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58" r:id="rId1"/>
  </p:sldMasterIdLst>
  <p:sldIdLst>
    <p:sldId id="256" r:id="rId2"/>
  </p:sldIdLst>
  <p:sldSz cx="237744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45" d="100"/>
          <a:sy n="45" d="100"/>
        </p:scale>
        <p:origin x="66" y="5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192" y="6400800"/>
            <a:ext cx="2376820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30" y="6334316"/>
            <a:ext cx="2376820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139696" y="758952"/>
            <a:ext cx="1961388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45099" y="4455620"/>
            <a:ext cx="1961388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347D-5ACD-4C99-B74B-A9C85AD731AF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2354933" y="4343400"/>
            <a:ext cx="19257264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039445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49002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192" y="6400800"/>
            <a:ext cx="2376820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30" y="6334316"/>
            <a:ext cx="2376820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013555" y="414779"/>
            <a:ext cx="5126355" cy="575742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34490" y="414778"/>
            <a:ext cx="15081885" cy="5757422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09081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79747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192" y="6400800"/>
            <a:ext cx="2376820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30" y="6334316"/>
            <a:ext cx="2376820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39696" y="758952"/>
            <a:ext cx="1961388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39696" y="4453128"/>
            <a:ext cx="1961388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6027F-7875-4030-9381-8BD8C4F21935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2354933" y="4343400"/>
            <a:ext cx="19257264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79466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2139696" y="286604"/>
            <a:ext cx="1961388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139694" y="1845734"/>
            <a:ext cx="9628632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124944" y="1845735"/>
            <a:ext cx="9628632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6027F-7875-4030-9381-8BD8C4F21935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05325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2139696" y="286604"/>
            <a:ext cx="1961388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39696" y="1846052"/>
            <a:ext cx="9628632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139696" y="2582334"/>
            <a:ext cx="9628632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124944" y="1846052"/>
            <a:ext cx="9628632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124944" y="2582334"/>
            <a:ext cx="9628632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6027F-7875-4030-9381-8BD8C4F21935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49782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49491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6192" y="6400800"/>
            <a:ext cx="2376820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30" y="6334316"/>
            <a:ext cx="2376820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67515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2" y="0"/>
            <a:ext cx="7899042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7878138" y="0"/>
            <a:ext cx="124816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1540" y="594359"/>
            <a:ext cx="624078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61170" y="731520"/>
            <a:ext cx="12659868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91540" y="2926080"/>
            <a:ext cx="624078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907748" y="6459786"/>
            <a:ext cx="5106095" cy="365125"/>
          </a:xfrm>
        </p:spPr>
        <p:txBody>
          <a:bodyPr/>
          <a:lstStyle>
            <a:lvl1pPr algn="l">
              <a:defRPr/>
            </a:lvl1pPr>
          </a:lstStyle>
          <a:p>
            <a:fld id="{4509A250-FF31-4206-8172-F9D3106AACB1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361170" y="6459786"/>
            <a:ext cx="906399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88142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" y="4953000"/>
            <a:ext cx="23768209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30" y="4915076"/>
            <a:ext cx="2376820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39696" y="5074920"/>
            <a:ext cx="1972086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0" y="0"/>
            <a:ext cx="23774371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139696" y="5907023"/>
            <a:ext cx="19720865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06038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" y="6400800"/>
            <a:ext cx="237744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" y="6334316"/>
            <a:ext cx="23774402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139696" y="286604"/>
            <a:ext cx="1961388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39696" y="1845734"/>
            <a:ext cx="1961388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139697" y="6459786"/>
            <a:ext cx="482092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4AAD347D-5ACD-4C99-B74B-A9C85AD731AF}" type="datetimeFigureOut">
              <a:rPr lang="en-US" smtClean="0"/>
              <a:t>11/26/2016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88061" y="6459786"/>
            <a:ext cx="940446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9305894" y="6459786"/>
            <a:ext cx="255844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D57F1E4F-1CFF-5643-939E-02111984F565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2327387" y="1737845"/>
            <a:ext cx="19435572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79617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9" r:id="rId1"/>
    <p:sldLayoutId id="2147483760" r:id="rId2"/>
    <p:sldLayoutId id="2147483761" r:id="rId3"/>
    <p:sldLayoutId id="2147483762" r:id="rId4"/>
    <p:sldLayoutId id="2147483763" r:id="rId5"/>
    <p:sldLayoutId id="2147483764" r:id="rId6"/>
    <p:sldLayoutId id="2147483765" r:id="rId7"/>
    <p:sldLayoutId id="2147483766" r:id="rId8"/>
    <p:sldLayoutId id="2147483767" r:id="rId9"/>
    <p:sldLayoutId id="2147483768" r:id="rId10"/>
    <p:sldLayoutId id="2147483769" r:id="rId11"/>
  </p:sldLayoutIdLst>
  <p:hf sldNum="0" hdr="0" ftr="0" dt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3280" y="3201194"/>
            <a:ext cx="15145525" cy="3210289"/>
          </a:xfrm>
        </p:spPr>
        <p:txBody>
          <a:bodyPr>
            <a:normAutofit fontScale="90000"/>
          </a:bodyPr>
          <a:lstStyle/>
          <a:p>
            <a:pPr algn="ctr"/>
            <a:r>
              <a:rPr lang="fa-IR" sz="39000" dirty="0">
                <a:ln w="0"/>
                <a:effectLst>
                  <a:glow rad="101600">
                    <a:schemeClr val="accent3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IranNastaliq" panose="02020505000000020003" pitchFamily="18" charset="0"/>
                <a:cs typeface="IranNastaliq" panose="02020505000000020003" pitchFamily="18" charset="0"/>
              </a:rPr>
              <a:t>اطلاعیه </a:t>
            </a:r>
            <a:r>
              <a:rPr lang="fa-IR" sz="39000" dirty="0" smtClean="0">
                <a:ln w="0"/>
                <a:effectLst>
                  <a:glow rad="101600">
                    <a:schemeClr val="accent3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IranNastaliq" panose="02020505000000020003" pitchFamily="18" charset="0"/>
                <a:cs typeface="IranNastaliq" panose="02020505000000020003" pitchFamily="18" charset="0"/>
              </a:rPr>
              <a:t>شماره</a:t>
            </a:r>
            <a:r>
              <a:rPr lang="fa-IR" sz="46800" dirty="0" smtClean="0">
                <a:ln w="0"/>
                <a:effectLst>
                  <a:glow rad="101600">
                    <a:schemeClr val="accent3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IPT.Nasim" panose="00000700000000000000" pitchFamily="2" charset="2"/>
                <a:cs typeface="2  Arash" panose="00000400000000000000" pitchFamily="2" charset="-78"/>
              </a:rPr>
              <a:t>1</a:t>
            </a:r>
            <a:r>
              <a:rPr lang="en-US" sz="39000" dirty="0" smtClean="0">
                <a:ln w="0"/>
                <a:effectLst>
                  <a:glow rad="101600">
                    <a:schemeClr val="accent3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IranNastaliq" panose="02020505000000020003" pitchFamily="18" charset="0"/>
                <a:cs typeface="IranNastaliq" panose="02020505000000020003" pitchFamily="18" charset="0"/>
              </a:rPr>
              <a:t> </a:t>
            </a:r>
            <a:endParaRPr lang="en-US" sz="39000" dirty="0">
              <a:ln w="0"/>
              <a:effectLst>
                <a:glow rad="101600">
                  <a:schemeClr val="accent3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IPT.Titr" panose="00000700000000000000" pitchFamily="2" charset="2"/>
              <a:cs typeface="2  Arash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588003659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36</TotalTime>
  <Words>2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2  Arash</vt:lpstr>
      <vt:lpstr>Calibri</vt:lpstr>
      <vt:lpstr>Calibri Light</vt:lpstr>
      <vt:lpstr>IPT.Nasim</vt:lpstr>
      <vt:lpstr>IPT.Titr</vt:lpstr>
      <vt:lpstr>IranNastaliq</vt:lpstr>
      <vt:lpstr>Retrospect</vt:lpstr>
      <vt:lpstr>اطلاعیه شماره1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اطلاعیه  شماره 2</dc:title>
  <dc:creator>Administrator</dc:creator>
  <cp:lastModifiedBy>Administrator</cp:lastModifiedBy>
  <cp:revision>5</cp:revision>
  <dcterms:created xsi:type="dcterms:W3CDTF">2016-11-12T07:58:15Z</dcterms:created>
  <dcterms:modified xsi:type="dcterms:W3CDTF">2016-11-26T08:22:43Z</dcterms:modified>
</cp:coreProperties>
</file>

<file path=docProps/thumbnail.jpeg>
</file>