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B4A5D-0522-4EE4-B877-8F032C686D05}" type="datetimeFigureOut">
              <a:rPr lang="en-US" smtClean="0"/>
              <a:pPr/>
              <a:t>4/21/2013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E0397-ACBD-452B-BC6A-F94A7994B6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B4A5D-0522-4EE4-B877-8F032C686D05}" type="datetimeFigureOut">
              <a:rPr lang="en-US" smtClean="0"/>
              <a:pPr/>
              <a:t>4/21/2013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E0397-ACBD-452B-BC6A-F94A7994B6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B4A5D-0522-4EE4-B877-8F032C686D05}" type="datetimeFigureOut">
              <a:rPr lang="en-US" smtClean="0"/>
              <a:pPr/>
              <a:t>4/21/2013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E0397-ACBD-452B-BC6A-F94A7994B6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B4A5D-0522-4EE4-B877-8F032C686D05}" type="datetimeFigureOut">
              <a:rPr lang="en-US" smtClean="0"/>
              <a:pPr/>
              <a:t>4/21/2013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E0397-ACBD-452B-BC6A-F94A7994B6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B4A5D-0522-4EE4-B877-8F032C686D05}" type="datetimeFigureOut">
              <a:rPr lang="en-US" smtClean="0"/>
              <a:pPr/>
              <a:t>4/21/2013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E0397-ACBD-452B-BC6A-F94A7994B6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B4A5D-0522-4EE4-B877-8F032C686D05}" type="datetimeFigureOut">
              <a:rPr lang="en-US" smtClean="0"/>
              <a:pPr/>
              <a:t>4/21/2013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E0397-ACBD-452B-BC6A-F94A7994B6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B4A5D-0522-4EE4-B877-8F032C686D05}" type="datetimeFigureOut">
              <a:rPr lang="en-US" smtClean="0"/>
              <a:pPr/>
              <a:t>4/21/2013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E0397-ACBD-452B-BC6A-F94A7994B6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B4A5D-0522-4EE4-B877-8F032C686D05}" type="datetimeFigureOut">
              <a:rPr lang="en-US" smtClean="0"/>
              <a:pPr/>
              <a:t>4/21/2013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E0397-ACBD-452B-BC6A-F94A7994B6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B4A5D-0522-4EE4-B877-8F032C686D05}" type="datetimeFigureOut">
              <a:rPr lang="en-US" smtClean="0"/>
              <a:pPr/>
              <a:t>4/21/2013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E0397-ACBD-452B-BC6A-F94A7994B6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B4A5D-0522-4EE4-B877-8F032C686D05}" type="datetimeFigureOut">
              <a:rPr lang="en-US" smtClean="0"/>
              <a:pPr/>
              <a:t>4/21/2013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E0397-ACBD-452B-BC6A-F94A7994B6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B4A5D-0522-4EE4-B877-8F032C686D05}" type="datetimeFigureOut">
              <a:rPr lang="en-US" smtClean="0"/>
              <a:pPr/>
              <a:t>4/21/2013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E0397-ACBD-452B-BC6A-F94A7994B6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B4A5D-0522-4EE4-B877-8F032C686D05}" type="datetimeFigureOut">
              <a:rPr lang="en-US" smtClean="0"/>
              <a:pPr/>
              <a:t>4/21/2013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E0397-ACBD-452B-BC6A-F94A7994B6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256193"/>
            <a:ext cx="8534400" cy="67403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7200" b="1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هر فردی ، هم آموزگار است  و هم دانش آموز ، </a:t>
            </a:r>
            <a:endParaRPr lang="en-US" sz="7200" b="1" spc="50" dirty="0" smtClean="0">
              <a:ln w="11430"/>
              <a:blipFill>
                <a:blip r:embed="rId3"/>
                <a:tile tx="0" ty="0" sx="100000" sy="100000" flip="none" algn="tl"/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fa-IR" sz="7200" b="1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شما  یاد می گیرد  و سپس، آموزش می  دهید ، </a:t>
            </a:r>
            <a:endParaRPr lang="en-US" sz="7200" b="1" spc="50" dirty="0" smtClean="0">
              <a:ln w="11430"/>
              <a:blipFill>
                <a:blip r:embed="rId3"/>
                <a:tile tx="0" ty="0" sx="100000" sy="100000" flip="none" algn="tl"/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fa-IR" sz="7200" b="1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فراموش نکنید  که  یاد گیری   همراه  با  آموزش  و پرورش، </a:t>
            </a:r>
            <a:endParaRPr lang="en-US" sz="7200" b="1" spc="50" dirty="0" smtClean="0">
              <a:ln w="11430"/>
              <a:blipFill>
                <a:blip r:embed="rId3"/>
                <a:tile tx="0" ty="0" sx="100000" sy="100000" flip="none" algn="tl"/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fa-IR" sz="7200" b="1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همراه  با   یادگیری  است.  (  پرمودا   باتر )</a:t>
            </a:r>
            <a:endParaRPr lang="en-US" sz="7200" b="1" spc="50" dirty="0">
              <a:ln w="11430"/>
              <a:blipFill>
                <a:blip r:embed="rId3"/>
                <a:tile tx="0" ty="0" sx="100000" sy="100000" flip="none" algn="tl"/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609600"/>
            <a:ext cx="8686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به درستی ، هرکس که  به توفیق بزرگی نایل شده ، نمونه و سرمشق  یا  آموزگار ، راهنما  و مشاوری داشته است ، </a:t>
            </a:r>
          </a:p>
          <a:p>
            <a:pPr algn="ctr">
              <a:lnSpc>
                <a:spcPct val="150000"/>
              </a:lnSpc>
            </a:pPr>
            <a:r>
              <a:rPr lang="fa-IR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تا   راه  درست   را  به او نشان  دهد. (آنتونی رابینز )</a:t>
            </a:r>
            <a:endParaRPr lang="en-US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34290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762000" y="1905000"/>
            <a:ext cx="7010400" cy="412420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>
              <a:lnSpc>
                <a:spcPct val="130000"/>
              </a:lnSpc>
              <a:spcBef>
                <a:spcPct val="50000"/>
              </a:spcBef>
              <a:defRPr/>
            </a:pPr>
            <a:r>
              <a:rPr lang="ar-SA" sz="8000" b="1" spc="50" dirty="0" smtClean="0">
                <a:ln w="11430"/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کسی</a:t>
            </a:r>
            <a:r>
              <a:rPr lang="fa-IR" sz="8000" b="1" spc="50" dirty="0" smtClean="0">
                <a:ln w="11430"/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 </a:t>
            </a:r>
            <a:r>
              <a:rPr lang="ar-SA" sz="8000" b="1" spc="50" dirty="0" smtClean="0">
                <a:ln w="11430"/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 را</a:t>
            </a:r>
            <a:r>
              <a:rPr lang="fa-IR" sz="8000" b="1" spc="50" dirty="0" smtClean="0">
                <a:ln w="11430"/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  </a:t>
            </a:r>
            <a:r>
              <a:rPr lang="ar-SA" sz="8000" b="1" spc="50" dirty="0" smtClean="0">
                <a:ln w="11430"/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 که علم از او می </a:t>
            </a:r>
            <a:r>
              <a:rPr lang="fa-IR" sz="8000" b="1" spc="50" dirty="0" smtClean="0">
                <a:ln w="11430"/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 </a:t>
            </a:r>
            <a:r>
              <a:rPr lang="ar-SA" sz="8000" b="1" spc="50" dirty="0" smtClean="0">
                <a:ln w="11430"/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آموزید محترم دارید وکسی</a:t>
            </a:r>
            <a:r>
              <a:rPr lang="fa-IR" sz="8000" b="1" spc="50" dirty="0" smtClean="0">
                <a:ln w="11430"/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 </a:t>
            </a:r>
            <a:r>
              <a:rPr lang="ar-SA" sz="8000" b="1" spc="50" dirty="0" smtClean="0">
                <a:ln w="11430"/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 را</a:t>
            </a:r>
            <a:r>
              <a:rPr lang="fa-IR" sz="8000" b="1" spc="50" dirty="0" smtClean="0">
                <a:ln w="11430"/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 </a:t>
            </a:r>
            <a:r>
              <a:rPr lang="ar-SA" sz="8000" b="1" spc="50" dirty="0" smtClean="0">
                <a:ln w="11430"/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 که علم بدو می آموزید محترم دارید</a:t>
            </a:r>
            <a:endParaRPr lang="en-US" sz="8000" b="1" spc="50" dirty="0" smtClean="0">
              <a:ln w="11430"/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  <a:p>
            <a:pPr algn="ctr" rtl="1">
              <a:spcBef>
                <a:spcPct val="50000"/>
              </a:spcBef>
              <a:defRPr/>
            </a:pPr>
            <a:r>
              <a:rPr lang="ar-SA" sz="3200" b="1" spc="50" dirty="0" smtClean="0">
                <a:ln w="11430"/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 </a:t>
            </a:r>
            <a:r>
              <a:rPr lang="ar-SA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نهح الفصاحه </a:t>
            </a:r>
            <a:r>
              <a:rPr lang="fa-IR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–</a:t>
            </a:r>
            <a:r>
              <a:rPr lang="ar-SA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 حدیث شماره </a:t>
            </a:r>
            <a:r>
              <a:rPr lang="ar-SA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(</a:t>
            </a:r>
            <a:r>
              <a:rPr lang="ar-SA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 pitchFamily="18" charset="0"/>
                <a:cs typeface="2  Badr" pitchFamily="2" charset="-78"/>
              </a:rPr>
              <a:t>3184</a:t>
            </a:r>
            <a:r>
              <a:rPr lang="ar-SA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)</a:t>
            </a:r>
            <a:endParaRPr lang="en-US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1143000"/>
            <a:ext cx="3429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43200" y="10668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حضرت محمد (صلوات علیه )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52400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6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                        </a:t>
            </a:r>
            <a:r>
              <a:rPr lang="fa-IR" sz="6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 </a:t>
            </a:r>
            <a:r>
              <a:rPr lang="fa-IR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 حضرت علی(علیه السلام)</a:t>
            </a:r>
          </a:p>
          <a:p>
            <a:pPr algn="ctr">
              <a:lnSpc>
                <a:spcPct val="150000"/>
              </a:lnSpc>
            </a:pPr>
            <a:r>
              <a:rPr lang="fa-IR" sz="6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 هرکس </a:t>
            </a:r>
            <a:r>
              <a:rPr lang="fa-IR" sz="6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خود  را  بر </a:t>
            </a:r>
            <a:r>
              <a:rPr lang="fa-IR" sz="6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مردم   پیشوا  </a:t>
            </a:r>
            <a:r>
              <a:rPr lang="fa-IR" sz="6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قرار داد ، نخست پیش از تعلیم </a:t>
            </a:r>
            <a:r>
              <a:rPr lang="fa-IR" sz="6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دیگران  به تعلیم</a:t>
            </a:r>
            <a:endParaRPr lang="fa-IR" sz="60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fa-IR" sz="6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خویشتن </a:t>
            </a:r>
            <a:r>
              <a:rPr lang="fa-IR" sz="6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بپردازد </a:t>
            </a:r>
            <a:r>
              <a:rPr lang="fa-IR" sz="6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  </a:t>
            </a:r>
            <a:r>
              <a:rPr lang="fa-IR" sz="6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و تادیب زبانش </a:t>
            </a:r>
            <a:r>
              <a:rPr lang="fa-IR" sz="6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 انجام </a:t>
            </a:r>
            <a:r>
              <a:rPr lang="fa-IR" sz="6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دهد </a:t>
            </a:r>
            <a:r>
              <a:rPr lang="fa-IR" sz="6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 و </a:t>
            </a:r>
            <a:r>
              <a:rPr lang="fa-IR" sz="6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آن کس که به تعلیم و تربیت خویشتن بپردازد، از معلم و مربی مردم، به تجلیل  و تعظیم شایسته تر است.</a:t>
            </a:r>
            <a:r>
              <a:rPr lang="fa-IR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 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166</Words>
  <Application>Microsoft Office PowerPoint</Application>
  <PresentationFormat>On-screen Show (4:3)</PresentationFormat>
  <Paragraphs>12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jafari</dc:creator>
  <cp:lastModifiedBy>jafari</cp:lastModifiedBy>
  <cp:revision>34</cp:revision>
  <dcterms:created xsi:type="dcterms:W3CDTF">2013-04-15T09:56:46Z</dcterms:created>
  <dcterms:modified xsi:type="dcterms:W3CDTF">2013-04-22T06:10:23Z</dcterms:modified>
</cp:coreProperties>
</file>