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6ACD-2DB8-4978-B8FA-3B554BCF4C65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C6A4-60E2-42AD-BC59-7AFB3B323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ص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alem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alem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alem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jafari</dc:creator>
  <cp:lastModifiedBy>jafari</cp:lastModifiedBy>
  <cp:revision>20</cp:revision>
  <dcterms:created xsi:type="dcterms:W3CDTF">2013-04-16T04:34:45Z</dcterms:created>
  <dcterms:modified xsi:type="dcterms:W3CDTF">2013-04-23T04:36:22Z</dcterms:modified>
</cp:coreProperties>
</file>