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60" r:id="rId4"/>
    <p:sldId id="259" r:id="rId5"/>
    <p:sldId id="272" r:id="rId6"/>
    <p:sldId id="262" r:id="rId7"/>
    <p:sldId id="271" r:id="rId8"/>
    <p:sldId id="261" r:id="rId9"/>
    <p:sldId id="263" r:id="rId10"/>
    <p:sldId id="274" r:id="rId11"/>
    <p:sldId id="273" r:id="rId12"/>
    <p:sldId id="266" r:id="rId13"/>
    <p:sldId id="275" r:id="rId14"/>
    <p:sldId id="267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4366" autoAdjust="0"/>
    <p:restoredTop sz="94718" autoAdjust="0"/>
  </p:normalViewPr>
  <p:slideViewPr>
    <p:cSldViewPr>
      <p:cViewPr varScale="1">
        <p:scale>
          <a:sx n="70" d="100"/>
          <a:sy n="70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C9F7C-BCBB-4A05-8296-A94D7231A1E7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88591-9E6C-4E93-9E27-3668403949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88591-9E6C-4E93-9E27-36684039491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E8149E6-FC64-4A4D-BED5-5A122BCFCA7C}" type="datetimeFigureOut">
              <a:rPr lang="en-US" smtClean="0"/>
              <a:pPr/>
              <a:t>5/20/2014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D739745-9D03-4BB7-ADAD-40F01E612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DSC0487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22066" y="1828800"/>
            <a:ext cx="3340334" cy="3993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Relaxed" fov="3000000">
              <a:rot lat="20400000" lon="20640458" rev="48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cap="flat" cmpd="dbl">
            <a:solidFill>
              <a:schemeClr val="bg2"/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4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اجام پروژه آسفالت </a:t>
            </a:r>
            <a:r>
              <a:rPr lang="fa-IR" sz="44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محوطه</a:t>
            </a:r>
            <a:r>
              <a:rPr lang="fa-IR" sz="4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  سازمان مرکزی و توسعه فضای اداری </a:t>
            </a:r>
            <a:endParaRPr lang="en-US" sz="4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9" name="Frame 8"/>
          <p:cNvSpPr/>
          <p:nvPr/>
        </p:nvSpPr>
        <p:spPr>
          <a:xfrm>
            <a:off x="0" y="0"/>
            <a:ext cx="9144000" cy="2438400"/>
          </a:xfrm>
          <a:prstGeom prst="frame">
            <a:avLst/>
          </a:prstGeom>
          <a:noFill/>
          <a:ln>
            <a:solidFill>
              <a:schemeClr val="bg2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10" descr="DSC048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0241" y="1905000"/>
            <a:ext cx="3187959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100000">
              <a:rot lat="20741177" lon="863596" rev="211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0486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4953000" cy="5562600"/>
          </a:xfrm>
        </p:spPr>
      </p:pic>
      <p:pic>
        <p:nvPicPr>
          <p:cNvPr id="9" name="Content Placeholder 8" descr="DSC04862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295400"/>
            <a:ext cx="4191000" cy="5562600"/>
          </a:xfrm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نصب و درزگیری دیوارهای کناف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48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vert="horz" lIns="0" tIns="0" rIns="0" bIns="0" rtlCol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0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B Titr" pitchFamily="2" charset="-78"/>
              </a:rPr>
              <a:t>تلاش در راستای توسعه فضای اداری </a:t>
            </a:r>
            <a:endParaRPr kumimoji="0" lang="en-US" sz="30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SC04882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2743200" y="1295400"/>
            <a:ext cx="6400801" cy="5562600"/>
          </a:xfrm>
        </p:spPr>
      </p:pic>
      <p:pic>
        <p:nvPicPr>
          <p:cNvPr id="5" name="Content Placeholder 4" descr="DSC0487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295400"/>
            <a:ext cx="3810000" cy="5562600"/>
          </a:xfr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3716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تلاش در راستای توسعه فضای اداری 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MG_2627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638800" y="990600"/>
            <a:ext cx="3505200" cy="5867400"/>
          </a:xfrm>
          <a:scene3d>
            <a:camera prst="orthographicFront">
              <a:rot lat="0" lon="0" rev="12000"/>
            </a:camera>
            <a:lightRig rig="threePt" dir="t"/>
          </a:scene3d>
        </p:spPr>
      </p:pic>
      <p:pic>
        <p:nvPicPr>
          <p:cNvPr id="7" name="Content Placeholder 6" descr="IMG_262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990601"/>
            <a:ext cx="5715000" cy="5867400"/>
          </a:xfr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تلاش در راستای توسعه فضای اداری 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پروژه توسعه فضای </a:t>
            </a:r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اداری آماده </a:t>
            </a:r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بهره برداری 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Content Placeholder 13" descr="IMG_2626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8" descr="IMG_2628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1" y="1143000"/>
            <a:ext cx="9143999" cy="5715000"/>
          </a:xfrm>
        </p:spPr>
      </p:pic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پروژه </a:t>
            </a:r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توسعه فضای </a:t>
            </a:r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اداری آماده بهره برداری 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6400" y="6248400"/>
            <a:ext cx="4419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>
            <a:scene3d>
              <a:camera prst="orthographicFront"/>
              <a:lightRig rig="sunse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</a:rPr>
              <a:t>ا</a:t>
            </a:r>
            <a:r>
              <a:rPr lang="fa-IR" sz="2000" dirty="0" smtClean="0">
                <a:solidFill>
                  <a:schemeClr val="bg2">
                    <a:lumMod val="50000"/>
                  </a:schemeClr>
                </a:solidFill>
                <a:effectLst>
                  <a:outerShdw blurRad="50800" dir="5400000" algn="t" rotWithShape="0">
                    <a:prstClr val="black">
                      <a:alpha val="40000"/>
                    </a:prstClr>
                  </a:outerShdw>
                </a:effectLst>
                <a:cs typeface="B Titr" pitchFamily="2" charset="-78"/>
              </a:rPr>
              <a:t>داره کل پشتیبانی و رفاه</a:t>
            </a:r>
            <a:endParaRPr lang="en-US" sz="2000" dirty="0">
              <a:solidFill>
                <a:schemeClr val="bg2">
                  <a:lumMod val="50000"/>
                </a:schemeClr>
              </a:solidFill>
              <a:effectLst>
                <a:outerShdw blurRad="50800" dir="5400000" algn="t" rotWithShape="0">
                  <a:prstClr val="black">
                    <a:alpha val="40000"/>
                  </a:prst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C048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4800600" cy="5638800"/>
          </a:xfrm>
          <a:prstGeom prst="rect">
            <a:avLst/>
          </a:prstGeom>
        </p:spPr>
      </p:pic>
      <p:pic>
        <p:nvPicPr>
          <p:cNvPr id="9" name="Content Placeholder 4" descr="DSC048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4343400" cy="56388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اجرای قیر امولسیون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48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28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/>
            </a:r>
            <a:br>
              <a:rPr lang="fa-IR" sz="28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</a:br>
            <a:r>
              <a:rPr lang="fa-IR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اجرای اندود سطحی</a:t>
            </a:r>
            <a:r>
              <a:rPr lang="en-US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 </a:t>
            </a:r>
            <a:r>
              <a:rPr lang="fa-IR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مطابق با </a:t>
            </a:r>
            <a:r>
              <a:rPr lang="fa-IR" sz="28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آیین نامه 234 بند 6-4-2</a:t>
            </a:r>
            <a:r>
              <a:rPr lang="fa-IR" sz="280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 برای تأمین چسبندگی بین دو لایه آسفالتی. </a:t>
            </a:r>
            <a:r>
              <a:rPr lang="fa-IR" sz="28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/>
            </a:r>
            <a:br>
              <a:rPr lang="fa-IR" sz="280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</a:br>
            <a:endParaRPr lang="en-US" sz="2800" dirty="0">
              <a:ln w="11430"/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حمل وتخلیه آسفالت جهت اجرای روکش آسفالتی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14" name="Content Placeholder 13" descr="DSC04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9144000" cy="5562600"/>
          </a:xfrm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اجرای روکش آسفالت از نوع توپکای 18-0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DSC04894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0" y="1219199"/>
            <a:ext cx="4498975" cy="5638801"/>
          </a:xfrm>
        </p:spPr>
      </p:pic>
      <p:pic>
        <p:nvPicPr>
          <p:cNvPr id="14" name="Content Placeholder 11" descr="DSC048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495800" y="1219200"/>
            <a:ext cx="4648200" cy="5638800"/>
          </a:xfrm>
          <a:prstGeom prst="rect">
            <a:avLst/>
          </a:prstGeom>
          <a:ln>
            <a:noFill/>
            <a:prstDash val="sysDash"/>
            <a:miter lim="800000"/>
          </a:ln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48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143000"/>
            <a:ext cx="4343400" cy="5715000"/>
          </a:xfrm>
          <a:prstGeom prst="rect">
            <a:avLst/>
          </a:prstGeom>
        </p:spPr>
      </p:pic>
      <p:pic>
        <p:nvPicPr>
          <p:cNvPr id="6" name="Content Placeholder 5" descr="DSC048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-1" y="1143000"/>
            <a:ext cx="4800601" cy="571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انجام عملیات غلتک زنی به منظور تسطیح و رسیدن به تراکم لازم 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6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5715000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پروژه آسفالت محوطه  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49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1066800"/>
            <a:ext cx="4724400" cy="5791200"/>
          </a:xfrm>
        </p:spPr>
      </p:pic>
      <p:pic>
        <p:nvPicPr>
          <p:cNvPr id="6" name="Picture 5" descr="DSC049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4419600" cy="5865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ایجاد </a:t>
            </a:r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پوشش بر روی </a:t>
            </a:r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آبرو حیاط مرکزی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gradFill flip="none" rotWithShape="1">
            <a:gsLst>
              <a:gs pos="100000">
                <a:schemeClr val="bg2">
                  <a:lumMod val="75000"/>
                </a:scheme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 cap="flat" cmpd="dbl">
            <a:solidFill>
              <a:schemeClr val="bg2">
                <a:lumMod val="9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perspectiveFront"/>
            <a:lightRig rig="contrasting" dir="t">
              <a:rot lat="0" lon="0" rev="4500000"/>
            </a:lightRig>
          </a:scene3d>
          <a:sp3d/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lIns="0" tIns="0" rIns="0" bIns="0" anchor="ctr" anchorCtr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rtl="1"/>
            <a:r>
              <a:rPr lang="fa-IR" sz="30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B Titr" pitchFamily="2" charset="-78"/>
              </a:rPr>
              <a:t>نصب و درزگیری دیوارهای کناف</a:t>
            </a:r>
            <a:endParaRPr lang="en-US" sz="300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B Titr" pitchFamily="2" charset="-78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SC04878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4648200" cy="5715000"/>
          </a:xfrm>
        </p:spPr>
      </p:pic>
      <p:pic>
        <p:nvPicPr>
          <p:cNvPr id="9" name="Content Placeholder 8" descr="DSC0486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143000"/>
            <a:ext cx="4495799" cy="5715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667</TotalTime>
  <Words>97</Words>
  <Application>Microsoft Office PowerPoint</Application>
  <PresentationFormat>On-screen Show (4:3)</PresentationFormat>
  <Paragraphs>17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Concourse</vt:lpstr>
      <vt:lpstr>اجام پروژه آسفالت محوطه  سازمان مرکزی و توسعه فضای اداری </vt:lpstr>
      <vt:lpstr>اجرای قیر امولسیون</vt:lpstr>
      <vt:lpstr> اجرای اندود سطحی مطابق با آیین نامه 234 بند 6-4-2 برای تأمین چسبندگی بین دو لایه آسفالتی.  </vt:lpstr>
      <vt:lpstr>حمل وتخلیه آسفالت جهت اجرای روکش آسفالتی</vt:lpstr>
      <vt:lpstr>اجرای روکش آسفالت از نوع توپکای 18-0</vt:lpstr>
      <vt:lpstr>انجام عملیات غلتک زنی به منظور تسطیح و رسیدن به تراکم لازم </vt:lpstr>
      <vt:lpstr>پروژه آسفالت محوطه  </vt:lpstr>
      <vt:lpstr>ایجاد پوشش بر روی آبرو حیاط مرکزی</vt:lpstr>
      <vt:lpstr>نصب و درزگیری دیوارهای کناف</vt:lpstr>
      <vt:lpstr>نصب و درزگیری دیوارهای کناف</vt:lpstr>
      <vt:lpstr>Slide 11</vt:lpstr>
      <vt:lpstr>تلاش در راستای توسعه فضای اداری </vt:lpstr>
      <vt:lpstr>تلاش در راستای توسعه فضای اداری </vt:lpstr>
      <vt:lpstr>پروژه توسعه فضای اداری آماده بهره برداری </vt:lpstr>
      <vt:lpstr>پروژه توسعه فضای اداری آماده بهره برداری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M-R</dc:creator>
  <cp:lastModifiedBy>M-R</cp:lastModifiedBy>
  <cp:revision>77</cp:revision>
  <dcterms:created xsi:type="dcterms:W3CDTF">2014-04-28T10:21:32Z</dcterms:created>
  <dcterms:modified xsi:type="dcterms:W3CDTF">2014-05-20T08:24:11Z</dcterms:modified>
</cp:coreProperties>
</file>