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C96E2-B124-4DC4-AAD4-4BEF752C1A11}" type="datetimeFigureOut">
              <a:rPr lang="en-US" smtClean="0"/>
              <a:t>8/11/2014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51A3-08A6-4D9F-A36A-F620D5CEF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18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C96E2-B124-4DC4-AAD4-4BEF752C1A11}" type="datetimeFigureOut">
              <a:rPr lang="en-US" smtClean="0"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851A3-08A6-4D9F-A36A-F620D5CEF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527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094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yaghoobirad</dc:creator>
  <cp:lastModifiedBy>yaghoobirad</cp:lastModifiedBy>
  <cp:revision>1</cp:revision>
  <dcterms:created xsi:type="dcterms:W3CDTF">2014-08-11T11:53:16Z</dcterms:created>
  <dcterms:modified xsi:type="dcterms:W3CDTF">2014-08-11T11:53:16Z</dcterms:modified>
</cp:coreProperties>
</file>