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96" autoAdjust="0"/>
    <p:restoredTop sz="86533" autoAdjust="0"/>
  </p:normalViewPr>
  <p:slideViewPr>
    <p:cSldViewPr>
      <p:cViewPr varScale="1">
        <p:scale>
          <a:sx n="44" d="100"/>
          <a:sy n="44" d="100"/>
        </p:scale>
        <p:origin x="-17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518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3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4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8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6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7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9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7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6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7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C0DCA-2A2A-472C-95D9-DF1EAD6FAD08}" type="datetimeFigureOut">
              <a:rPr lang="en-US" smtClean="0"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FDB9A-2CC0-414E-A1EF-C4F756C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657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14065" y="1213009"/>
            <a:ext cx="53158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a-I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اسامی راه یافتگان به </a:t>
            </a:r>
          </a:p>
          <a:p>
            <a:pPr algn="ctr"/>
            <a:r>
              <a:rPr lang="fa-I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مرحله کشوری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60615" y="3792694"/>
            <a:ext cx="61574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a-IR" sz="5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جشنواره علمی ادبی هنری</a:t>
            </a:r>
            <a:endParaRPr lang="en-US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589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yaghoobirad</dc:creator>
  <cp:lastModifiedBy>yaghoobirad</cp:lastModifiedBy>
  <cp:revision>2</cp:revision>
  <dcterms:created xsi:type="dcterms:W3CDTF">2014-08-12T07:12:48Z</dcterms:created>
  <dcterms:modified xsi:type="dcterms:W3CDTF">2014-08-12T07:25:25Z</dcterms:modified>
</cp:coreProperties>
</file>