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notesMasterIdLst>
    <p:notesMasterId r:id="rId38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7" r:id="rId13"/>
    <p:sldId id="288" r:id="rId14"/>
    <p:sldId id="289" r:id="rId15"/>
    <p:sldId id="290" r:id="rId16"/>
    <p:sldId id="268" r:id="rId17"/>
    <p:sldId id="269" r:id="rId18"/>
    <p:sldId id="270" r:id="rId19"/>
    <p:sldId id="277" r:id="rId20"/>
    <p:sldId id="278" r:id="rId21"/>
    <p:sldId id="279" r:id="rId22"/>
    <p:sldId id="280" r:id="rId23"/>
    <p:sldId id="298" r:id="rId24"/>
    <p:sldId id="274" r:id="rId25"/>
    <p:sldId id="281" r:id="rId26"/>
    <p:sldId id="282" r:id="rId27"/>
    <p:sldId id="283" r:id="rId28"/>
    <p:sldId id="284" r:id="rId29"/>
    <p:sldId id="285" r:id="rId30"/>
    <p:sldId id="275" r:id="rId31"/>
    <p:sldId id="271" r:id="rId32"/>
    <p:sldId id="272" r:id="rId33"/>
    <p:sldId id="273" r:id="rId34"/>
    <p:sldId id="294" r:id="rId35"/>
    <p:sldId id="296" r:id="rId36"/>
    <p:sldId id="297" r:id="rId37"/>
  </p:sldIdLst>
  <p:sldSz cx="9144000" cy="6858000" type="screen4x3"/>
  <p:notesSz cx="6858000" cy="9144000"/>
  <p:custDataLst>
    <p:tags r:id="rId39"/>
  </p:custDataLst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4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94CDEA-4D52-4A6B-BB64-977839CE580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0ABA2794-32F2-4DA6-AB9C-33255EBC011B}">
      <dgm:prSet phldrT="[Text]"/>
      <dgm:spPr/>
      <dgm:t>
        <a:bodyPr/>
        <a:lstStyle/>
        <a:p>
          <a:pPr rtl="1"/>
          <a:r>
            <a:rPr lang="fa-IR" dirty="0" smtClean="0"/>
            <a:t>مشاهده دقیق به کمک حواس</a:t>
          </a:r>
          <a:endParaRPr lang="fa-IR" dirty="0"/>
        </a:p>
      </dgm:t>
    </dgm:pt>
    <dgm:pt modelId="{C5C15F99-015E-492E-B3C7-10AD4DDC27A0}" type="parTrans" cxnId="{A35D0DB4-B2CF-477D-9122-C300A7794317}">
      <dgm:prSet/>
      <dgm:spPr/>
      <dgm:t>
        <a:bodyPr/>
        <a:lstStyle/>
        <a:p>
          <a:pPr rtl="1"/>
          <a:endParaRPr lang="fa-IR"/>
        </a:p>
      </dgm:t>
    </dgm:pt>
    <dgm:pt modelId="{D32105CC-D6E3-4549-A66D-51D487982EBE}" type="sibTrans" cxnId="{A35D0DB4-B2CF-477D-9122-C300A7794317}">
      <dgm:prSet/>
      <dgm:spPr/>
      <dgm:t>
        <a:bodyPr/>
        <a:lstStyle/>
        <a:p>
          <a:pPr rtl="1"/>
          <a:endParaRPr lang="fa-IR"/>
        </a:p>
      </dgm:t>
    </dgm:pt>
    <dgm:pt modelId="{E6198376-8FC3-4655-BABD-1BF7562EB91D}">
      <dgm:prSet phldrT="[Text]"/>
      <dgm:spPr/>
      <dgm:t>
        <a:bodyPr/>
        <a:lstStyle/>
        <a:p>
          <a:pPr rtl="1"/>
          <a:r>
            <a:rPr lang="fa-IR" dirty="0" smtClean="0"/>
            <a:t>یاد داشت برداری و جمع آوری اطلاعات</a:t>
          </a:r>
          <a:endParaRPr lang="fa-IR" dirty="0"/>
        </a:p>
      </dgm:t>
    </dgm:pt>
    <dgm:pt modelId="{29D30444-A524-4AED-A815-3A3E595FF5E3}" type="parTrans" cxnId="{A6D89CD9-2260-4DF0-8E31-E7173027A6F9}">
      <dgm:prSet/>
      <dgm:spPr/>
      <dgm:t>
        <a:bodyPr/>
        <a:lstStyle/>
        <a:p>
          <a:pPr rtl="1"/>
          <a:endParaRPr lang="fa-IR"/>
        </a:p>
      </dgm:t>
    </dgm:pt>
    <dgm:pt modelId="{4823BE8E-3737-43F1-87EC-9D80E816A9C9}" type="sibTrans" cxnId="{A6D89CD9-2260-4DF0-8E31-E7173027A6F9}">
      <dgm:prSet/>
      <dgm:spPr/>
      <dgm:t>
        <a:bodyPr/>
        <a:lstStyle/>
        <a:p>
          <a:pPr rtl="1"/>
          <a:endParaRPr lang="fa-IR"/>
        </a:p>
      </dgm:t>
    </dgm:pt>
    <dgm:pt modelId="{BA88002D-B204-4640-AE17-F6835BC3B976}">
      <dgm:prSet/>
      <dgm:spPr/>
      <dgm:t>
        <a:bodyPr/>
        <a:lstStyle/>
        <a:p>
          <a:pPr rtl="1"/>
          <a:r>
            <a:rPr lang="fa-IR" dirty="0" smtClean="0"/>
            <a:t>روبرو شده با مسئله</a:t>
          </a:r>
          <a:endParaRPr lang="fa-IR" dirty="0"/>
        </a:p>
      </dgm:t>
    </dgm:pt>
    <dgm:pt modelId="{86C2BC4E-AF10-4997-8511-52C654A7EB1E}" type="parTrans" cxnId="{D608A00F-127B-418B-B2F7-9F74E6419F4A}">
      <dgm:prSet/>
      <dgm:spPr/>
      <dgm:t>
        <a:bodyPr/>
        <a:lstStyle/>
        <a:p>
          <a:pPr rtl="1"/>
          <a:endParaRPr lang="fa-IR"/>
        </a:p>
      </dgm:t>
    </dgm:pt>
    <dgm:pt modelId="{F8359E63-49D0-417E-ADB3-B956DD186AB9}" type="sibTrans" cxnId="{D608A00F-127B-418B-B2F7-9F74E6419F4A}">
      <dgm:prSet/>
      <dgm:spPr/>
      <dgm:t>
        <a:bodyPr/>
        <a:lstStyle/>
        <a:p>
          <a:pPr rtl="1"/>
          <a:endParaRPr lang="fa-IR"/>
        </a:p>
      </dgm:t>
    </dgm:pt>
    <dgm:pt modelId="{4C3CABD2-7C16-4F47-975E-57378756E797}">
      <dgm:prSet/>
      <dgm:spPr/>
      <dgm:t>
        <a:bodyPr/>
        <a:lstStyle/>
        <a:p>
          <a:pPr rtl="1"/>
          <a:r>
            <a:rPr lang="fa-IR" dirty="0" smtClean="0"/>
            <a:t>پیشنهاد راه حل</a:t>
          </a:r>
          <a:endParaRPr lang="fa-IR" dirty="0"/>
        </a:p>
      </dgm:t>
    </dgm:pt>
    <dgm:pt modelId="{8AC5B781-97F3-47DA-8DAD-E7837905CACC}" type="parTrans" cxnId="{A9FD96B7-0882-4A8A-ABEE-403A9EE75366}">
      <dgm:prSet/>
      <dgm:spPr/>
      <dgm:t>
        <a:bodyPr/>
        <a:lstStyle/>
        <a:p>
          <a:pPr rtl="1"/>
          <a:endParaRPr lang="fa-IR"/>
        </a:p>
      </dgm:t>
    </dgm:pt>
    <dgm:pt modelId="{CCA97E24-5B47-42AD-AB9B-F73A488361DC}" type="sibTrans" cxnId="{A9FD96B7-0882-4A8A-ABEE-403A9EE75366}">
      <dgm:prSet/>
      <dgm:spPr/>
      <dgm:t>
        <a:bodyPr/>
        <a:lstStyle/>
        <a:p>
          <a:pPr rtl="1"/>
          <a:endParaRPr lang="fa-IR"/>
        </a:p>
      </dgm:t>
    </dgm:pt>
    <dgm:pt modelId="{3DEFFC5D-2105-4966-A590-6C3055562363}">
      <dgm:prSet/>
      <dgm:spPr/>
      <dgm:t>
        <a:bodyPr/>
        <a:lstStyle/>
        <a:p>
          <a:pPr rtl="1"/>
          <a:r>
            <a:rPr lang="fa-IR" dirty="0" smtClean="0"/>
            <a:t>آزمایش و نتیجه گیری</a:t>
          </a:r>
          <a:endParaRPr lang="fa-IR" dirty="0"/>
        </a:p>
      </dgm:t>
    </dgm:pt>
    <dgm:pt modelId="{5BDEBA53-D4E6-481B-BC7A-3E8AD9601AC3}" type="parTrans" cxnId="{234A1C3D-B7EB-46B9-ABA2-E7BC6830CF5E}">
      <dgm:prSet/>
      <dgm:spPr/>
      <dgm:t>
        <a:bodyPr/>
        <a:lstStyle/>
        <a:p>
          <a:pPr rtl="1"/>
          <a:endParaRPr lang="fa-IR"/>
        </a:p>
      </dgm:t>
    </dgm:pt>
    <dgm:pt modelId="{85214291-828A-40AE-B42F-DE18EDE2C176}" type="sibTrans" cxnId="{234A1C3D-B7EB-46B9-ABA2-E7BC6830CF5E}">
      <dgm:prSet/>
      <dgm:spPr/>
      <dgm:t>
        <a:bodyPr/>
        <a:lstStyle/>
        <a:p>
          <a:pPr rtl="1"/>
          <a:endParaRPr lang="fa-IR"/>
        </a:p>
      </dgm:t>
    </dgm:pt>
    <dgm:pt modelId="{10DF7AF9-A71A-47A4-848C-267769366A5C}">
      <dgm:prSet/>
      <dgm:spPr/>
      <dgm:t>
        <a:bodyPr/>
        <a:lstStyle/>
        <a:p>
          <a:pPr rtl="1"/>
          <a:r>
            <a:rPr lang="fa-IR" dirty="0" smtClean="0"/>
            <a:t>طرح مسئله جدید</a:t>
          </a:r>
          <a:endParaRPr lang="fa-IR" dirty="0"/>
        </a:p>
      </dgm:t>
    </dgm:pt>
    <dgm:pt modelId="{CA4C1E98-DEB5-4F6C-9BF6-8FEBCC007C9D}" type="parTrans" cxnId="{3691DD33-890A-46C1-A20B-BA80963CA82F}">
      <dgm:prSet/>
      <dgm:spPr/>
      <dgm:t>
        <a:bodyPr/>
        <a:lstStyle/>
        <a:p>
          <a:pPr rtl="1"/>
          <a:endParaRPr lang="fa-IR"/>
        </a:p>
      </dgm:t>
    </dgm:pt>
    <dgm:pt modelId="{BC2B20A2-155A-4E0E-AEA9-C00C4E5D9533}" type="sibTrans" cxnId="{3691DD33-890A-46C1-A20B-BA80963CA82F}">
      <dgm:prSet/>
      <dgm:spPr/>
      <dgm:t>
        <a:bodyPr/>
        <a:lstStyle/>
        <a:p>
          <a:pPr rtl="1"/>
          <a:endParaRPr lang="fa-IR"/>
        </a:p>
      </dgm:t>
    </dgm:pt>
    <dgm:pt modelId="{93CD95AF-3CBF-4F93-9E5E-5172C8085DA2}" type="pres">
      <dgm:prSet presAssocID="{A594CDEA-4D52-4A6B-BB64-977839CE58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fa-IR"/>
        </a:p>
      </dgm:t>
    </dgm:pt>
    <dgm:pt modelId="{6E23196F-DA51-4D49-A38C-AC724CEB65BC}" type="pres">
      <dgm:prSet presAssocID="{0ABA2794-32F2-4DA6-AB9C-33255EBC011B}" presName="hierRoot1" presStyleCnt="0">
        <dgm:presLayoutVars>
          <dgm:hierBranch val="init"/>
        </dgm:presLayoutVars>
      </dgm:prSet>
      <dgm:spPr/>
    </dgm:pt>
    <dgm:pt modelId="{38B45799-B98C-46D0-BB38-91D8BFF2A7AC}" type="pres">
      <dgm:prSet presAssocID="{0ABA2794-32F2-4DA6-AB9C-33255EBC011B}" presName="rootComposite1" presStyleCnt="0"/>
      <dgm:spPr/>
    </dgm:pt>
    <dgm:pt modelId="{5DD1B78D-8295-4F0D-B631-CA70EC6B2E9F}" type="pres">
      <dgm:prSet presAssocID="{0ABA2794-32F2-4DA6-AB9C-33255EBC011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017C99FF-D335-434C-A5A1-72B0B5961817}" type="pres">
      <dgm:prSet presAssocID="{0ABA2794-32F2-4DA6-AB9C-33255EBC011B}" presName="rootConnector1" presStyleLbl="node1" presStyleIdx="0" presStyleCnt="0"/>
      <dgm:spPr/>
      <dgm:t>
        <a:bodyPr/>
        <a:lstStyle/>
        <a:p>
          <a:pPr rtl="1"/>
          <a:endParaRPr lang="fa-IR"/>
        </a:p>
      </dgm:t>
    </dgm:pt>
    <dgm:pt modelId="{FAC0D113-AA6C-415E-A9DB-CC64F0784B6A}" type="pres">
      <dgm:prSet presAssocID="{0ABA2794-32F2-4DA6-AB9C-33255EBC011B}" presName="hierChild2" presStyleCnt="0"/>
      <dgm:spPr/>
    </dgm:pt>
    <dgm:pt modelId="{BEA71917-541D-4F1F-9C9D-C8AB988D0E1F}" type="pres">
      <dgm:prSet presAssocID="{29D30444-A524-4AED-A815-3A3E595FF5E3}" presName="Name37" presStyleLbl="parChTrans1D2" presStyleIdx="0" presStyleCnt="1"/>
      <dgm:spPr/>
      <dgm:t>
        <a:bodyPr/>
        <a:lstStyle/>
        <a:p>
          <a:pPr rtl="1"/>
          <a:endParaRPr lang="fa-IR"/>
        </a:p>
      </dgm:t>
    </dgm:pt>
    <dgm:pt modelId="{268FE5F1-7816-438D-91BB-8560EA69AA55}" type="pres">
      <dgm:prSet presAssocID="{E6198376-8FC3-4655-BABD-1BF7562EB91D}" presName="hierRoot2" presStyleCnt="0">
        <dgm:presLayoutVars>
          <dgm:hierBranch val="init"/>
        </dgm:presLayoutVars>
      </dgm:prSet>
      <dgm:spPr/>
    </dgm:pt>
    <dgm:pt modelId="{05A26D90-768D-488F-8C5B-CBD804AE8E6B}" type="pres">
      <dgm:prSet presAssocID="{E6198376-8FC3-4655-BABD-1BF7562EB91D}" presName="rootComposite" presStyleCnt="0"/>
      <dgm:spPr/>
    </dgm:pt>
    <dgm:pt modelId="{C7F6BE95-8D1A-491B-AB8E-B1929CD612F7}" type="pres">
      <dgm:prSet presAssocID="{E6198376-8FC3-4655-BABD-1BF7562EB91D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A4BAC3E2-D17C-4A53-B20F-A4C2FF87376F}" type="pres">
      <dgm:prSet presAssocID="{E6198376-8FC3-4655-BABD-1BF7562EB91D}" presName="rootConnector" presStyleLbl="node2" presStyleIdx="0" presStyleCnt="1"/>
      <dgm:spPr/>
      <dgm:t>
        <a:bodyPr/>
        <a:lstStyle/>
        <a:p>
          <a:pPr rtl="1"/>
          <a:endParaRPr lang="fa-IR"/>
        </a:p>
      </dgm:t>
    </dgm:pt>
    <dgm:pt modelId="{28762FD9-C2CC-44B3-AEBD-F0C6980C2B73}" type="pres">
      <dgm:prSet presAssocID="{E6198376-8FC3-4655-BABD-1BF7562EB91D}" presName="hierChild4" presStyleCnt="0"/>
      <dgm:spPr/>
    </dgm:pt>
    <dgm:pt modelId="{BA786778-3816-4A09-BF64-77B14BB71B88}" type="pres">
      <dgm:prSet presAssocID="{86C2BC4E-AF10-4997-8511-52C654A7EB1E}" presName="Name37" presStyleLbl="parChTrans1D3" presStyleIdx="0" presStyleCnt="1"/>
      <dgm:spPr/>
      <dgm:t>
        <a:bodyPr/>
        <a:lstStyle/>
        <a:p>
          <a:pPr rtl="1"/>
          <a:endParaRPr lang="fa-IR"/>
        </a:p>
      </dgm:t>
    </dgm:pt>
    <dgm:pt modelId="{978C6EC8-69E1-4E93-88DB-EDF32C46D646}" type="pres">
      <dgm:prSet presAssocID="{BA88002D-B204-4640-AE17-F6835BC3B976}" presName="hierRoot2" presStyleCnt="0">
        <dgm:presLayoutVars>
          <dgm:hierBranch val="init"/>
        </dgm:presLayoutVars>
      </dgm:prSet>
      <dgm:spPr/>
    </dgm:pt>
    <dgm:pt modelId="{EC27B075-F699-4232-9E3C-00B872EB6553}" type="pres">
      <dgm:prSet presAssocID="{BA88002D-B204-4640-AE17-F6835BC3B976}" presName="rootComposite" presStyleCnt="0"/>
      <dgm:spPr/>
    </dgm:pt>
    <dgm:pt modelId="{3A4BA969-9130-4515-8318-F2E3ED45A849}" type="pres">
      <dgm:prSet presAssocID="{BA88002D-B204-4640-AE17-F6835BC3B976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8163DFF6-A26C-4696-A701-DDDBEA5ABB4C}" type="pres">
      <dgm:prSet presAssocID="{BA88002D-B204-4640-AE17-F6835BC3B976}" presName="rootConnector" presStyleLbl="node3" presStyleIdx="0" presStyleCnt="1"/>
      <dgm:spPr/>
      <dgm:t>
        <a:bodyPr/>
        <a:lstStyle/>
        <a:p>
          <a:pPr rtl="1"/>
          <a:endParaRPr lang="fa-IR"/>
        </a:p>
      </dgm:t>
    </dgm:pt>
    <dgm:pt modelId="{75E1BF0D-8B95-4E6B-AFCD-690422BB2989}" type="pres">
      <dgm:prSet presAssocID="{BA88002D-B204-4640-AE17-F6835BC3B976}" presName="hierChild4" presStyleCnt="0"/>
      <dgm:spPr/>
    </dgm:pt>
    <dgm:pt modelId="{FCAA0EC1-6959-4F99-9861-74C745323A47}" type="pres">
      <dgm:prSet presAssocID="{8AC5B781-97F3-47DA-8DAD-E7837905CACC}" presName="Name37" presStyleLbl="parChTrans1D4" presStyleIdx="0" presStyleCnt="3"/>
      <dgm:spPr/>
      <dgm:t>
        <a:bodyPr/>
        <a:lstStyle/>
        <a:p>
          <a:pPr rtl="1"/>
          <a:endParaRPr lang="fa-IR"/>
        </a:p>
      </dgm:t>
    </dgm:pt>
    <dgm:pt modelId="{BFFF85AD-578F-4F87-80A6-7BFF45F9F84B}" type="pres">
      <dgm:prSet presAssocID="{4C3CABD2-7C16-4F47-975E-57378756E797}" presName="hierRoot2" presStyleCnt="0">
        <dgm:presLayoutVars>
          <dgm:hierBranch val="init"/>
        </dgm:presLayoutVars>
      </dgm:prSet>
      <dgm:spPr/>
    </dgm:pt>
    <dgm:pt modelId="{732ED3D4-6F5A-45CA-B387-737F28ADCE9D}" type="pres">
      <dgm:prSet presAssocID="{4C3CABD2-7C16-4F47-975E-57378756E797}" presName="rootComposite" presStyleCnt="0"/>
      <dgm:spPr/>
    </dgm:pt>
    <dgm:pt modelId="{B8CE16DF-EB8C-48AF-8DB0-C87E4644BB1E}" type="pres">
      <dgm:prSet presAssocID="{4C3CABD2-7C16-4F47-975E-57378756E797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D84E5214-84F1-4076-B07A-7E56F54FBB93}" type="pres">
      <dgm:prSet presAssocID="{4C3CABD2-7C16-4F47-975E-57378756E797}" presName="rootConnector" presStyleLbl="node4" presStyleIdx="0" presStyleCnt="3"/>
      <dgm:spPr/>
      <dgm:t>
        <a:bodyPr/>
        <a:lstStyle/>
        <a:p>
          <a:pPr rtl="1"/>
          <a:endParaRPr lang="fa-IR"/>
        </a:p>
      </dgm:t>
    </dgm:pt>
    <dgm:pt modelId="{0BD250D3-50DA-472C-BC89-1CEA0D4B5624}" type="pres">
      <dgm:prSet presAssocID="{4C3CABD2-7C16-4F47-975E-57378756E797}" presName="hierChild4" presStyleCnt="0"/>
      <dgm:spPr/>
    </dgm:pt>
    <dgm:pt modelId="{6F33363A-7ED7-4EE9-92B2-F7F0E3A2DBC6}" type="pres">
      <dgm:prSet presAssocID="{5BDEBA53-D4E6-481B-BC7A-3E8AD9601AC3}" presName="Name37" presStyleLbl="parChTrans1D4" presStyleIdx="1" presStyleCnt="3"/>
      <dgm:spPr/>
      <dgm:t>
        <a:bodyPr/>
        <a:lstStyle/>
        <a:p>
          <a:pPr rtl="1"/>
          <a:endParaRPr lang="fa-IR"/>
        </a:p>
      </dgm:t>
    </dgm:pt>
    <dgm:pt modelId="{1DA0A1F6-5820-4234-81D8-160788C32B2B}" type="pres">
      <dgm:prSet presAssocID="{3DEFFC5D-2105-4966-A590-6C3055562363}" presName="hierRoot2" presStyleCnt="0">
        <dgm:presLayoutVars>
          <dgm:hierBranch val="init"/>
        </dgm:presLayoutVars>
      </dgm:prSet>
      <dgm:spPr/>
    </dgm:pt>
    <dgm:pt modelId="{3BF8C0AE-4AC3-4ED4-9C0D-14B31D691B0D}" type="pres">
      <dgm:prSet presAssocID="{3DEFFC5D-2105-4966-A590-6C3055562363}" presName="rootComposite" presStyleCnt="0"/>
      <dgm:spPr/>
    </dgm:pt>
    <dgm:pt modelId="{466BEB0A-6147-4590-87AF-F0C5182A1BA3}" type="pres">
      <dgm:prSet presAssocID="{3DEFFC5D-2105-4966-A590-6C3055562363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AE34E841-493E-42D8-930C-E230CAD908A8}" type="pres">
      <dgm:prSet presAssocID="{3DEFFC5D-2105-4966-A590-6C3055562363}" presName="rootConnector" presStyleLbl="node4" presStyleIdx="1" presStyleCnt="3"/>
      <dgm:spPr/>
      <dgm:t>
        <a:bodyPr/>
        <a:lstStyle/>
        <a:p>
          <a:pPr rtl="1"/>
          <a:endParaRPr lang="fa-IR"/>
        </a:p>
      </dgm:t>
    </dgm:pt>
    <dgm:pt modelId="{0A61B886-3F5F-4004-BAF2-204082A6B2ED}" type="pres">
      <dgm:prSet presAssocID="{3DEFFC5D-2105-4966-A590-6C3055562363}" presName="hierChild4" presStyleCnt="0"/>
      <dgm:spPr/>
    </dgm:pt>
    <dgm:pt modelId="{BF5DA7C3-FA7F-4D0D-AA29-2B567F71EBE2}" type="pres">
      <dgm:prSet presAssocID="{CA4C1E98-DEB5-4F6C-9BF6-8FEBCC007C9D}" presName="Name37" presStyleLbl="parChTrans1D4" presStyleIdx="2" presStyleCnt="3"/>
      <dgm:spPr/>
      <dgm:t>
        <a:bodyPr/>
        <a:lstStyle/>
        <a:p>
          <a:pPr rtl="1"/>
          <a:endParaRPr lang="fa-IR"/>
        </a:p>
      </dgm:t>
    </dgm:pt>
    <dgm:pt modelId="{4F4C7CA3-8FE5-4CBC-9A49-34F63A98E89D}" type="pres">
      <dgm:prSet presAssocID="{10DF7AF9-A71A-47A4-848C-267769366A5C}" presName="hierRoot2" presStyleCnt="0">
        <dgm:presLayoutVars>
          <dgm:hierBranch val="init"/>
        </dgm:presLayoutVars>
      </dgm:prSet>
      <dgm:spPr/>
    </dgm:pt>
    <dgm:pt modelId="{C59683C5-BE61-4004-BAA1-F5BA42801EC4}" type="pres">
      <dgm:prSet presAssocID="{10DF7AF9-A71A-47A4-848C-267769366A5C}" presName="rootComposite" presStyleCnt="0"/>
      <dgm:spPr/>
    </dgm:pt>
    <dgm:pt modelId="{3EC45371-0745-40AD-B775-170CE9A2714E}" type="pres">
      <dgm:prSet presAssocID="{10DF7AF9-A71A-47A4-848C-267769366A5C}" presName="rootText" presStyleLbl="node4" presStyleIdx="2" presStyleCnt="3" custLinFactNeighborX="3700" custLinFactNeighborY="157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206191FF-308A-45E2-B8EF-C8D165118209}" type="pres">
      <dgm:prSet presAssocID="{10DF7AF9-A71A-47A4-848C-267769366A5C}" presName="rootConnector" presStyleLbl="node4" presStyleIdx="2" presStyleCnt="3"/>
      <dgm:spPr/>
      <dgm:t>
        <a:bodyPr/>
        <a:lstStyle/>
        <a:p>
          <a:pPr rtl="1"/>
          <a:endParaRPr lang="fa-IR"/>
        </a:p>
      </dgm:t>
    </dgm:pt>
    <dgm:pt modelId="{CD99F760-8AF5-45DB-86D6-3A9AE7613B7C}" type="pres">
      <dgm:prSet presAssocID="{10DF7AF9-A71A-47A4-848C-267769366A5C}" presName="hierChild4" presStyleCnt="0"/>
      <dgm:spPr/>
    </dgm:pt>
    <dgm:pt modelId="{9F3F7B38-C0B8-48E8-AF00-809EFD618EE9}" type="pres">
      <dgm:prSet presAssocID="{10DF7AF9-A71A-47A4-848C-267769366A5C}" presName="hierChild5" presStyleCnt="0"/>
      <dgm:spPr/>
    </dgm:pt>
    <dgm:pt modelId="{5AE10DB9-27D1-4833-9E43-9096F6DDB3F8}" type="pres">
      <dgm:prSet presAssocID="{3DEFFC5D-2105-4966-A590-6C3055562363}" presName="hierChild5" presStyleCnt="0"/>
      <dgm:spPr/>
    </dgm:pt>
    <dgm:pt modelId="{433FC5B8-1EB8-4326-A0AF-458582A8AD84}" type="pres">
      <dgm:prSet presAssocID="{4C3CABD2-7C16-4F47-975E-57378756E797}" presName="hierChild5" presStyleCnt="0"/>
      <dgm:spPr/>
    </dgm:pt>
    <dgm:pt modelId="{EF162C83-5BF5-4E5B-B4BA-D0CC5DF2D3E1}" type="pres">
      <dgm:prSet presAssocID="{BA88002D-B204-4640-AE17-F6835BC3B976}" presName="hierChild5" presStyleCnt="0"/>
      <dgm:spPr/>
    </dgm:pt>
    <dgm:pt modelId="{FA98E812-D509-4ED8-AE2C-0766E89E4F25}" type="pres">
      <dgm:prSet presAssocID="{E6198376-8FC3-4655-BABD-1BF7562EB91D}" presName="hierChild5" presStyleCnt="0"/>
      <dgm:spPr/>
    </dgm:pt>
    <dgm:pt modelId="{DC5FF353-A919-4A67-9951-FBDAEBC8B642}" type="pres">
      <dgm:prSet presAssocID="{0ABA2794-32F2-4DA6-AB9C-33255EBC011B}" presName="hierChild3" presStyleCnt="0"/>
      <dgm:spPr/>
    </dgm:pt>
  </dgm:ptLst>
  <dgm:cxnLst>
    <dgm:cxn modelId="{A35D0DB4-B2CF-477D-9122-C300A7794317}" srcId="{A594CDEA-4D52-4A6B-BB64-977839CE5807}" destId="{0ABA2794-32F2-4DA6-AB9C-33255EBC011B}" srcOrd="0" destOrd="0" parTransId="{C5C15F99-015E-492E-B3C7-10AD4DDC27A0}" sibTransId="{D32105CC-D6E3-4549-A66D-51D487982EBE}"/>
    <dgm:cxn modelId="{A9FD96B7-0882-4A8A-ABEE-403A9EE75366}" srcId="{BA88002D-B204-4640-AE17-F6835BC3B976}" destId="{4C3CABD2-7C16-4F47-975E-57378756E797}" srcOrd="0" destOrd="0" parTransId="{8AC5B781-97F3-47DA-8DAD-E7837905CACC}" sibTransId="{CCA97E24-5B47-42AD-AB9B-F73A488361DC}"/>
    <dgm:cxn modelId="{0A39AF3C-24B9-471F-9A4F-79C7A6197FBA}" type="presOf" srcId="{E6198376-8FC3-4655-BABD-1BF7562EB91D}" destId="{A4BAC3E2-D17C-4A53-B20F-A4C2FF87376F}" srcOrd="1" destOrd="0" presId="urn:microsoft.com/office/officeart/2005/8/layout/orgChart1"/>
    <dgm:cxn modelId="{C5153D6C-EEBD-4AFB-B93B-7C20EB68A1B7}" type="presOf" srcId="{3DEFFC5D-2105-4966-A590-6C3055562363}" destId="{466BEB0A-6147-4590-87AF-F0C5182A1BA3}" srcOrd="0" destOrd="0" presId="urn:microsoft.com/office/officeart/2005/8/layout/orgChart1"/>
    <dgm:cxn modelId="{D34F938E-BC67-4AF1-B736-ACE4EF53267B}" type="presOf" srcId="{0ABA2794-32F2-4DA6-AB9C-33255EBC011B}" destId="{5DD1B78D-8295-4F0D-B631-CA70EC6B2E9F}" srcOrd="0" destOrd="0" presId="urn:microsoft.com/office/officeart/2005/8/layout/orgChart1"/>
    <dgm:cxn modelId="{FC61564E-25F2-4864-8B1E-BAC28219E98F}" type="presOf" srcId="{3DEFFC5D-2105-4966-A590-6C3055562363}" destId="{AE34E841-493E-42D8-930C-E230CAD908A8}" srcOrd="1" destOrd="0" presId="urn:microsoft.com/office/officeart/2005/8/layout/orgChart1"/>
    <dgm:cxn modelId="{D118F178-A4A6-4ADA-8298-D32733C363EB}" type="presOf" srcId="{86C2BC4E-AF10-4997-8511-52C654A7EB1E}" destId="{BA786778-3816-4A09-BF64-77B14BB71B88}" srcOrd="0" destOrd="0" presId="urn:microsoft.com/office/officeart/2005/8/layout/orgChart1"/>
    <dgm:cxn modelId="{95E12D07-9E88-4680-A339-A584E5C2256E}" type="presOf" srcId="{10DF7AF9-A71A-47A4-848C-267769366A5C}" destId="{206191FF-308A-45E2-B8EF-C8D165118209}" srcOrd="1" destOrd="0" presId="urn:microsoft.com/office/officeart/2005/8/layout/orgChart1"/>
    <dgm:cxn modelId="{F4A9FF5C-FA39-4B74-A5F5-FF7E648C5FC0}" type="presOf" srcId="{29D30444-A524-4AED-A815-3A3E595FF5E3}" destId="{BEA71917-541D-4F1F-9C9D-C8AB988D0E1F}" srcOrd="0" destOrd="0" presId="urn:microsoft.com/office/officeart/2005/8/layout/orgChart1"/>
    <dgm:cxn modelId="{47AA38AE-387A-4848-AD09-231F206AB204}" type="presOf" srcId="{CA4C1E98-DEB5-4F6C-9BF6-8FEBCC007C9D}" destId="{BF5DA7C3-FA7F-4D0D-AA29-2B567F71EBE2}" srcOrd="0" destOrd="0" presId="urn:microsoft.com/office/officeart/2005/8/layout/orgChart1"/>
    <dgm:cxn modelId="{421558A9-D71B-45AB-B865-386DBC3A4273}" type="presOf" srcId="{4C3CABD2-7C16-4F47-975E-57378756E797}" destId="{D84E5214-84F1-4076-B07A-7E56F54FBB93}" srcOrd="1" destOrd="0" presId="urn:microsoft.com/office/officeart/2005/8/layout/orgChart1"/>
    <dgm:cxn modelId="{A6D89CD9-2260-4DF0-8E31-E7173027A6F9}" srcId="{0ABA2794-32F2-4DA6-AB9C-33255EBC011B}" destId="{E6198376-8FC3-4655-BABD-1BF7562EB91D}" srcOrd="0" destOrd="0" parTransId="{29D30444-A524-4AED-A815-3A3E595FF5E3}" sibTransId="{4823BE8E-3737-43F1-87EC-9D80E816A9C9}"/>
    <dgm:cxn modelId="{F5CA474D-36A5-4445-8BF0-19A881DE8D34}" type="presOf" srcId="{BA88002D-B204-4640-AE17-F6835BC3B976}" destId="{3A4BA969-9130-4515-8318-F2E3ED45A849}" srcOrd="0" destOrd="0" presId="urn:microsoft.com/office/officeart/2005/8/layout/orgChart1"/>
    <dgm:cxn modelId="{877A9EBE-33C8-4EBF-BEB6-AE5F49A17F15}" type="presOf" srcId="{E6198376-8FC3-4655-BABD-1BF7562EB91D}" destId="{C7F6BE95-8D1A-491B-AB8E-B1929CD612F7}" srcOrd="0" destOrd="0" presId="urn:microsoft.com/office/officeart/2005/8/layout/orgChart1"/>
    <dgm:cxn modelId="{DACFC2EC-C40D-41D6-91EE-4B283F867B6C}" type="presOf" srcId="{4C3CABD2-7C16-4F47-975E-57378756E797}" destId="{B8CE16DF-EB8C-48AF-8DB0-C87E4644BB1E}" srcOrd="0" destOrd="0" presId="urn:microsoft.com/office/officeart/2005/8/layout/orgChart1"/>
    <dgm:cxn modelId="{C1230A90-C5D2-4EC7-8EDE-8D89978FE11C}" type="presOf" srcId="{BA88002D-B204-4640-AE17-F6835BC3B976}" destId="{8163DFF6-A26C-4696-A701-DDDBEA5ABB4C}" srcOrd="1" destOrd="0" presId="urn:microsoft.com/office/officeart/2005/8/layout/orgChart1"/>
    <dgm:cxn modelId="{EEAD6721-17E0-4FA2-BAE1-86BECD4B67D0}" type="presOf" srcId="{8AC5B781-97F3-47DA-8DAD-E7837905CACC}" destId="{FCAA0EC1-6959-4F99-9861-74C745323A47}" srcOrd="0" destOrd="0" presId="urn:microsoft.com/office/officeart/2005/8/layout/orgChart1"/>
    <dgm:cxn modelId="{4AE958A2-0F21-4941-9BA0-80189D7E4627}" type="presOf" srcId="{0ABA2794-32F2-4DA6-AB9C-33255EBC011B}" destId="{017C99FF-D335-434C-A5A1-72B0B5961817}" srcOrd="1" destOrd="0" presId="urn:microsoft.com/office/officeart/2005/8/layout/orgChart1"/>
    <dgm:cxn modelId="{363FC542-3267-478B-AE15-20D903D84557}" type="presOf" srcId="{10DF7AF9-A71A-47A4-848C-267769366A5C}" destId="{3EC45371-0745-40AD-B775-170CE9A2714E}" srcOrd="0" destOrd="0" presId="urn:microsoft.com/office/officeart/2005/8/layout/orgChart1"/>
    <dgm:cxn modelId="{72D4070C-97BB-4089-A9FD-D04F110A303B}" type="presOf" srcId="{5BDEBA53-D4E6-481B-BC7A-3E8AD9601AC3}" destId="{6F33363A-7ED7-4EE9-92B2-F7F0E3A2DBC6}" srcOrd="0" destOrd="0" presId="urn:microsoft.com/office/officeart/2005/8/layout/orgChart1"/>
    <dgm:cxn modelId="{D608A00F-127B-418B-B2F7-9F74E6419F4A}" srcId="{E6198376-8FC3-4655-BABD-1BF7562EB91D}" destId="{BA88002D-B204-4640-AE17-F6835BC3B976}" srcOrd="0" destOrd="0" parTransId="{86C2BC4E-AF10-4997-8511-52C654A7EB1E}" sibTransId="{F8359E63-49D0-417E-ADB3-B956DD186AB9}"/>
    <dgm:cxn modelId="{3691DD33-890A-46C1-A20B-BA80963CA82F}" srcId="{3DEFFC5D-2105-4966-A590-6C3055562363}" destId="{10DF7AF9-A71A-47A4-848C-267769366A5C}" srcOrd="0" destOrd="0" parTransId="{CA4C1E98-DEB5-4F6C-9BF6-8FEBCC007C9D}" sibTransId="{BC2B20A2-155A-4E0E-AEA9-C00C4E5D9533}"/>
    <dgm:cxn modelId="{234A1C3D-B7EB-46B9-ABA2-E7BC6830CF5E}" srcId="{4C3CABD2-7C16-4F47-975E-57378756E797}" destId="{3DEFFC5D-2105-4966-A590-6C3055562363}" srcOrd="0" destOrd="0" parTransId="{5BDEBA53-D4E6-481B-BC7A-3E8AD9601AC3}" sibTransId="{85214291-828A-40AE-B42F-DE18EDE2C176}"/>
    <dgm:cxn modelId="{3EFFDF6F-D5ED-4B35-949F-193FC95F4300}" type="presOf" srcId="{A594CDEA-4D52-4A6B-BB64-977839CE5807}" destId="{93CD95AF-3CBF-4F93-9E5E-5172C8085DA2}" srcOrd="0" destOrd="0" presId="urn:microsoft.com/office/officeart/2005/8/layout/orgChart1"/>
    <dgm:cxn modelId="{64D46AA1-2C49-44E7-AAA4-CF0A42F4AE14}" type="presParOf" srcId="{93CD95AF-3CBF-4F93-9E5E-5172C8085DA2}" destId="{6E23196F-DA51-4D49-A38C-AC724CEB65BC}" srcOrd="0" destOrd="0" presId="urn:microsoft.com/office/officeart/2005/8/layout/orgChart1"/>
    <dgm:cxn modelId="{2D79F29F-993A-4B71-90DE-EC5BE31F9C67}" type="presParOf" srcId="{6E23196F-DA51-4D49-A38C-AC724CEB65BC}" destId="{38B45799-B98C-46D0-BB38-91D8BFF2A7AC}" srcOrd="0" destOrd="0" presId="urn:microsoft.com/office/officeart/2005/8/layout/orgChart1"/>
    <dgm:cxn modelId="{446B57B5-17AF-44D9-94AF-578AAE9E9851}" type="presParOf" srcId="{38B45799-B98C-46D0-BB38-91D8BFF2A7AC}" destId="{5DD1B78D-8295-4F0D-B631-CA70EC6B2E9F}" srcOrd="0" destOrd="0" presId="urn:microsoft.com/office/officeart/2005/8/layout/orgChart1"/>
    <dgm:cxn modelId="{379D6E56-F05A-4C6D-B8BA-A0785C15C0E6}" type="presParOf" srcId="{38B45799-B98C-46D0-BB38-91D8BFF2A7AC}" destId="{017C99FF-D335-434C-A5A1-72B0B5961817}" srcOrd="1" destOrd="0" presId="urn:microsoft.com/office/officeart/2005/8/layout/orgChart1"/>
    <dgm:cxn modelId="{0E82B9D5-4691-462E-AF57-8DDF2B2EE89A}" type="presParOf" srcId="{6E23196F-DA51-4D49-A38C-AC724CEB65BC}" destId="{FAC0D113-AA6C-415E-A9DB-CC64F0784B6A}" srcOrd="1" destOrd="0" presId="urn:microsoft.com/office/officeart/2005/8/layout/orgChart1"/>
    <dgm:cxn modelId="{62E28CB3-C708-43BE-925E-D7B9100C3F9E}" type="presParOf" srcId="{FAC0D113-AA6C-415E-A9DB-CC64F0784B6A}" destId="{BEA71917-541D-4F1F-9C9D-C8AB988D0E1F}" srcOrd="0" destOrd="0" presId="urn:microsoft.com/office/officeart/2005/8/layout/orgChart1"/>
    <dgm:cxn modelId="{8CC0998A-F25A-4010-932B-2BA0661C9459}" type="presParOf" srcId="{FAC0D113-AA6C-415E-A9DB-CC64F0784B6A}" destId="{268FE5F1-7816-438D-91BB-8560EA69AA55}" srcOrd="1" destOrd="0" presId="urn:microsoft.com/office/officeart/2005/8/layout/orgChart1"/>
    <dgm:cxn modelId="{06064578-5D45-4D06-9E77-20292A860DB9}" type="presParOf" srcId="{268FE5F1-7816-438D-91BB-8560EA69AA55}" destId="{05A26D90-768D-488F-8C5B-CBD804AE8E6B}" srcOrd="0" destOrd="0" presId="urn:microsoft.com/office/officeart/2005/8/layout/orgChart1"/>
    <dgm:cxn modelId="{E4C25C2A-53AC-45AA-BA0B-F6FC1E99967B}" type="presParOf" srcId="{05A26D90-768D-488F-8C5B-CBD804AE8E6B}" destId="{C7F6BE95-8D1A-491B-AB8E-B1929CD612F7}" srcOrd="0" destOrd="0" presId="urn:microsoft.com/office/officeart/2005/8/layout/orgChart1"/>
    <dgm:cxn modelId="{7A80BC7E-1F09-4D63-948E-7B6DE078849D}" type="presParOf" srcId="{05A26D90-768D-488F-8C5B-CBD804AE8E6B}" destId="{A4BAC3E2-D17C-4A53-B20F-A4C2FF87376F}" srcOrd="1" destOrd="0" presId="urn:microsoft.com/office/officeart/2005/8/layout/orgChart1"/>
    <dgm:cxn modelId="{F9E0B96F-2046-438B-A95E-7FCC03DD79B9}" type="presParOf" srcId="{268FE5F1-7816-438D-91BB-8560EA69AA55}" destId="{28762FD9-C2CC-44B3-AEBD-F0C6980C2B73}" srcOrd="1" destOrd="0" presId="urn:microsoft.com/office/officeart/2005/8/layout/orgChart1"/>
    <dgm:cxn modelId="{65AE179E-4C05-4BC2-884A-10630B28EF57}" type="presParOf" srcId="{28762FD9-C2CC-44B3-AEBD-F0C6980C2B73}" destId="{BA786778-3816-4A09-BF64-77B14BB71B88}" srcOrd="0" destOrd="0" presId="urn:microsoft.com/office/officeart/2005/8/layout/orgChart1"/>
    <dgm:cxn modelId="{58157E91-A7E8-4B6A-9978-67B0E92B9F4F}" type="presParOf" srcId="{28762FD9-C2CC-44B3-AEBD-F0C6980C2B73}" destId="{978C6EC8-69E1-4E93-88DB-EDF32C46D646}" srcOrd="1" destOrd="0" presId="urn:microsoft.com/office/officeart/2005/8/layout/orgChart1"/>
    <dgm:cxn modelId="{C7691EA3-74BF-4C57-81B7-CBD03A625183}" type="presParOf" srcId="{978C6EC8-69E1-4E93-88DB-EDF32C46D646}" destId="{EC27B075-F699-4232-9E3C-00B872EB6553}" srcOrd="0" destOrd="0" presId="urn:microsoft.com/office/officeart/2005/8/layout/orgChart1"/>
    <dgm:cxn modelId="{207A428F-30BA-4088-9114-48ABCD6AE186}" type="presParOf" srcId="{EC27B075-F699-4232-9E3C-00B872EB6553}" destId="{3A4BA969-9130-4515-8318-F2E3ED45A849}" srcOrd="0" destOrd="0" presId="urn:microsoft.com/office/officeart/2005/8/layout/orgChart1"/>
    <dgm:cxn modelId="{1BC9D7CA-F6D0-4EE7-BA51-EA438370D5C1}" type="presParOf" srcId="{EC27B075-F699-4232-9E3C-00B872EB6553}" destId="{8163DFF6-A26C-4696-A701-DDDBEA5ABB4C}" srcOrd="1" destOrd="0" presId="urn:microsoft.com/office/officeart/2005/8/layout/orgChart1"/>
    <dgm:cxn modelId="{35AA7512-537F-42C8-9206-14FE6642F2A2}" type="presParOf" srcId="{978C6EC8-69E1-4E93-88DB-EDF32C46D646}" destId="{75E1BF0D-8B95-4E6B-AFCD-690422BB2989}" srcOrd="1" destOrd="0" presId="urn:microsoft.com/office/officeart/2005/8/layout/orgChart1"/>
    <dgm:cxn modelId="{3A16E78D-7695-48B4-BD91-E24230A132B3}" type="presParOf" srcId="{75E1BF0D-8B95-4E6B-AFCD-690422BB2989}" destId="{FCAA0EC1-6959-4F99-9861-74C745323A47}" srcOrd="0" destOrd="0" presId="urn:microsoft.com/office/officeart/2005/8/layout/orgChart1"/>
    <dgm:cxn modelId="{ACD2E0FF-7D2C-4E04-9A09-D3649050857C}" type="presParOf" srcId="{75E1BF0D-8B95-4E6B-AFCD-690422BB2989}" destId="{BFFF85AD-578F-4F87-80A6-7BFF45F9F84B}" srcOrd="1" destOrd="0" presId="urn:microsoft.com/office/officeart/2005/8/layout/orgChart1"/>
    <dgm:cxn modelId="{952B6F6E-A5FA-40E0-99A8-30068ED5DEC7}" type="presParOf" srcId="{BFFF85AD-578F-4F87-80A6-7BFF45F9F84B}" destId="{732ED3D4-6F5A-45CA-B387-737F28ADCE9D}" srcOrd="0" destOrd="0" presId="urn:microsoft.com/office/officeart/2005/8/layout/orgChart1"/>
    <dgm:cxn modelId="{7AE27EA7-B873-437E-9C2E-AF5E1F6EBBD1}" type="presParOf" srcId="{732ED3D4-6F5A-45CA-B387-737F28ADCE9D}" destId="{B8CE16DF-EB8C-48AF-8DB0-C87E4644BB1E}" srcOrd="0" destOrd="0" presId="urn:microsoft.com/office/officeart/2005/8/layout/orgChart1"/>
    <dgm:cxn modelId="{23E56638-8FCF-4865-800E-7A523DAD124C}" type="presParOf" srcId="{732ED3D4-6F5A-45CA-B387-737F28ADCE9D}" destId="{D84E5214-84F1-4076-B07A-7E56F54FBB93}" srcOrd="1" destOrd="0" presId="urn:microsoft.com/office/officeart/2005/8/layout/orgChart1"/>
    <dgm:cxn modelId="{2B19787B-DB38-4B9B-9E6E-77AF4FD038C4}" type="presParOf" srcId="{BFFF85AD-578F-4F87-80A6-7BFF45F9F84B}" destId="{0BD250D3-50DA-472C-BC89-1CEA0D4B5624}" srcOrd="1" destOrd="0" presId="urn:microsoft.com/office/officeart/2005/8/layout/orgChart1"/>
    <dgm:cxn modelId="{BA60E077-AACC-4B73-B6BA-AED5EA491EA9}" type="presParOf" srcId="{0BD250D3-50DA-472C-BC89-1CEA0D4B5624}" destId="{6F33363A-7ED7-4EE9-92B2-F7F0E3A2DBC6}" srcOrd="0" destOrd="0" presId="urn:microsoft.com/office/officeart/2005/8/layout/orgChart1"/>
    <dgm:cxn modelId="{0F9B1C6E-C8E7-41CD-981F-EF68151B19F2}" type="presParOf" srcId="{0BD250D3-50DA-472C-BC89-1CEA0D4B5624}" destId="{1DA0A1F6-5820-4234-81D8-160788C32B2B}" srcOrd="1" destOrd="0" presId="urn:microsoft.com/office/officeart/2005/8/layout/orgChart1"/>
    <dgm:cxn modelId="{A00C5B33-E07E-4C81-AB15-1833D82A431D}" type="presParOf" srcId="{1DA0A1F6-5820-4234-81D8-160788C32B2B}" destId="{3BF8C0AE-4AC3-4ED4-9C0D-14B31D691B0D}" srcOrd="0" destOrd="0" presId="urn:microsoft.com/office/officeart/2005/8/layout/orgChart1"/>
    <dgm:cxn modelId="{0FA6D1DA-419D-4ADC-BB4B-4057350481E3}" type="presParOf" srcId="{3BF8C0AE-4AC3-4ED4-9C0D-14B31D691B0D}" destId="{466BEB0A-6147-4590-87AF-F0C5182A1BA3}" srcOrd="0" destOrd="0" presId="urn:microsoft.com/office/officeart/2005/8/layout/orgChart1"/>
    <dgm:cxn modelId="{7E1F6FA2-74DC-41E0-A136-F54CE4935174}" type="presParOf" srcId="{3BF8C0AE-4AC3-4ED4-9C0D-14B31D691B0D}" destId="{AE34E841-493E-42D8-930C-E230CAD908A8}" srcOrd="1" destOrd="0" presId="urn:microsoft.com/office/officeart/2005/8/layout/orgChart1"/>
    <dgm:cxn modelId="{950E5A1C-B19C-4F78-A08D-080BA7C991B4}" type="presParOf" srcId="{1DA0A1F6-5820-4234-81D8-160788C32B2B}" destId="{0A61B886-3F5F-4004-BAF2-204082A6B2ED}" srcOrd="1" destOrd="0" presId="urn:microsoft.com/office/officeart/2005/8/layout/orgChart1"/>
    <dgm:cxn modelId="{BB7DDEBE-0370-4B99-8F87-9896071A45B3}" type="presParOf" srcId="{0A61B886-3F5F-4004-BAF2-204082A6B2ED}" destId="{BF5DA7C3-FA7F-4D0D-AA29-2B567F71EBE2}" srcOrd="0" destOrd="0" presId="urn:microsoft.com/office/officeart/2005/8/layout/orgChart1"/>
    <dgm:cxn modelId="{9F405560-A54B-465E-B934-A6A0D4A7173F}" type="presParOf" srcId="{0A61B886-3F5F-4004-BAF2-204082A6B2ED}" destId="{4F4C7CA3-8FE5-4CBC-9A49-34F63A98E89D}" srcOrd="1" destOrd="0" presId="urn:microsoft.com/office/officeart/2005/8/layout/orgChart1"/>
    <dgm:cxn modelId="{8D0B7CA1-EB2E-49C9-A0DB-7EC56908B144}" type="presParOf" srcId="{4F4C7CA3-8FE5-4CBC-9A49-34F63A98E89D}" destId="{C59683C5-BE61-4004-BAA1-F5BA42801EC4}" srcOrd="0" destOrd="0" presId="urn:microsoft.com/office/officeart/2005/8/layout/orgChart1"/>
    <dgm:cxn modelId="{80F738CD-BB7E-4451-B0C4-BA2693043301}" type="presParOf" srcId="{C59683C5-BE61-4004-BAA1-F5BA42801EC4}" destId="{3EC45371-0745-40AD-B775-170CE9A2714E}" srcOrd="0" destOrd="0" presId="urn:microsoft.com/office/officeart/2005/8/layout/orgChart1"/>
    <dgm:cxn modelId="{E31EB324-4588-4FD5-9E2D-F41F9680C796}" type="presParOf" srcId="{C59683C5-BE61-4004-BAA1-F5BA42801EC4}" destId="{206191FF-308A-45E2-B8EF-C8D165118209}" srcOrd="1" destOrd="0" presId="urn:microsoft.com/office/officeart/2005/8/layout/orgChart1"/>
    <dgm:cxn modelId="{FDD4A84C-FB35-4C50-8353-E1D19B7D366F}" type="presParOf" srcId="{4F4C7CA3-8FE5-4CBC-9A49-34F63A98E89D}" destId="{CD99F760-8AF5-45DB-86D6-3A9AE7613B7C}" srcOrd="1" destOrd="0" presId="urn:microsoft.com/office/officeart/2005/8/layout/orgChart1"/>
    <dgm:cxn modelId="{ADFE31EE-4D67-4E29-B774-22513E2FD525}" type="presParOf" srcId="{4F4C7CA3-8FE5-4CBC-9A49-34F63A98E89D}" destId="{9F3F7B38-C0B8-48E8-AF00-809EFD618EE9}" srcOrd="2" destOrd="0" presId="urn:microsoft.com/office/officeart/2005/8/layout/orgChart1"/>
    <dgm:cxn modelId="{C8AFAEC5-D948-413B-96A9-FC65CD3ABA17}" type="presParOf" srcId="{1DA0A1F6-5820-4234-81D8-160788C32B2B}" destId="{5AE10DB9-27D1-4833-9E43-9096F6DDB3F8}" srcOrd="2" destOrd="0" presId="urn:microsoft.com/office/officeart/2005/8/layout/orgChart1"/>
    <dgm:cxn modelId="{39F7E4AF-AF61-4380-8ABD-168D5FB56620}" type="presParOf" srcId="{BFFF85AD-578F-4F87-80A6-7BFF45F9F84B}" destId="{433FC5B8-1EB8-4326-A0AF-458582A8AD84}" srcOrd="2" destOrd="0" presId="urn:microsoft.com/office/officeart/2005/8/layout/orgChart1"/>
    <dgm:cxn modelId="{DC6CBE5E-576F-4CAB-B558-FFDA28937010}" type="presParOf" srcId="{978C6EC8-69E1-4E93-88DB-EDF32C46D646}" destId="{EF162C83-5BF5-4E5B-B4BA-D0CC5DF2D3E1}" srcOrd="2" destOrd="0" presId="urn:microsoft.com/office/officeart/2005/8/layout/orgChart1"/>
    <dgm:cxn modelId="{C95B44BD-593D-4896-A544-B24FEB9397E2}" type="presParOf" srcId="{268FE5F1-7816-438D-91BB-8560EA69AA55}" destId="{FA98E812-D509-4ED8-AE2C-0766E89E4F25}" srcOrd="2" destOrd="0" presId="urn:microsoft.com/office/officeart/2005/8/layout/orgChart1"/>
    <dgm:cxn modelId="{644C8B90-23FB-47A6-9827-A36D3D6B08ED}" type="presParOf" srcId="{6E23196F-DA51-4D49-A38C-AC724CEB65BC}" destId="{DC5FF353-A919-4A67-9951-FBDAEBC8B64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282B79-AAA8-459F-846C-F494F27FA3C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6765E9E8-5031-466F-B3B3-57A2709DACE3}">
      <dgm:prSet phldrT="[Text]"/>
      <dgm:spPr/>
      <dgm:t>
        <a:bodyPr/>
        <a:lstStyle/>
        <a:p>
          <a:pPr rtl="1"/>
          <a:r>
            <a:rPr lang="fa-IR" dirty="0" smtClean="0"/>
            <a:t>نان</a:t>
          </a:r>
          <a:endParaRPr lang="fa-IR" dirty="0"/>
        </a:p>
      </dgm:t>
    </dgm:pt>
    <dgm:pt modelId="{E5C7E693-FC02-49D7-9FCA-E3D093AF6770}" type="parTrans" cxnId="{9D6B337C-34B2-4BFE-A699-8414F68BA75B}">
      <dgm:prSet/>
      <dgm:spPr/>
      <dgm:t>
        <a:bodyPr/>
        <a:lstStyle/>
        <a:p>
          <a:pPr rtl="1"/>
          <a:endParaRPr lang="fa-IR"/>
        </a:p>
      </dgm:t>
    </dgm:pt>
    <dgm:pt modelId="{C14D7A63-274E-4F21-B599-9583C768520C}" type="sibTrans" cxnId="{9D6B337C-34B2-4BFE-A699-8414F68BA75B}">
      <dgm:prSet/>
      <dgm:spPr/>
      <dgm:t>
        <a:bodyPr/>
        <a:lstStyle/>
        <a:p>
          <a:pPr rtl="1"/>
          <a:endParaRPr lang="fa-IR"/>
        </a:p>
      </dgm:t>
    </dgm:pt>
    <dgm:pt modelId="{C5BE46BD-A42C-44F0-BEB6-ED4414B9741F}">
      <dgm:prSet phldrT="[Text]"/>
      <dgm:spPr/>
      <dgm:t>
        <a:bodyPr/>
        <a:lstStyle/>
        <a:p>
          <a:pPr rtl="1"/>
          <a:r>
            <a:rPr lang="fa-IR" dirty="0" smtClean="0"/>
            <a:t>روشهای خمیر کردن</a:t>
          </a:r>
          <a:endParaRPr lang="fa-IR" dirty="0"/>
        </a:p>
      </dgm:t>
    </dgm:pt>
    <dgm:pt modelId="{EF31D1E1-1FEA-4CDA-9B24-19DE9A99E934}" type="parTrans" cxnId="{95590114-5243-493B-9C18-27FDFE772CC7}">
      <dgm:prSet/>
      <dgm:spPr/>
      <dgm:t>
        <a:bodyPr/>
        <a:lstStyle/>
        <a:p>
          <a:pPr rtl="1"/>
          <a:endParaRPr lang="fa-IR"/>
        </a:p>
      </dgm:t>
    </dgm:pt>
    <dgm:pt modelId="{466D3D0C-677C-4216-80BA-8A46D27C5961}" type="sibTrans" cxnId="{95590114-5243-493B-9C18-27FDFE772CC7}">
      <dgm:prSet/>
      <dgm:spPr/>
      <dgm:t>
        <a:bodyPr/>
        <a:lstStyle/>
        <a:p>
          <a:pPr rtl="1"/>
          <a:endParaRPr lang="fa-IR"/>
        </a:p>
      </dgm:t>
    </dgm:pt>
    <dgm:pt modelId="{B9C696DA-F585-4296-A600-08EAF228D17F}">
      <dgm:prSet/>
      <dgm:spPr/>
      <dgm:t>
        <a:bodyPr/>
        <a:lstStyle/>
        <a:p>
          <a:pPr rtl="1"/>
          <a:r>
            <a:rPr lang="fa-IR" dirty="0" smtClean="0"/>
            <a:t>انواع آسیاب</a:t>
          </a:r>
          <a:endParaRPr lang="fa-IR" dirty="0"/>
        </a:p>
      </dgm:t>
    </dgm:pt>
    <dgm:pt modelId="{9B553886-E84C-45F8-BC62-AAA7D57E3881}" type="parTrans" cxnId="{1AAA1BCD-8E82-4E4F-A1BF-4CB27045F1C2}">
      <dgm:prSet/>
      <dgm:spPr/>
      <dgm:t>
        <a:bodyPr/>
        <a:lstStyle/>
        <a:p>
          <a:pPr rtl="1"/>
          <a:endParaRPr lang="fa-IR"/>
        </a:p>
      </dgm:t>
    </dgm:pt>
    <dgm:pt modelId="{1F45ECC0-522A-4AAC-86D4-D156F2DCAC1C}" type="sibTrans" cxnId="{1AAA1BCD-8E82-4E4F-A1BF-4CB27045F1C2}">
      <dgm:prSet/>
      <dgm:spPr/>
      <dgm:t>
        <a:bodyPr/>
        <a:lstStyle/>
        <a:p>
          <a:pPr rtl="1"/>
          <a:endParaRPr lang="fa-IR"/>
        </a:p>
      </dgm:t>
    </dgm:pt>
    <dgm:pt modelId="{4DEA578A-B18E-4DF9-B87A-F892322B7F0D}">
      <dgm:prSet/>
      <dgm:spPr/>
      <dgm:t>
        <a:bodyPr/>
        <a:lstStyle/>
        <a:p>
          <a:pPr rtl="1"/>
          <a:r>
            <a:rPr lang="fa-IR" dirty="0" smtClean="0"/>
            <a:t>مراحل تهیه نان</a:t>
          </a:r>
          <a:endParaRPr lang="fa-IR" dirty="0"/>
        </a:p>
      </dgm:t>
    </dgm:pt>
    <dgm:pt modelId="{A2F0B140-9064-4DFC-AFC2-BE564ED3E6A8}" type="parTrans" cxnId="{34262262-529E-40C6-B7B1-5EDB9C092A8D}">
      <dgm:prSet/>
      <dgm:spPr/>
      <dgm:t>
        <a:bodyPr/>
        <a:lstStyle/>
        <a:p>
          <a:pPr rtl="1"/>
          <a:endParaRPr lang="fa-IR"/>
        </a:p>
      </dgm:t>
    </dgm:pt>
    <dgm:pt modelId="{A858618C-1820-4221-ABBD-BB76C59E7D2F}" type="sibTrans" cxnId="{34262262-529E-40C6-B7B1-5EDB9C092A8D}">
      <dgm:prSet/>
      <dgm:spPr/>
      <dgm:t>
        <a:bodyPr/>
        <a:lstStyle/>
        <a:p>
          <a:pPr rtl="1"/>
          <a:endParaRPr lang="fa-IR"/>
        </a:p>
      </dgm:t>
    </dgm:pt>
    <dgm:pt modelId="{50EAB06C-7969-4EED-931C-353D807244FB}">
      <dgm:prSet/>
      <dgm:spPr/>
      <dgm:t>
        <a:bodyPr/>
        <a:lstStyle/>
        <a:p>
          <a:pPr rtl="1"/>
          <a:r>
            <a:rPr lang="fa-IR" dirty="0" smtClean="0"/>
            <a:t>روش های پخت نان</a:t>
          </a:r>
          <a:endParaRPr lang="fa-IR" dirty="0"/>
        </a:p>
      </dgm:t>
    </dgm:pt>
    <dgm:pt modelId="{53943AE8-D1D8-41B8-985B-A79AE4872F0C}" type="parTrans" cxnId="{A52B90D1-1FC9-4D57-95F8-5F212120C579}">
      <dgm:prSet/>
      <dgm:spPr/>
      <dgm:t>
        <a:bodyPr/>
        <a:lstStyle/>
        <a:p>
          <a:pPr rtl="1"/>
          <a:endParaRPr lang="fa-IR"/>
        </a:p>
      </dgm:t>
    </dgm:pt>
    <dgm:pt modelId="{5D0A8E18-8033-4F67-B951-456314B7015B}" type="sibTrans" cxnId="{A52B90D1-1FC9-4D57-95F8-5F212120C579}">
      <dgm:prSet/>
      <dgm:spPr/>
      <dgm:t>
        <a:bodyPr/>
        <a:lstStyle/>
        <a:p>
          <a:pPr rtl="1"/>
          <a:endParaRPr lang="fa-IR"/>
        </a:p>
      </dgm:t>
    </dgm:pt>
    <dgm:pt modelId="{DF419846-5FA2-4305-8680-371649B8A09B}">
      <dgm:prSet/>
      <dgm:spPr/>
      <dgm:t>
        <a:bodyPr/>
        <a:lstStyle/>
        <a:p>
          <a:pPr rtl="1"/>
          <a:r>
            <a:rPr lang="fa-IR" dirty="0" smtClean="0"/>
            <a:t>مصرف درست</a:t>
          </a:r>
          <a:endParaRPr lang="fa-IR" dirty="0"/>
        </a:p>
      </dgm:t>
    </dgm:pt>
    <dgm:pt modelId="{2E2487F2-BD9E-42AE-A2C3-D25599E9A929}" type="parTrans" cxnId="{7600B5E0-59C5-4AA0-8EB5-9CCEA4081DC2}">
      <dgm:prSet/>
      <dgm:spPr/>
      <dgm:t>
        <a:bodyPr/>
        <a:lstStyle/>
        <a:p>
          <a:pPr rtl="1"/>
          <a:endParaRPr lang="fa-IR"/>
        </a:p>
      </dgm:t>
    </dgm:pt>
    <dgm:pt modelId="{9389FEB4-8FA2-49DB-845D-6855B5FF51F1}" type="sibTrans" cxnId="{7600B5E0-59C5-4AA0-8EB5-9CCEA4081DC2}">
      <dgm:prSet/>
      <dgm:spPr/>
      <dgm:t>
        <a:bodyPr/>
        <a:lstStyle/>
        <a:p>
          <a:pPr rtl="1"/>
          <a:endParaRPr lang="fa-IR"/>
        </a:p>
      </dgm:t>
    </dgm:pt>
    <dgm:pt modelId="{6D9B88C7-08E1-4A66-AAD5-1487A3956C6A}" type="pres">
      <dgm:prSet presAssocID="{34282B79-AAA8-459F-846C-F494F27FA3C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fa-IR"/>
        </a:p>
      </dgm:t>
    </dgm:pt>
    <dgm:pt modelId="{E0B7D4DF-7689-4FAC-AA6F-4BD2AAA608E7}" type="pres">
      <dgm:prSet presAssocID="{6765E9E8-5031-466F-B3B3-57A2709DACE3}" presName="hierRoot1" presStyleCnt="0">
        <dgm:presLayoutVars>
          <dgm:hierBranch val="init"/>
        </dgm:presLayoutVars>
      </dgm:prSet>
      <dgm:spPr/>
    </dgm:pt>
    <dgm:pt modelId="{182673C3-AA3D-46AD-8D4E-CDDE1DB9BA77}" type="pres">
      <dgm:prSet presAssocID="{6765E9E8-5031-466F-B3B3-57A2709DACE3}" presName="rootComposite1" presStyleCnt="0"/>
      <dgm:spPr/>
    </dgm:pt>
    <dgm:pt modelId="{82D645FB-D51E-4E44-AAF3-89C15257D7D5}" type="pres">
      <dgm:prSet presAssocID="{6765E9E8-5031-466F-B3B3-57A2709DACE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E702A611-F4C6-4817-B2FD-1139C3836D01}" type="pres">
      <dgm:prSet presAssocID="{6765E9E8-5031-466F-B3B3-57A2709DACE3}" presName="rootConnector1" presStyleLbl="node1" presStyleIdx="0" presStyleCnt="0"/>
      <dgm:spPr/>
      <dgm:t>
        <a:bodyPr/>
        <a:lstStyle/>
        <a:p>
          <a:pPr rtl="1"/>
          <a:endParaRPr lang="fa-IR"/>
        </a:p>
      </dgm:t>
    </dgm:pt>
    <dgm:pt modelId="{3276D73A-BFB6-4F64-BACE-463DB04E7D16}" type="pres">
      <dgm:prSet presAssocID="{6765E9E8-5031-466F-B3B3-57A2709DACE3}" presName="hierChild2" presStyleCnt="0"/>
      <dgm:spPr/>
    </dgm:pt>
    <dgm:pt modelId="{03D22F84-2859-4F35-8F97-47E888CD275E}" type="pres">
      <dgm:prSet presAssocID="{EF31D1E1-1FEA-4CDA-9B24-19DE9A99E934}" presName="Name37" presStyleLbl="parChTrans1D2" presStyleIdx="0" presStyleCnt="5"/>
      <dgm:spPr/>
      <dgm:t>
        <a:bodyPr/>
        <a:lstStyle/>
        <a:p>
          <a:pPr rtl="1"/>
          <a:endParaRPr lang="fa-IR"/>
        </a:p>
      </dgm:t>
    </dgm:pt>
    <dgm:pt modelId="{36133A04-3BC6-480F-B993-B0E83DD17FB5}" type="pres">
      <dgm:prSet presAssocID="{C5BE46BD-A42C-44F0-BEB6-ED4414B9741F}" presName="hierRoot2" presStyleCnt="0">
        <dgm:presLayoutVars>
          <dgm:hierBranch val="init"/>
        </dgm:presLayoutVars>
      </dgm:prSet>
      <dgm:spPr/>
    </dgm:pt>
    <dgm:pt modelId="{452E9E0D-86EA-42A5-B05E-9BDEF123ED86}" type="pres">
      <dgm:prSet presAssocID="{C5BE46BD-A42C-44F0-BEB6-ED4414B9741F}" presName="rootComposite" presStyleCnt="0"/>
      <dgm:spPr/>
    </dgm:pt>
    <dgm:pt modelId="{D5A984E0-1119-43D9-AF6C-CF750AE87285}" type="pres">
      <dgm:prSet presAssocID="{C5BE46BD-A42C-44F0-BEB6-ED4414B9741F}" presName="rootText" presStyleLbl="node2" presStyleIdx="0" presStyleCnt="5" custLinFactY="29589" custLinFactNeighborX="86651" custLinFactNeighborY="10000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99C5D8C-E0E9-49E7-9634-352587ECD641}" type="pres">
      <dgm:prSet presAssocID="{C5BE46BD-A42C-44F0-BEB6-ED4414B9741F}" presName="rootConnector" presStyleLbl="node2" presStyleIdx="0" presStyleCnt="5"/>
      <dgm:spPr/>
      <dgm:t>
        <a:bodyPr/>
        <a:lstStyle/>
        <a:p>
          <a:pPr rtl="1"/>
          <a:endParaRPr lang="fa-IR"/>
        </a:p>
      </dgm:t>
    </dgm:pt>
    <dgm:pt modelId="{38EDC4CF-A2EA-4235-9DEE-7C4A91580AE1}" type="pres">
      <dgm:prSet presAssocID="{C5BE46BD-A42C-44F0-BEB6-ED4414B9741F}" presName="hierChild4" presStyleCnt="0"/>
      <dgm:spPr/>
    </dgm:pt>
    <dgm:pt modelId="{3FC09AFD-DAD7-41B9-AAB9-4C5FF720C310}" type="pres">
      <dgm:prSet presAssocID="{C5BE46BD-A42C-44F0-BEB6-ED4414B9741F}" presName="hierChild5" presStyleCnt="0"/>
      <dgm:spPr/>
    </dgm:pt>
    <dgm:pt modelId="{FE88E591-E981-454A-8A25-22B212A2A16E}" type="pres">
      <dgm:prSet presAssocID="{9B553886-E84C-45F8-BC62-AAA7D57E3881}" presName="Name37" presStyleLbl="parChTrans1D2" presStyleIdx="1" presStyleCnt="5"/>
      <dgm:spPr/>
      <dgm:t>
        <a:bodyPr/>
        <a:lstStyle/>
        <a:p>
          <a:pPr rtl="1"/>
          <a:endParaRPr lang="fa-IR"/>
        </a:p>
      </dgm:t>
    </dgm:pt>
    <dgm:pt modelId="{04F4005E-BF41-4157-B379-12CC0F64ECC6}" type="pres">
      <dgm:prSet presAssocID="{B9C696DA-F585-4296-A600-08EAF228D17F}" presName="hierRoot2" presStyleCnt="0">
        <dgm:presLayoutVars>
          <dgm:hierBranch val="init"/>
        </dgm:presLayoutVars>
      </dgm:prSet>
      <dgm:spPr/>
    </dgm:pt>
    <dgm:pt modelId="{F89E6714-848E-4F8E-B976-5D469E8779B6}" type="pres">
      <dgm:prSet presAssocID="{B9C696DA-F585-4296-A600-08EAF228D17F}" presName="rootComposite" presStyleCnt="0"/>
      <dgm:spPr/>
    </dgm:pt>
    <dgm:pt modelId="{8CF6A4B7-2DD9-4B54-83C2-88275C71BB1C}" type="pres">
      <dgm:prSet presAssocID="{B9C696DA-F585-4296-A600-08EAF228D17F}" presName="rootText" presStyleLbl="node2" presStyleIdx="1" presStyleCnt="5" custLinFactX="100000" custLinFactY="29589" custLinFactNeighborX="139450" custLinFactNeighborY="10000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18C8E63-19A4-4845-908D-0EC62E1758D8}" type="pres">
      <dgm:prSet presAssocID="{B9C696DA-F585-4296-A600-08EAF228D17F}" presName="rootConnector" presStyleLbl="node2" presStyleIdx="1" presStyleCnt="5"/>
      <dgm:spPr/>
      <dgm:t>
        <a:bodyPr/>
        <a:lstStyle/>
        <a:p>
          <a:pPr rtl="1"/>
          <a:endParaRPr lang="fa-IR"/>
        </a:p>
      </dgm:t>
    </dgm:pt>
    <dgm:pt modelId="{F4BCDF9F-7634-494B-96C7-021E0BEF462E}" type="pres">
      <dgm:prSet presAssocID="{B9C696DA-F585-4296-A600-08EAF228D17F}" presName="hierChild4" presStyleCnt="0"/>
      <dgm:spPr/>
    </dgm:pt>
    <dgm:pt modelId="{C3B3F1C2-3BE5-4A77-936A-B3CAD0D5D9CF}" type="pres">
      <dgm:prSet presAssocID="{B9C696DA-F585-4296-A600-08EAF228D17F}" presName="hierChild5" presStyleCnt="0"/>
      <dgm:spPr/>
    </dgm:pt>
    <dgm:pt modelId="{E13429B8-EE9B-4C0C-A3F5-0E1E24A898B0}" type="pres">
      <dgm:prSet presAssocID="{A2F0B140-9064-4DFC-AFC2-BE564ED3E6A8}" presName="Name37" presStyleLbl="parChTrans1D2" presStyleIdx="2" presStyleCnt="5"/>
      <dgm:spPr/>
      <dgm:t>
        <a:bodyPr/>
        <a:lstStyle/>
        <a:p>
          <a:pPr rtl="1"/>
          <a:endParaRPr lang="fa-IR"/>
        </a:p>
      </dgm:t>
    </dgm:pt>
    <dgm:pt modelId="{4984D5CC-53DC-4338-A674-EB90B21743D9}" type="pres">
      <dgm:prSet presAssocID="{4DEA578A-B18E-4DF9-B87A-F892322B7F0D}" presName="hierRoot2" presStyleCnt="0">
        <dgm:presLayoutVars>
          <dgm:hierBranch val="init"/>
        </dgm:presLayoutVars>
      </dgm:prSet>
      <dgm:spPr/>
    </dgm:pt>
    <dgm:pt modelId="{54ED613D-7AE8-4D54-8A36-875E3D7FABA9}" type="pres">
      <dgm:prSet presAssocID="{4DEA578A-B18E-4DF9-B87A-F892322B7F0D}" presName="rootComposite" presStyleCnt="0"/>
      <dgm:spPr/>
    </dgm:pt>
    <dgm:pt modelId="{D015F1D8-422F-4658-9F6D-F560D3439BB7}" type="pres">
      <dgm:prSet presAssocID="{4DEA578A-B18E-4DF9-B87A-F892322B7F0D}" presName="rootText" presStyleLbl="node2" presStyleIdx="2" presStyleCnt="5" custLinFactX="100000" custLinFactY="-48380" custLinFactNeighborX="137489" custLinFactNeighborY="-10000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1CD1E0BB-86AF-4F32-914E-C3410DBC154A}" type="pres">
      <dgm:prSet presAssocID="{4DEA578A-B18E-4DF9-B87A-F892322B7F0D}" presName="rootConnector" presStyleLbl="node2" presStyleIdx="2" presStyleCnt="5"/>
      <dgm:spPr/>
      <dgm:t>
        <a:bodyPr/>
        <a:lstStyle/>
        <a:p>
          <a:pPr rtl="1"/>
          <a:endParaRPr lang="fa-IR"/>
        </a:p>
      </dgm:t>
    </dgm:pt>
    <dgm:pt modelId="{875DFF22-80CC-469F-8732-825B144ECE6E}" type="pres">
      <dgm:prSet presAssocID="{4DEA578A-B18E-4DF9-B87A-F892322B7F0D}" presName="hierChild4" presStyleCnt="0"/>
      <dgm:spPr/>
    </dgm:pt>
    <dgm:pt modelId="{1FD814B8-17B7-4D32-9CBB-0C90BD4A6C82}" type="pres">
      <dgm:prSet presAssocID="{4DEA578A-B18E-4DF9-B87A-F892322B7F0D}" presName="hierChild5" presStyleCnt="0"/>
      <dgm:spPr/>
    </dgm:pt>
    <dgm:pt modelId="{72D8E500-EB91-4F83-ADBB-68334DDC5751}" type="pres">
      <dgm:prSet presAssocID="{53943AE8-D1D8-41B8-985B-A79AE4872F0C}" presName="Name37" presStyleLbl="parChTrans1D2" presStyleIdx="3" presStyleCnt="5"/>
      <dgm:spPr/>
      <dgm:t>
        <a:bodyPr/>
        <a:lstStyle/>
        <a:p>
          <a:pPr rtl="1"/>
          <a:endParaRPr lang="fa-IR"/>
        </a:p>
      </dgm:t>
    </dgm:pt>
    <dgm:pt modelId="{D3AF3373-8B5C-4BE9-9C16-20A1C7C8CB32}" type="pres">
      <dgm:prSet presAssocID="{50EAB06C-7969-4EED-931C-353D807244FB}" presName="hierRoot2" presStyleCnt="0">
        <dgm:presLayoutVars>
          <dgm:hierBranch val="init"/>
        </dgm:presLayoutVars>
      </dgm:prSet>
      <dgm:spPr/>
    </dgm:pt>
    <dgm:pt modelId="{FEF8A2CB-55DE-42FC-9AAE-23FBE9305F81}" type="pres">
      <dgm:prSet presAssocID="{50EAB06C-7969-4EED-931C-353D807244FB}" presName="rootComposite" presStyleCnt="0"/>
      <dgm:spPr/>
    </dgm:pt>
    <dgm:pt modelId="{C8284072-A859-4A4D-80E3-356C710CA6A7}" type="pres">
      <dgm:prSet presAssocID="{50EAB06C-7969-4EED-931C-353D807244FB}" presName="rootText" presStyleLbl="node2" presStyleIdx="3" presStyleCnt="5" custLinFactX="-158489" custLinFactY="-51354" custLinFactNeighborX="-200000" custLinFactNeighborY="-10000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D8172F18-52C7-4742-A969-01270F699430}" type="pres">
      <dgm:prSet presAssocID="{50EAB06C-7969-4EED-931C-353D807244FB}" presName="rootConnector" presStyleLbl="node2" presStyleIdx="3" presStyleCnt="5"/>
      <dgm:spPr/>
      <dgm:t>
        <a:bodyPr/>
        <a:lstStyle/>
        <a:p>
          <a:pPr rtl="1"/>
          <a:endParaRPr lang="fa-IR"/>
        </a:p>
      </dgm:t>
    </dgm:pt>
    <dgm:pt modelId="{10F83562-0478-405A-B781-CD1CEB9E1261}" type="pres">
      <dgm:prSet presAssocID="{50EAB06C-7969-4EED-931C-353D807244FB}" presName="hierChild4" presStyleCnt="0"/>
      <dgm:spPr/>
    </dgm:pt>
    <dgm:pt modelId="{78AAC34B-5734-454E-8DE4-9611F74929BB}" type="pres">
      <dgm:prSet presAssocID="{50EAB06C-7969-4EED-931C-353D807244FB}" presName="hierChild5" presStyleCnt="0"/>
      <dgm:spPr/>
    </dgm:pt>
    <dgm:pt modelId="{DCE042A4-B5AC-4C86-A29B-2B2249FC6033}" type="pres">
      <dgm:prSet presAssocID="{2E2487F2-BD9E-42AE-A2C3-D25599E9A929}" presName="Name37" presStyleLbl="parChTrans1D2" presStyleIdx="4" presStyleCnt="5"/>
      <dgm:spPr/>
      <dgm:t>
        <a:bodyPr/>
        <a:lstStyle/>
        <a:p>
          <a:pPr rtl="1"/>
          <a:endParaRPr lang="fa-IR"/>
        </a:p>
      </dgm:t>
    </dgm:pt>
    <dgm:pt modelId="{B7AFEA44-B886-4B7C-B76F-F24DE2C4B4C5}" type="pres">
      <dgm:prSet presAssocID="{DF419846-5FA2-4305-8680-371649B8A09B}" presName="hierRoot2" presStyleCnt="0">
        <dgm:presLayoutVars>
          <dgm:hierBranch val="init"/>
        </dgm:presLayoutVars>
      </dgm:prSet>
      <dgm:spPr/>
    </dgm:pt>
    <dgm:pt modelId="{7DEB64E5-B7B9-4D10-96C6-8C2F6AC289B0}" type="pres">
      <dgm:prSet presAssocID="{DF419846-5FA2-4305-8680-371649B8A09B}" presName="rootComposite" presStyleCnt="0"/>
      <dgm:spPr/>
    </dgm:pt>
    <dgm:pt modelId="{82A7A2FD-651F-4B8D-9CCA-92D589847B89}" type="pres">
      <dgm:prSet presAssocID="{DF419846-5FA2-4305-8680-371649B8A09B}" presName="rootText" presStyleLbl="node2" presStyleIdx="4" presStyleCnt="5" custLinFactX="-100000" custLinFactY="-149558" custLinFactNeighborX="-133070" custLinFactNeighborY="-20000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6C16BDB6-A76B-480D-8EB9-77D6A9F7D696}" type="pres">
      <dgm:prSet presAssocID="{DF419846-5FA2-4305-8680-371649B8A09B}" presName="rootConnector" presStyleLbl="node2" presStyleIdx="4" presStyleCnt="5"/>
      <dgm:spPr/>
      <dgm:t>
        <a:bodyPr/>
        <a:lstStyle/>
        <a:p>
          <a:pPr rtl="1"/>
          <a:endParaRPr lang="fa-IR"/>
        </a:p>
      </dgm:t>
    </dgm:pt>
    <dgm:pt modelId="{41CA3694-6786-4CFC-A2C7-0F891508E237}" type="pres">
      <dgm:prSet presAssocID="{DF419846-5FA2-4305-8680-371649B8A09B}" presName="hierChild4" presStyleCnt="0"/>
      <dgm:spPr/>
    </dgm:pt>
    <dgm:pt modelId="{00F0FD98-EA5B-4E01-BA95-D9E1EA6CF426}" type="pres">
      <dgm:prSet presAssocID="{DF419846-5FA2-4305-8680-371649B8A09B}" presName="hierChild5" presStyleCnt="0"/>
      <dgm:spPr/>
    </dgm:pt>
    <dgm:pt modelId="{04260B01-D302-48B8-88F5-EB54C0B5D73E}" type="pres">
      <dgm:prSet presAssocID="{6765E9E8-5031-466F-B3B3-57A2709DACE3}" presName="hierChild3" presStyleCnt="0"/>
      <dgm:spPr/>
    </dgm:pt>
  </dgm:ptLst>
  <dgm:cxnLst>
    <dgm:cxn modelId="{C52DDC53-E3A0-4712-BC9B-72524820C821}" type="presOf" srcId="{B9C696DA-F585-4296-A600-08EAF228D17F}" destId="{F18C8E63-19A4-4845-908D-0EC62E1758D8}" srcOrd="1" destOrd="0" presId="urn:microsoft.com/office/officeart/2005/8/layout/orgChart1"/>
    <dgm:cxn modelId="{26F7FA84-E804-427F-87B8-45E904DC7C14}" type="presOf" srcId="{53943AE8-D1D8-41B8-985B-A79AE4872F0C}" destId="{72D8E500-EB91-4F83-ADBB-68334DDC5751}" srcOrd="0" destOrd="0" presId="urn:microsoft.com/office/officeart/2005/8/layout/orgChart1"/>
    <dgm:cxn modelId="{D1180F3A-55BA-4584-A0DB-2DBB49DD5358}" type="presOf" srcId="{6765E9E8-5031-466F-B3B3-57A2709DACE3}" destId="{E702A611-F4C6-4817-B2FD-1139C3836D01}" srcOrd="1" destOrd="0" presId="urn:microsoft.com/office/officeart/2005/8/layout/orgChart1"/>
    <dgm:cxn modelId="{16086DFA-D671-44AB-A561-13A8DBBB3DC8}" type="presOf" srcId="{50EAB06C-7969-4EED-931C-353D807244FB}" destId="{C8284072-A859-4A4D-80E3-356C710CA6A7}" srcOrd="0" destOrd="0" presId="urn:microsoft.com/office/officeart/2005/8/layout/orgChart1"/>
    <dgm:cxn modelId="{5FB76C48-7CFD-4975-BAF4-502E50657D08}" type="presOf" srcId="{2E2487F2-BD9E-42AE-A2C3-D25599E9A929}" destId="{DCE042A4-B5AC-4C86-A29B-2B2249FC6033}" srcOrd="0" destOrd="0" presId="urn:microsoft.com/office/officeart/2005/8/layout/orgChart1"/>
    <dgm:cxn modelId="{95590114-5243-493B-9C18-27FDFE772CC7}" srcId="{6765E9E8-5031-466F-B3B3-57A2709DACE3}" destId="{C5BE46BD-A42C-44F0-BEB6-ED4414B9741F}" srcOrd="0" destOrd="0" parTransId="{EF31D1E1-1FEA-4CDA-9B24-19DE9A99E934}" sibTransId="{466D3D0C-677C-4216-80BA-8A46D27C5961}"/>
    <dgm:cxn modelId="{34262262-529E-40C6-B7B1-5EDB9C092A8D}" srcId="{6765E9E8-5031-466F-B3B3-57A2709DACE3}" destId="{4DEA578A-B18E-4DF9-B87A-F892322B7F0D}" srcOrd="2" destOrd="0" parTransId="{A2F0B140-9064-4DFC-AFC2-BE564ED3E6A8}" sibTransId="{A858618C-1820-4221-ABBD-BB76C59E7D2F}"/>
    <dgm:cxn modelId="{B5CBD607-B6D0-406C-9C8D-6AB9EF7D09B4}" type="presOf" srcId="{DF419846-5FA2-4305-8680-371649B8A09B}" destId="{6C16BDB6-A76B-480D-8EB9-77D6A9F7D696}" srcOrd="1" destOrd="0" presId="urn:microsoft.com/office/officeart/2005/8/layout/orgChart1"/>
    <dgm:cxn modelId="{1A66651E-4BD5-40AC-B8BC-DDCE3AA19D72}" type="presOf" srcId="{34282B79-AAA8-459F-846C-F494F27FA3CF}" destId="{6D9B88C7-08E1-4A66-AAD5-1487A3956C6A}" srcOrd="0" destOrd="0" presId="urn:microsoft.com/office/officeart/2005/8/layout/orgChart1"/>
    <dgm:cxn modelId="{AB3BA670-8F69-4F2E-9F89-0C67BDFC4F7A}" type="presOf" srcId="{6765E9E8-5031-466F-B3B3-57A2709DACE3}" destId="{82D645FB-D51E-4E44-AAF3-89C15257D7D5}" srcOrd="0" destOrd="0" presId="urn:microsoft.com/office/officeart/2005/8/layout/orgChart1"/>
    <dgm:cxn modelId="{0B12897D-C9F2-47BC-8CFC-8C42FE247925}" type="presOf" srcId="{C5BE46BD-A42C-44F0-BEB6-ED4414B9741F}" destId="{F99C5D8C-E0E9-49E7-9634-352587ECD641}" srcOrd="1" destOrd="0" presId="urn:microsoft.com/office/officeart/2005/8/layout/orgChart1"/>
    <dgm:cxn modelId="{A52B90D1-1FC9-4D57-95F8-5F212120C579}" srcId="{6765E9E8-5031-466F-B3B3-57A2709DACE3}" destId="{50EAB06C-7969-4EED-931C-353D807244FB}" srcOrd="3" destOrd="0" parTransId="{53943AE8-D1D8-41B8-985B-A79AE4872F0C}" sibTransId="{5D0A8E18-8033-4F67-B951-456314B7015B}"/>
    <dgm:cxn modelId="{62F08C2B-AD4F-4250-89A4-2CD7EBB3EEA1}" type="presOf" srcId="{C5BE46BD-A42C-44F0-BEB6-ED4414B9741F}" destId="{D5A984E0-1119-43D9-AF6C-CF750AE87285}" srcOrd="0" destOrd="0" presId="urn:microsoft.com/office/officeart/2005/8/layout/orgChart1"/>
    <dgm:cxn modelId="{F83F8D28-F48C-4CE1-8956-8E7898EC49C3}" type="presOf" srcId="{B9C696DA-F585-4296-A600-08EAF228D17F}" destId="{8CF6A4B7-2DD9-4B54-83C2-88275C71BB1C}" srcOrd="0" destOrd="0" presId="urn:microsoft.com/office/officeart/2005/8/layout/orgChart1"/>
    <dgm:cxn modelId="{7BC05B56-1A51-4651-8D58-395ABF00F78F}" type="presOf" srcId="{9B553886-E84C-45F8-BC62-AAA7D57E3881}" destId="{FE88E591-E981-454A-8A25-22B212A2A16E}" srcOrd="0" destOrd="0" presId="urn:microsoft.com/office/officeart/2005/8/layout/orgChart1"/>
    <dgm:cxn modelId="{F7912DB8-E5BC-4B28-B953-2263EEEF30A6}" type="presOf" srcId="{A2F0B140-9064-4DFC-AFC2-BE564ED3E6A8}" destId="{E13429B8-EE9B-4C0C-A3F5-0E1E24A898B0}" srcOrd="0" destOrd="0" presId="urn:microsoft.com/office/officeart/2005/8/layout/orgChart1"/>
    <dgm:cxn modelId="{6A26FBD0-5BA7-4E83-B6E8-2644917018B4}" type="presOf" srcId="{50EAB06C-7969-4EED-931C-353D807244FB}" destId="{D8172F18-52C7-4742-A969-01270F699430}" srcOrd="1" destOrd="0" presId="urn:microsoft.com/office/officeart/2005/8/layout/orgChart1"/>
    <dgm:cxn modelId="{6C5E3619-DCAD-41A7-944F-43432C32ABBB}" type="presOf" srcId="{4DEA578A-B18E-4DF9-B87A-F892322B7F0D}" destId="{D015F1D8-422F-4658-9F6D-F560D3439BB7}" srcOrd="0" destOrd="0" presId="urn:microsoft.com/office/officeart/2005/8/layout/orgChart1"/>
    <dgm:cxn modelId="{93522FC6-6A7A-492F-B5DC-6A7BCB272BFB}" type="presOf" srcId="{4DEA578A-B18E-4DF9-B87A-F892322B7F0D}" destId="{1CD1E0BB-86AF-4F32-914E-C3410DBC154A}" srcOrd="1" destOrd="0" presId="urn:microsoft.com/office/officeart/2005/8/layout/orgChart1"/>
    <dgm:cxn modelId="{7600B5E0-59C5-4AA0-8EB5-9CCEA4081DC2}" srcId="{6765E9E8-5031-466F-B3B3-57A2709DACE3}" destId="{DF419846-5FA2-4305-8680-371649B8A09B}" srcOrd="4" destOrd="0" parTransId="{2E2487F2-BD9E-42AE-A2C3-D25599E9A929}" sibTransId="{9389FEB4-8FA2-49DB-845D-6855B5FF51F1}"/>
    <dgm:cxn modelId="{F22DFDD8-76B3-4CD1-82D2-648674D3A7EC}" type="presOf" srcId="{DF419846-5FA2-4305-8680-371649B8A09B}" destId="{82A7A2FD-651F-4B8D-9CCA-92D589847B89}" srcOrd="0" destOrd="0" presId="urn:microsoft.com/office/officeart/2005/8/layout/orgChart1"/>
    <dgm:cxn modelId="{156FE5F1-BEDA-45A2-9917-5040BDE0E992}" type="presOf" srcId="{EF31D1E1-1FEA-4CDA-9B24-19DE9A99E934}" destId="{03D22F84-2859-4F35-8F97-47E888CD275E}" srcOrd="0" destOrd="0" presId="urn:microsoft.com/office/officeart/2005/8/layout/orgChart1"/>
    <dgm:cxn modelId="{9D6B337C-34B2-4BFE-A699-8414F68BA75B}" srcId="{34282B79-AAA8-459F-846C-F494F27FA3CF}" destId="{6765E9E8-5031-466F-B3B3-57A2709DACE3}" srcOrd="0" destOrd="0" parTransId="{E5C7E693-FC02-49D7-9FCA-E3D093AF6770}" sibTransId="{C14D7A63-274E-4F21-B599-9583C768520C}"/>
    <dgm:cxn modelId="{1AAA1BCD-8E82-4E4F-A1BF-4CB27045F1C2}" srcId="{6765E9E8-5031-466F-B3B3-57A2709DACE3}" destId="{B9C696DA-F585-4296-A600-08EAF228D17F}" srcOrd="1" destOrd="0" parTransId="{9B553886-E84C-45F8-BC62-AAA7D57E3881}" sibTransId="{1F45ECC0-522A-4AAC-86D4-D156F2DCAC1C}"/>
    <dgm:cxn modelId="{AAC0C359-62B8-4213-AC06-923CF05F5AB3}" type="presParOf" srcId="{6D9B88C7-08E1-4A66-AAD5-1487A3956C6A}" destId="{E0B7D4DF-7689-4FAC-AA6F-4BD2AAA608E7}" srcOrd="0" destOrd="0" presId="urn:microsoft.com/office/officeart/2005/8/layout/orgChart1"/>
    <dgm:cxn modelId="{CFE0E417-72B0-4521-9CD5-6685991BF4CD}" type="presParOf" srcId="{E0B7D4DF-7689-4FAC-AA6F-4BD2AAA608E7}" destId="{182673C3-AA3D-46AD-8D4E-CDDE1DB9BA77}" srcOrd="0" destOrd="0" presId="urn:microsoft.com/office/officeart/2005/8/layout/orgChart1"/>
    <dgm:cxn modelId="{1D6D0F0E-EFB8-4EC9-BC9D-28652E9F90D6}" type="presParOf" srcId="{182673C3-AA3D-46AD-8D4E-CDDE1DB9BA77}" destId="{82D645FB-D51E-4E44-AAF3-89C15257D7D5}" srcOrd="0" destOrd="0" presId="urn:microsoft.com/office/officeart/2005/8/layout/orgChart1"/>
    <dgm:cxn modelId="{6992C69E-80B1-4787-8136-8C583DBED8F6}" type="presParOf" srcId="{182673C3-AA3D-46AD-8D4E-CDDE1DB9BA77}" destId="{E702A611-F4C6-4817-B2FD-1139C3836D01}" srcOrd="1" destOrd="0" presId="urn:microsoft.com/office/officeart/2005/8/layout/orgChart1"/>
    <dgm:cxn modelId="{2033D303-8904-427F-9668-86D2B9D875C1}" type="presParOf" srcId="{E0B7D4DF-7689-4FAC-AA6F-4BD2AAA608E7}" destId="{3276D73A-BFB6-4F64-BACE-463DB04E7D16}" srcOrd="1" destOrd="0" presId="urn:microsoft.com/office/officeart/2005/8/layout/orgChart1"/>
    <dgm:cxn modelId="{D51E694A-E9D2-4972-90F1-37197A24D671}" type="presParOf" srcId="{3276D73A-BFB6-4F64-BACE-463DB04E7D16}" destId="{03D22F84-2859-4F35-8F97-47E888CD275E}" srcOrd="0" destOrd="0" presId="urn:microsoft.com/office/officeart/2005/8/layout/orgChart1"/>
    <dgm:cxn modelId="{DDDC2B14-0783-488B-8B10-DED6DCE644F9}" type="presParOf" srcId="{3276D73A-BFB6-4F64-BACE-463DB04E7D16}" destId="{36133A04-3BC6-480F-B993-B0E83DD17FB5}" srcOrd="1" destOrd="0" presId="urn:microsoft.com/office/officeart/2005/8/layout/orgChart1"/>
    <dgm:cxn modelId="{8019BA45-1F53-4193-9C38-AF18E52700E4}" type="presParOf" srcId="{36133A04-3BC6-480F-B993-B0E83DD17FB5}" destId="{452E9E0D-86EA-42A5-B05E-9BDEF123ED86}" srcOrd="0" destOrd="0" presId="urn:microsoft.com/office/officeart/2005/8/layout/orgChart1"/>
    <dgm:cxn modelId="{A7AA3F96-537F-478D-9AE6-984ABB36E2A6}" type="presParOf" srcId="{452E9E0D-86EA-42A5-B05E-9BDEF123ED86}" destId="{D5A984E0-1119-43D9-AF6C-CF750AE87285}" srcOrd="0" destOrd="0" presId="urn:microsoft.com/office/officeart/2005/8/layout/orgChart1"/>
    <dgm:cxn modelId="{EAB555AC-6B29-4860-9EE2-84405BA319D4}" type="presParOf" srcId="{452E9E0D-86EA-42A5-B05E-9BDEF123ED86}" destId="{F99C5D8C-E0E9-49E7-9634-352587ECD641}" srcOrd="1" destOrd="0" presId="urn:microsoft.com/office/officeart/2005/8/layout/orgChart1"/>
    <dgm:cxn modelId="{35A5A59A-24F2-42D9-82A7-75E663C03411}" type="presParOf" srcId="{36133A04-3BC6-480F-B993-B0E83DD17FB5}" destId="{38EDC4CF-A2EA-4235-9DEE-7C4A91580AE1}" srcOrd="1" destOrd="0" presId="urn:microsoft.com/office/officeart/2005/8/layout/orgChart1"/>
    <dgm:cxn modelId="{E8A93241-2314-498B-956A-20DA0876ABEC}" type="presParOf" srcId="{36133A04-3BC6-480F-B993-B0E83DD17FB5}" destId="{3FC09AFD-DAD7-41B9-AAB9-4C5FF720C310}" srcOrd="2" destOrd="0" presId="urn:microsoft.com/office/officeart/2005/8/layout/orgChart1"/>
    <dgm:cxn modelId="{F69B8EE0-6C50-4CC1-898A-BA11857515C8}" type="presParOf" srcId="{3276D73A-BFB6-4F64-BACE-463DB04E7D16}" destId="{FE88E591-E981-454A-8A25-22B212A2A16E}" srcOrd="2" destOrd="0" presId="urn:microsoft.com/office/officeart/2005/8/layout/orgChart1"/>
    <dgm:cxn modelId="{B3DC6CAA-B433-46CF-8E6C-84A4E39A82B3}" type="presParOf" srcId="{3276D73A-BFB6-4F64-BACE-463DB04E7D16}" destId="{04F4005E-BF41-4157-B379-12CC0F64ECC6}" srcOrd="3" destOrd="0" presId="urn:microsoft.com/office/officeart/2005/8/layout/orgChart1"/>
    <dgm:cxn modelId="{4DE3269C-058C-4A39-9E2A-4FB3B7875481}" type="presParOf" srcId="{04F4005E-BF41-4157-B379-12CC0F64ECC6}" destId="{F89E6714-848E-4F8E-B976-5D469E8779B6}" srcOrd="0" destOrd="0" presId="urn:microsoft.com/office/officeart/2005/8/layout/orgChart1"/>
    <dgm:cxn modelId="{1305C8CE-4823-4C8F-8A3F-C0ACA1FDAC4E}" type="presParOf" srcId="{F89E6714-848E-4F8E-B976-5D469E8779B6}" destId="{8CF6A4B7-2DD9-4B54-83C2-88275C71BB1C}" srcOrd="0" destOrd="0" presId="urn:microsoft.com/office/officeart/2005/8/layout/orgChart1"/>
    <dgm:cxn modelId="{1812FF96-311A-4FEE-A62A-5CF1B06C1970}" type="presParOf" srcId="{F89E6714-848E-4F8E-B976-5D469E8779B6}" destId="{F18C8E63-19A4-4845-908D-0EC62E1758D8}" srcOrd="1" destOrd="0" presId="urn:microsoft.com/office/officeart/2005/8/layout/orgChart1"/>
    <dgm:cxn modelId="{BEC0E0F5-7180-4C3B-9EC6-ECBC6D23AD55}" type="presParOf" srcId="{04F4005E-BF41-4157-B379-12CC0F64ECC6}" destId="{F4BCDF9F-7634-494B-96C7-021E0BEF462E}" srcOrd="1" destOrd="0" presId="urn:microsoft.com/office/officeart/2005/8/layout/orgChart1"/>
    <dgm:cxn modelId="{5D37304A-B5EF-43FE-94F7-C71FC4CA569E}" type="presParOf" srcId="{04F4005E-BF41-4157-B379-12CC0F64ECC6}" destId="{C3B3F1C2-3BE5-4A77-936A-B3CAD0D5D9CF}" srcOrd="2" destOrd="0" presId="urn:microsoft.com/office/officeart/2005/8/layout/orgChart1"/>
    <dgm:cxn modelId="{E2B02241-AED7-4048-99DF-807751E0C4B8}" type="presParOf" srcId="{3276D73A-BFB6-4F64-BACE-463DB04E7D16}" destId="{E13429B8-EE9B-4C0C-A3F5-0E1E24A898B0}" srcOrd="4" destOrd="0" presId="urn:microsoft.com/office/officeart/2005/8/layout/orgChart1"/>
    <dgm:cxn modelId="{308DFEF4-DEC8-4BF8-A1F7-A2B8B9EC0CC0}" type="presParOf" srcId="{3276D73A-BFB6-4F64-BACE-463DB04E7D16}" destId="{4984D5CC-53DC-4338-A674-EB90B21743D9}" srcOrd="5" destOrd="0" presId="urn:microsoft.com/office/officeart/2005/8/layout/orgChart1"/>
    <dgm:cxn modelId="{824951E8-15CA-4295-92AA-181727FA5F47}" type="presParOf" srcId="{4984D5CC-53DC-4338-A674-EB90B21743D9}" destId="{54ED613D-7AE8-4D54-8A36-875E3D7FABA9}" srcOrd="0" destOrd="0" presId="urn:microsoft.com/office/officeart/2005/8/layout/orgChart1"/>
    <dgm:cxn modelId="{C708FBA3-7604-44C2-9E84-ADF14E956A7D}" type="presParOf" srcId="{54ED613D-7AE8-4D54-8A36-875E3D7FABA9}" destId="{D015F1D8-422F-4658-9F6D-F560D3439BB7}" srcOrd="0" destOrd="0" presId="urn:microsoft.com/office/officeart/2005/8/layout/orgChart1"/>
    <dgm:cxn modelId="{29D45ED1-E849-4F49-9D98-2A354E32713B}" type="presParOf" srcId="{54ED613D-7AE8-4D54-8A36-875E3D7FABA9}" destId="{1CD1E0BB-86AF-4F32-914E-C3410DBC154A}" srcOrd="1" destOrd="0" presId="urn:microsoft.com/office/officeart/2005/8/layout/orgChart1"/>
    <dgm:cxn modelId="{9530D344-0DA4-4636-B945-471082C5FF83}" type="presParOf" srcId="{4984D5CC-53DC-4338-A674-EB90B21743D9}" destId="{875DFF22-80CC-469F-8732-825B144ECE6E}" srcOrd="1" destOrd="0" presId="urn:microsoft.com/office/officeart/2005/8/layout/orgChart1"/>
    <dgm:cxn modelId="{B6B61F3C-36E2-45D9-BE2E-5BCD348BADAE}" type="presParOf" srcId="{4984D5CC-53DC-4338-A674-EB90B21743D9}" destId="{1FD814B8-17B7-4D32-9CBB-0C90BD4A6C82}" srcOrd="2" destOrd="0" presId="urn:microsoft.com/office/officeart/2005/8/layout/orgChart1"/>
    <dgm:cxn modelId="{F551CF28-1443-4AFD-A716-D07D11D02BF4}" type="presParOf" srcId="{3276D73A-BFB6-4F64-BACE-463DB04E7D16}" destId="{72D8E500-EB91-4F83-ADBB-68334DDC5751}" srcOrd="6" destOrd="0" presId="urn:microsoft.com/office/officeart/2005/8/layout/orgChart1"/>
    <dgm:cxn modelId="{D20E4197-D5E6-49BB-B3FC-0482B7FAB4A3}" type="presParOf" srcId="{3276D73A-BFB6-4F64-BACE-463DB04E7D16}" destId="{D3AF3373-8B5C-4BE9-9C16-20A1C7C8CB32}" srcOrd="7" destOrd="0" presId="urn:microsoft.com/office/officeart/2005/8/layout/orgChart1"/>
    <dgm:cxn modelId="{34BA0E03-6E35-44C2-8C44-EFB7FDE3FDA1}" type="presParOf" srcId="{D3AF3373-8B5C-4BE9-9C16-20A1C7C8CB32}" destId="{FEF8A2CB-55DE-42FC-9AAE-23FBE9305F81}" srcOrd="0" destOrd="0" presId="urn:microsoft.com/office/officeart/2005/8/layout/orgChart1"/>
    <dgm:cxn modelId="{A784350E-91AC-4427-B991-8E8CB2BC9CBC}" type="presParOf" srcId="{FEF8A2CB-55DE-42FC-9AAE-23FBE9305F81}" destId="{C8284072-A859-4A4D-80E3-356C710CA6A7}" srcOrd="0" destOrd="0" presId="urn:microsoft.com/office/officeart/2005/8/layout/orgChart1"/>
    <dgm:cxn modelId="{CCEED5A3-5B5A-4ACE-AD58-DCFC9F909EC5}" type="presParOf" srcId="{FEF8A2CB-55DE-42FC-9AAE-23FBE9305F81}" destId="{D8172F18-52C7-4742-A969-01270F699430}" srcOrd="1" destOrd="0" presId="urn:microsoft.com/office/officeart/2005/8/layout/orgChart1"/>
    <dgm:cxn modelId="{F20D677B-3935-42AB-844F-AFDEDE5DE4DD}" type="presParOf" srcId="{D3AF3373-8B5C-4BE9-9C16-20A1C7C8CB32}" destId="{10F83562-0478-405A-B781-CD1CEB9E1261}" srcOrd="1" destOrd="0" presId="urn:microsoft.com/office/officeart/2005/8/layout/orgChart1"/>
    <dgm:cxn modelId="{E4C2CC9F-5B81-4C6C-A0BD-66FB662ED93E}" type="presParOf" srcId="{D3AF3373-8B5C-4BE9-9C16-20A1C7C8CB32}" destId="{78AAC34B-5734-454E-8DE4-9611F74929BB}" srcOrd="2" destOrd="0" presId="urn:microsoft.com/office/officeart/2005/8/layout/orgChart1"/>
    <dgm:cxn modelId="{284F1452-1418-4682-8655-F0D3C7F64CA1}" type="presParOf" srcId="{3276D73A-BFB6-4F64-BACE-463DB04E7D16}" destId="{DCE042A4-B5AC-4C86-A29B-2B2249FC6033}" srcOrd="8" destOrd="0" presId="urn:microsoft.com/office/officeart/2005/8/layout/orgChart1"/>
    <dgm:cxn modelId="{05C9468A-E4E5-40E6-804A-70D48B54BD07}" type="presParOf" srcId="{3276D73A-BFB6-4F64-BACE-463DB04E7D16}" destId="{B7AFEA44-B886-4B7C-B76F-F24DE2C4B4C5}" srcOrd="9" destOrd="0" presId="urn:microsoft.com/office/officeart/2005/8/layout/orgChart1"/>
    <dgm:cxn modelId="{9CA3ADC7-2949-435B-8ADE-BD3501673EC4}" type="presParOf" srcId="{B7AFEA44-B886-4B7C-B76F-F24DE2C4B4C5}" destId="{7DEB64E5-B7B9-4D10-96C6-8C2F6AC289B0}" srcOrd="0" destOrd="0" presId="urn:microsoft.com/office/officeart/2005/8/layout/orgChart1"/>
    <dgm:cxn modelId="{B8D53A86-B502-4568-A67C-9CADE66B67E3}" type="presParOf" srcId="{7DEB64E5-B7B9-4D10-96C6-8C2F6AC289B0}" destId="{82A7A2FD-651F-4B8D-9CCA-92D589847B89}" srcOrd="0" destOrd="0" presId="urn:microsoft.com/office/officeart/2005/8/layout/orgChart1"/>
    <dgm:cxn modelId="{9DDD3A77-7AE8-4957-A646-F256FADADC43}" type="presParOf" srcId="{7DEB64E5-B7B9-4D10-96C6-8C2F6AC289B0}" destId="{6C16BDB6-A76B-480D-8EB9-77D6A9F7D696}" srcOrd="1" destOrd="0" presId="urn:microsoft.com/office/officeart/2005/8/layout/orgChart1"/>
    <dgm:cxn modelId="{943582F7-2A10-4A57-A59E-52B7C60971C3}" type="presParOf" srcId="{B7AFEA44-B886-4B7C-B76F-F24DE2C4B4C5}" destId="{41CA3694-6786-4CFC-A2C7-0F891508E237}" srcOrd="1" destOrd="0" presId="urn:microsoft.com/office/officeart/2005/8/layout/orgChart1"/>
    <dgm:cxn modelId="{5389C374-EE95-49FB-B9E8-C12516D5A5EB}" type="presParOf" srcId="{B7AFEA44-B886-4B7C-B76F-F24DE2C4B4C5}" destId="{00F0FD98-EA5B-4E01-BA95-D9E1EA6CF426}" srcOrd="2" destOrd="0" presId="urn:microsoft.com/office/officeart/2005/8/layout/orgChart1"/>
    <dgm:cxn modelId="{3E88870E-E5C1-469B-98BF-457BFEAC4B66}" type="presParOf" srcId="{E0B7D4DF-7689-4FAC-AA6F-4BD2AAA608E7}" destId="{04260B01-D302-48B8-88F5-EB54C0B5D73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36085B-FA96-41D6-A88A-2DA710ED296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A551B696-AC41-410C-A6D7-3EB3BCBC4F84}">
      <dgm:prSet phldrT="[Text]"/>
      <dgm:spPr/>
      <dgm:t>
        <a:bodyPr/>
        <a:lstStyle/>
        <a:p>
          <a:pPr algn="ctr" rtl="1"/>
          <a:r>
            <a:rPr lang="fa-IR" dirty="0" smtClean="0"/>
            <a:t>وسایل ارتباط شخصی</a:t>
          </a:r>
          <a:endParaRPr lang="fa-IR" dirty="0"/>
        </a:p>
      </dgm:t>
    </dgm:pt>
    <dgm:pt modelId="{25B795E9-3DC5-4181-A4D3-67C76FC40298}" type="parTrans" cxnId="{65138A32-66CA-441F-894F-AFAA7EE000AD}">
      <dgm:prSet/>
      <dgm:spPr/>
      <dgm:t>
        <a:bodyPr/>
        <a:lstStyle/>
        <a:p>
          <a:pPr algn="ctr" rtl="1"/>
          <a:endParaRPr lang="fa-IR"/>
        </a:p>
      </dgm:t>
    </dgm:pt>
    <dgm:pt modelId="{1FB3F7AB-E3FD-4390-A70B-3E7420D901AF}" type="sibTrans" cxnId="{65138A32-66CA-441F-894F-AFAA7EE000AD}">
      <dgm:prSet/>
      <dgm:spPr/>
      <dgm:t>
        <a:bodyPr/>
        <a:lstStyle/>
        <a:p>
          <a:pPr algn="ctr" rtl="1"/>
          <a:endParaRPr lang="fa-IR"/>
        </a:p>
      </dgm:t>
    </dgm:pt>
    <dgm:pt modelId="{81F805A2-B433-4CBE-8F09-31D6A8CD0906}">
      <dgm:prSet phldrT="[Text]"/>
      <dgm:spPr/>
      <dgm:t>
        <a:bodyPr/>
        <a:lstStyle/>
        <a:p>
          <a:pPr algn="ctr" rtl="1"/>
          <a:r>
            <a:rPr lang="fa-IR" dirty="0" smtClean="0"/>
            <a:t>امروزی</a:t>
          </a:r>
          <a:endParaRPr lang="fa-IR" dirty="0"/>
        </a:p>
      </dgm:t>
    </dgm:pt>
    <dgm:pt modelId="{BAA16F9C-8D27-41B3-8D79-9C7E193D670F}" type="parTrans" cxnId="{9CC074F9-4DD4-42CA-83C8-4DDE3F87F386}">
      <dgm:prSet/>
      <dgm:spPr/>
      <dgm:t>
        <a:bodyPr/>
        <a:lstStyle/>
        <a:p>
          <a:pPr algn="ctr" rtl="1"/>
          <a:endParaRPr lang="fa-IR"/>
        </a:p>
      </dgm:t>
    </dgm:pt>
    <dgm:pt modelId="{4FDE294D-1331-4D08-A686-11D9D71A7596}" type="sibTrans" cxnId="{9CC074F9-4DD4-42CA-83C8-4DDE3F87F386}">
      <dgm:prSet/>
      <dgm:spPr/>
      <dgm:t>
        <a:bodyPr/>
        <a:lstStyle/>
        <a:p>
          <a:pPr algn="ctr" rtl="1"/>
          <a:endParaRPr lang="fa-IR"/>
        </a:p>
      </dgm:t>
    </dgm:pt>
    <dgm:pt modelId="{BCCEE4A5-B1C7-4A75-8A7E-283D69E6A80C}">
      <dgm:prSet phldrT="[Text]"/>
      <dgm:spPr/>
      <dgm:t>
        <a:bodyPr/>
        <a:lstStyle/>
        <a:p>
          <a:pPr algn="ctr" rtl="1"/>
          <a:r>
            <a:rPr lang="fa-IR" dirty="0" smtClean="0"/>
            <a:t>در گذشته</a:t>
          </a:r>
          <a:endParaRPr lang="fa-IR" dirty="0"/>
        </a:p>
      </dgm:t>
    </dgm:pt>
    <dgm:pt modelId="{D7C4D776-8142-4399-85A2-A873B4E8D6C3}" type="parTrans" cxnId="{B81FDCB4-6740-4797-8628-B1E4824A1941}">
      <dgm:prSet/>
      <dgm:spPr/>
      <dgm:t>
        <a:bodyPr/>
        <a:lstStyle/>
        <a:p>
          <a:pPr algn="ctr" rtl="1"/>
          <a:endParaRPr lang="fa-IR"/>
        </a:p>
      </dgm:t>
    </dgm:pt>
    <dgm:pt modelId="{7D7CA480-ECC2-4868-B3C9-DF53B7F96949}" type="sibTrans" cxnId="{B81FDCB4-6740-4797-8628-B1E4824A1941}">
      <dgm:prSet/>
      <dgm:spPr/>
      <dgm:t>
        <a:bodyPr/>
        <a:lstStyle/>
        <a:p>
          <a:pPr algn="ctr" rtl="1"/>
          <a:endParaRPr lang="fa-IR"/>
        </a:p>
      </dgm:t>
    </dgm:pt>
    <dgm:pt modelId="{357B5F9F-BB80-4183-A577-8031B4773027}">
      <dgm:prSet/>
      <dgm:spPr/>
      <dgm:t>
        <a:bodyPr/>
        <a:lstStyle/>
        <a:p>
          <a:pPr algn="ctr" rtl="1"/>
          <a:r>
            <a:rPr lang="fa-IR" dirty="0" smtClean="0"/>
            <a:t>-به کمک مشعل در ارتفاعات</a:t>
          </a:r>
        </a:p>
        <a:p>
          <a:pPr algn="ctr" rtl="1"/>
          <a:r>
            <a:rPr lang="fa-IR" dirty="0" smtClean="0"/>
            <a:t>-انتقال صدا</a:t>
          </a:r>
        </a:p>
        <a:p>
          <a:pPr algn="ctr" rtl="1"/>
          <a:r>
            <a:rPr lang="fa-IR" dirty="0" smtClean="0"/>
            <a:t>-استفاده از اسب های تندرو</a:t>
          </a:r>
        </a:p>
        <a:p>
          <a:pPr algn="ctr" rtl="1"/>
          <a:r>
            <a:rPr lang="fa-IR" dirty="0" smtClean="0"/>
            <a:t>-تلگراف</a:t>
          </a:r>
          <a:endParaRPr lang="fa-IR" dirty="0"/>
        </a:p>
      </dgm:t>
    </dgm:pt>
    <dgm:pt modelId="{144D2688-86AC-4233-9C58-9825BEBD9DB0}" type="parTrans" cxnId="{7CA762FE-6111-46EE-BD61-10A865F7D2B1}">
      <dgm:prSet/>
      <dgm:spPr/>
      <dgm:t>
        <a:bodyPr/>
        <a:lstStyle/>
        <a:p>
          <a:pPr algn="ctr" rtl="1"/>
          <a:endParaRPr lang="fa-IR"/>
        </a:p>
      </dgm:t>
    </dgm:pt>
    <dgm:pt modelId="{239F6594-3E56-4CF7-9591-AFEBD48F7072}" type="sibTrans" cxnId="{7CA762FE-6111-46EE-BD61-10A865F7D2B1}">
      <dgm:prSet/>
      <dgm:spPr/>
      <dgm:t>
        <a:bodyPr/>
        <a:lstStyle/>
        <a:p>
          <a:pPr algn="ctr" rtl="1"/>
          <a:endParaRPr lang="fa-IR"/>
        </a:p>
      </dgm:t>
    </dgm:pt>
    <dgm:pt modelId="{2D871929-B2DE-49E7-8F63-E931F5293C52}">
      <dgm:prSet/>
      <dgm:spPr/>
      <dgm:t>
        <a:bodyPr/>
        <a:lstStyle/>
        <a:p>
          <a:pPr algn="ctr" rtl="1"/>
          <a:r>
            <a:rPr lang="fa-IR" dirty="0" smtClean="0"/>
            <a:t>-نامه</a:t>
          </a:r>
        </a:p>
        <a:p>
          <a:pPr algn="ctr" rtl="1"/>
          <a:r>
            <a:rPr lang="fa-IR" dirty="0" smtClean="0"/>
            <a:t>-تلفن معمولی</a:t>
          </a:r>
        </a:p>
        <a:p>
          <a:pPr algn="ctr" rtl="1"/>
          <a:r>
            <a:rPr lang="fa-IR" dirty="0" smtClean="0"/>
            <a:t>-تلفن همراه</a:t>
          </a:r>
        </a:p>
        <a:p>
          <a:pPr algn="ctr" rtl="1"/>
          <a:r>
            <a:rPr lang="fa-IR" dirty="0" smtClean="0"/>
            <a:t>-اینترنت</a:t>
          </a:r>
          <a:endParaRPr lang="fa-IR" dirty="0"/>
        </a:p>
      </dgm:t>
    </dgm:pt>
    <dgm:pt modelId="{A44AE1B3-1C51-46D6-9D61-0CFA06F51679}" type="parTrans" cxnId="{FF2B4AA1-3B35-4A74-B10B-2A2195F2541A}">
      <dgm:prSet/>
      <dgm:spPr/>
      <dgm:t>
        <a:bodyPr/>
        <a:lstStyle/>
        <a:p>
          <a:pPr algn="ctr" rtl="1"/>
          <a:endParaRPr lang="fa-IR"/>
        </a:p>
      </dgm:t>
    </dgm:pt>
    <dgm:pt modelId="{4D0C24E6-D76B-4E64-9F35-A53D154A27BC}" type="sibTrans" cxnId="{FF2B4AA1-3B35-4A74-B10B-2A2195F2541A}">
      <dgm:prSet/>
      <dgm:spPr/>
      <dgm:t>
        <a:bodyPr/>
        <a:lstStyle/>
        <a:p>
          <a:pPr algn="ctr" rtl="1"/>
          <a:endParaRPr lang="fa-IR"/>
        </a:p>
      </dgm:t>
    </dgm:pt>
    <dgm:pt modelId="{109F5371-07E1-4954-95E7-ADEAF0F46C11}" type="pres">
      <dgm:prSet presAssocID="{5E36085B-FA96-41D6-A88A-2DA710ED29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fa-IR"/>
        </a:p>
      </dgm:t>
    </dgm:pt>
    <dgm:pt modelId="{2691BC46-56A3-41A0-9E48-4D2014F639A6}" type="pres">
      <dgm:prSet presAssocID="{A551B696-AC41-410C-A6D7-3EB3BCBC4F84}" presName="hierRoot1" presStyleCnt="0">
        <dgm:presLayoutVars>
          <dgm:hierBranch val="init"/>
        </dgm:presLayoutVars>
      </dgm:prSet>
      <dgm:spPr/>
    </dgm:pt>
    <dgm:pt modelId="{AC8E281E-328C-4388-8099-F6FA67CBF59E}" type="pres">
      <dgm:prSet presAssocID="{A551B696-AC41-410C-A6D7-3EB3BCBC4F84}" presName="rootComposite1" presStyleCnt="0"/>
      <dgm:spPr/>
    </dgm:pt>
    <dgm:pt modelId="{035AC1DF-477B-4B2E-A102-6ED049CE8428}" type="pres">
      <dgm:prSet presAssocID="{A551B696-AC41-410C-A6D7-3EB3BCBC4F8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6F3302FB-DD97-444B-B8C9-64AAA61FE03D}" type="pres">
      <dgm:prSet presAssocID="{A551B696-AC41-410C-A6D7-3EB3BCBC4F84}" presName="rootConnector1" presStyleLbl="node1" presStyleIdx="0" presStyleCnt="0"/>
      <dgm:spPr/>
      <dgm:t>
        <a:bodyPr/>
        <a:lstStyle/>
        <a:p>
          <a:pPr rtl="1"/>
          <a:endParaRPr lang="fa-IR"/>
        </a:p>
      </dgm:t>
    </dgm:pt>
    <dgm:pt modelId="{7CB24DC6-981E-4D22-8C2E-91CBADB0ABE5}" type="pres">
      <dgm:prSet presAssocID="{A551B696-AC41-410C-A6D7-3EB3BCBC4F84}" presName="hierChild2" presStyleCnt="0"/>
      <dgm:spPr/>
    </dgm:pt>
    <dgm:pt modelId="{30CAB385-FE92-4FC0-A1DE-2F94AF178C05}" type="pres">
      <dgm:prSet presAssocID="{BAA16F9C-8D27-41B3-8D79-9C7E193D670F}" presName="Name37" presStyleLbl="parChTrans1D2" presStyleIdx="0" presStyleCnt="2"/>
      <dgm:spPr/>
      <dgm:t>
        <a:bodyPr/>
        <a:lstStyle/>
        <a:p>
          <a:pPr rtl="1"/>
          <a:endParaRPr lang="fa-IR"/>
        </a:p>
      </dgm:t>
    </dgm:pt>
    <dgm:pt modelId="{8E51CC18-EE1E-4861-9414-061D3A7FCD43}" type="pres">
      <dgm:prSet presAssocID="{81F805A2-B433-4CBE-8F09-31D6A8CD0906}" presName="hierRoot2" presStyleCnt="0">
        <dgm:presLayoutVars>
          <dgm:hierBranch val="init"/>
        </dgm:presLayoutVars>
      </dgm:prSet>
      <dgm:spPr/>
    </dgm:pt>
    <dgm:pt modelId="{9F5F0AB2-9EC1-4D4C-99C7-5656987C8DF5}" type="pres">
      <dgm:prSet presAssocID="{81F805A2-B433-4CBE-8F09-31D6A8CD0906}" presName="rootComposite" presStyleCnt="0"/>
      <dgm:spPr/>
    </dgm:pt>
    <dgm:pt modelId="{72E1E6DB-4825-4B2B-9541-016CE04D3C93}" type="pres">
      <dgm:prSet presAssocID="{81F805A2-B433-4CBE-8F09-31D6A8CD0906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A65C3F8-A81B-40D8-8854-6EB1D4993530}" type="pres">
      <dgm:prSet presAssocID="{81F805A2-B433-4CBE-8F09-31D6A8CD0906}" presName="rootConnector" presStyleLbl="node2" presStyleIdx="0" presStyleCnt="2"/>
      <dgm:spPr/>
      <dgm:t>
        <a:bodyPr/>
        <a:lstStyle/>
        <a:p>
          <a:pPr rtl="1"/>
          <a:endParaRPr lang="fa-IR"/>
        </a:p>
      </dgm:t>
    </dgm:pt>
    <dgm:pt modelId="{A6AB0E38-D34B-4878-901D-4E7305E69EBE}" type="pres">
      <dgm:prSet presAssocID="{81F805A2-B433-4CBE-8F09-31D6A8CD0906}" presName="hierChild4" presStyleCnt="0"/>
      <dgm:spPr/>
    </dgm:pt>
    <dgm:pt modelId="{4928FD7E-1409-44B8-9AA3-4B354E3ECE83}" type="pres">
      <dgm:prSet presAssocID="{A44AE1B3-1C51-46D6-9D61-0CFA06F51679}" presName="Name37" presStyleLbl="parChTrans1D3" presStyleIdx="0" presStyleCnt="2"/>
      <dgm:spPr/>
      <dgm:t>
        <a:bodyPr/>
        <a:lstStyle/>
        <a:p>
          <a:pPr rtl="1"/>
          <a:endParaRPr lang="fa-IR"/>
        </a:p>
      </dgm:t>
    </dgm:pt>
    <dgm:pt modelId="{A8CEE3A0-C74B-4FB7-B3C0-55FD0F06C852}" type="pres">
      <dgm:prSet presAssocID="{2D871929-B2DE-49E7-8F63-E931F5293C52}" presName="hierRoot2" presStyleCnt="0">
        <dgm:presLayoutVars>
          <dgm:hierBranch val="init"/>
        </dgm:presLayoutVars>
      </dgm:prSet>
      <dgm:spPr/>
    </dgm:pt>
    <dgm:pt modelId="{B756F5B6-C4E2-4D1D-9826-6A4965BAAEEB}" type="pres">
      <dgm:prSet presAssocID="{2D871929-B2DE-49E7-8F63-E931F5293C52}" presName="rootComposite" presStyleCnt="0"/>
      <dgm:spPr/>
    </dgm:pt>
    <dgm:pt modelId="{C8676711-6266-49D1-8F14-83F02D02069D}" type="pres">
      <dgm:prSet presAssocID="{2D871929-B2DE-49E7-8F63-E931F5293C52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30FD292-4739-4F36-99B5-442DF84B1E00}" type="pres">
      <dgm:prSet presAssocID="{2D871929-B2DE-49E7-8F63-E931F5293C52}" presName="rootConnector" presStyleLbl="node3" presStyleIdx="0" presStyleCnt="2"/>
      <dgm:spPr/>
      <dgm:t>
        <a:bodyPr/>
        <a:lstStyle/>
        <a:p>
          <a:pPr rtl="1"/>
          <a:endParaRPr lang="fa-IR"/>
        </a:p>
      </dgm:t>
    </dgm:pt>
    <dgm:pt modelId="{6D2928FC-2862-4165-AE4B-A4DEC7AF2AF8}" type="pres">
      <dgm:prSet presAssocID="{2D871929-B2DE-49E7-8F63-E931F5293C52}" presName="hierChild4" presStyleCnt="0"/>
      <dgm:spPr/>
    </dgm:pt>
    <dgm:pt modelId="{39C26D81-AFB3-4FA7-9092-A5052C0DA427}" type="pres">
      <dgm:prSet presAssocID="{2D871929-B2DE-49E7-8F63-E931F5293C52}" presName="hierChild5" presStyleCnt="0"/>
      <dgm:spPr/>
    </dgm:pt>
    <dgm:pt modelId="{D7DD1376-314F-4B4E-B976-32F532067345}" type="pres">
      <dgm:prSet presAssocID="{81F805A2-B433-4CBE-8F09-31D6A8CD0906}" presName="hierChild5" presStyleCnt="0"/>
      <dgm:spPr/>
    </dgm:pt>
    <dgm:pt modelId="{05A74AB8-1E9C-44EA-9D6E-EC73F83EC4B9}" type="pres">
      <dgm:prSet presAssocID="{D7C4D776-8142-4399-85A2-A873B4E8D6C3}" presName="Name37" presStyleLbl="parChTrans1D2" presStyleIdx="1" presStyleCnt="2"/>
      <dgm:spPr/>
      <dgm:t>
        <a:bodyPr/>
        <a:lstStyle/>
        <a:p>
          <a:pPr rtl="1"/>
          <a:endParaRPr lang="fa-IR"/>
        </a:p>
      </dgm:t>
    </dgm:pt>
    <dgm:pt modelId="{6A06B2E7-15DA-4C9A-A88E-182421D35213}" type="pres">
      <dgm:prSet presAssocID="{BCCEE4A5-B1C7-4A75-8A7E-283D69E6A80C}" presName="hierRoot2" presStyleCnt="0">
        <dgm:presLayoutVars>
          <dgm:hierBranch val="init"/>
        </dgm:presLayoutVars>
      </dgm:prSet>
      <dgm:spPr/>
    </dgm:pt>
    <dgm:pt modelId="{80E2ADE8-9281-4C53-9819-575E712C11DC}" type="pres">
      <dgm:prSet presAssocID="{BCCEE4A5-B1C7-4A75-8A7E-283D69E6A80C}" presName="rootComposite" presStyleCnt="0"/>
      <dgm:spPr/>
    </dgm:pt>
    <dgm:pt modelId="{8B6CB7E8-05B9-45CF-A15E-7B6DB6A87990}" type="pres">
      <dgm:prSet presAssocID="{BCCEE4A5-B1C7-4A75-8A7E-283D69E6A80C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F94510B-A4D3-4618-84DB-A1D3BEC47010}" type="pres">
      <dgm:prSet presAssocID="{BCCEE4A5-B1C7-4A75-8A7E-283D69E6A80C}" presName="rootConnector" presStyleLbl="node2" presStyleIdx="1" presStyleCnt="2"/>
      <dgm:spPr/>
      <dgm:t>
        <a:bodyPr/>
        <a:lstStyle/>
        <a:p>
          <a:pPr rtl="1"/>
          <a:endParaRPr lang="fa-IR"/>
        </a:p>
      </dgm:t>
    </dgm:pt>
    <dgm:pt modelId="{CCC29F50-2288-4D93-AC3F-5F076571D238}" type="pres">
      <dgm:prSet presAssocID="{BCCEE4A5-B1C7-4A75-8A7E-283D69E6A80C}" presName="hierChild4" presStyleCnt="0"/>
      <dgm:spPr/>
    </dgm:pt>
    <dgm:pt modelId="{2FA47369-8D92-404C-863D-F3C6FEC0B474}" type="pres">
      <dgm:prSet presAssocID="{144D2688-86AC-4233-9C58-9825BEBD9DB0}" presName="Name37" presStyleLbl="parChTrans1D3" presStyleIdx="1" presStyleCnt="2"/>
      <dgm:spPr/>
      <dgm:t>
        <a:bodyPr/>
        <a:lstStyle/>
        <a:p>
          <a:pPr rtl="1"/>
          <a:endParaRPr lang="fa-IR"/>
        </a:p>
      </dgm:t>
    </dgm:pt>
    <dgm:pt modelId="{A26AD6C9-E666-44F6-B72E-4AA9738E5CAF}" type="pres">
      <dgm:prSet presAssocID="{357B5F9F-BB80-4183-A577-8031B4773027}" presName="hierRoot2" presStyleCnt="0">
        <dgm:presLayoutVars>
          <dgm:hierBranch val="init"/>
        </dgm:presLayoutVars>
      </dgm:prSet>
      <dgm:spPr/>
    </dgm:pt>
    <dgm:pt modelId="{D9B8CF3E-14CD-4DA8-9564-898F1CC07FA7}" type="pres">
      <dgm:prSet presAssocID="{357B5F9F-BB80-4183-A577-8031B4773027}" presName="rootComposite" presStyleCnt="0"/>
      <dgm:spPr/>
    </dgm:pt>
    <dgm:pt modelId="{703EC156-B91D-413C-AA9C-87406D5165C0}" type="pres">
      <dgm:prSet presAssocID="{357B5F9F-BB80-4183-A577-8031B4773027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6353162F-55D0-4FFF-80C5-B49B3A71EB5B}" type="pres">
      <dgm:prSet presAssocID="{357B5F9F-BB80-4183-A577-8031B4773027}" presName="rootConnector" presStyleLbl="node3" presStyleIdx="1" presStyleCnt="2"/>
      <dgm:spPr/>
      <dgm:t>
        <a:bodyPr/>
        <a:lstStyle/>
        <a:p>
          <a:pPr rtl="1"/>
          <a:endParaRPr lang="fa-IR"/>
        </a:p>
      </dgm:t>
    </dgm:pt>
    <dgm:pt modelId="{1E44DD71-54AB-4881-A7B3-68FDDC8F2810}" type="pres">
      <dgm:prSet presAssocID="{357B5F9F-BB80-4183-A577-8031B4773027}" presName="hierChild4" presStyleCnt="0"/>
      <dgm:spPr/>
    </dgm:pt>
    <dgm:pt modelId="{53C17D95-555C-4292-8AE7-379DB84FEE6D}" type="pres">
      <dgm:prSet presAssocID="{357B5F9F-BB80-4183-A577-8031B4773027}" presName="hierChild5" presStyleCnt="0"/>
      <dgm:spPr/>
    </dgm:pt>
    <dgm:pt modelId="{915B1F9F-C484-4E98-9CE2-EB8F93B5B67B}" type="pres">
      <dgm:prSet presAssocID="{BCCEE4A5-B1C7-4A75-8A7E-283D69E6A80C}" presName="hierChild5" presStyleCnt="0"/>
      <dgm:spPr/>
    </dgm:pt>
    <dgm:pt modelId="{96D55FBD-AE12-458C-8B04-DDE5C3D36872}" type="pres">
      <dgm:prSet presAssocID="{A551B696-AC41-410C-A6D7-3EB3BCBC4F84}" presName="hierChild3" presStyleCnt="0"/>
      <dgm:spPr/>
    </dgm:pt>
  </dgm:ptLst>
  <dgm:cxnLst>
    <dgm:cxn modelId="{77233ED1-7189-4CB8-98EA-F2E1A9CF3127}" type="presOf" srcId="{81F805A2-B433-4CBE-8F09-31D6A8CD0906}" destId="{FA65C3F8-A81B-40D8-8854-6EB1D4993530}" srcOrd="1" destOrd="0" presId="urn:microsoft.com/office/officeart/2005/8/layout/orgChart1"/>
    <dgm:cxn modelId="{1BDBDE65-10A9-483E-81E3-A4737AC053BA}" type="presOf" srcId="{D7C4D776-8142-4399-85A2-A873B4E8D6C3}" destId="{05A74AB8-1E9C-44EA-9D6E-EC73F83EC4B9}" srcOrd="0" destOrd="0" presId="urn:microsoft.com/office/officeart/2005/8/layout/orgChart1"/>
    <dgm:cxn modelId="{FF2B4AA1-3B35-4A74-B10B-2A2195F2541A}" srcId="{81F805A2-B433-4CBE-8F09-31D6A8CD0906}" destId="{2D871929-B2DE-49E7-8F63-E931F5293C52}" srcOrd="0" destOrd="0" parTransId="{A44AE1B3-1C51-46D6-9D61-0CFA06F51679}" sibTransId="{4D0C24E6-D76B-4E64-9F35-A53D154A27BC}"/>
    <dgm:cxn modelId="{FE4FC240-4B4F-4E0F-888B-E07976387903}" type="presOf" srcId="{BAA16F9C-8D27-41B3-8D79-9C7E193D670F}" destId="{30CAB385-FE92-4FC0-A1DE-2F94AF178C05}" srcOrd="0" destOrd="0" presId="urn:microsoft.com/office/officeart/2005/8/layout/orgChart1"/>
    <dgm:cxn modelId="{7CA762FE-6111-46EE-BD61-10A865F7D2B1}" srcId="{BCCEE4A5-B1C7-4A75-8A7E-283D69E6A80C}" destId="{357B5F9F-BB80-4183-A577-8031B4773027}" srcOrd="0" destOrd="0" parTransId="{144D2688-86AC-4233-9C58-9825BEBD9DB0}" sibTransId="{239F6594-3E56-4CF7-9591-AFEBD48F7072}"/>
    <dgm:cxn modelId="{E4C791C9-EF81-4163-AA19-21E30CC19FFE}" type="presOf" srcId="{5E36085B-FA96-41D6-A88A-2DA710ED2968}" destId="{109F5371-07E1-4954-95E7-ADEAF0F46C11}" srcOrd="0" destOrd="0" presId="urn:microsoft.com/office/officeart/2005/8/layout/orgChart1"/>
    <dgm:cxn modelId="{9CC074F9-4DD4-42CA-83C8-4DDE3F87F386}" srcId="{A551B696-AC41-410C-A6D7-3EB3BCBC4F84}" destId="{81F805A2-B433-4CBE-8F09-31D6A8CD0906}" srcOrd="0" destOrd="0" parTransId="{BAA16F9C-8D27-41B3-8D79-9C7E193D670F}" sibTransId="{4FDE294D-1331-4D08-A686-11D9D71A7596}"/>
    <dgm:cxn modelId="{B81FDCB4-6740-4797-8628-B1E4824A1941}" srcId="{A551B696-AC41-410C-A6D7-3EB3BCBC4F84}" destId="{BCCEE4A5-B1C7-4A75-8A7E-283D69E6A80C}" srcOrd="1" destOrd="0" parTransId="{D7C4D776-8142-4399-85A2-A873B4E8D6C3}" sibTransId="{7D7CA480-ECC2-4868-B3C9-DF53B7F96949}"/>
    <dgm:cxn modelId="{4878146D-E544-492B-8CA1-C8387778862B}" type="presOf" srcId="{2D871929-B2DE-49E7-8F63-E931F5293C52}" destId="{330FD292-4739-4F36-99B5-442DF84B1E00}" srcOrd="1" destOrd="0" presId="urn:microsoft.com/office/officeart/2005/8/layout/orgChart1"/>
    <dgm:cxn modelId="{36472BAB-07C1-4E56-8CE1-9F7B97472D99}" type="presOf" srcId="{2D871929-B2DE-49E7-8F63-E931F5293C52}" destId="{C8676711-6266-49D1-8F14-83F02D02069D}" srcOrd="0" destOrd="0" presId="urn:microsoft.com/office/officeart/2005/8/layout/orgChart1"/>
    <dgm:cxn modelId="{F158D9B6-9CAC-4A8F-B22D-31E13E250C47}" type="presOf" srcId="{BCCEE4A5-B1C7-4A75-8A7E-283D69E6A80C}" destId="{3F94510B-A4D3-4618-84DB-A1D3BEC47010}" srcOrd="1" destOrd="0" presId="urn:microsoft.com/office/officeart/2005/8/layout/orgChart1"/>
    <dgm:cxn modelId="{65138A32-66CA-441F-894F-AFAA7EE000AD}" srcId="{5E36085B-FA96-41D6-A88A-2DA710ED2968}" destId="{A551B696-AC41-410C-A6D7-3EB3BCBC4F84}" srcOrd="0" destOrd="0" parTransId="{25B795E9-3DC5-4181-A4D3-67C76FC40298}" sibTransId="{1FB3F7AB-E3FD-4390-A70B-3E7420D901AF}"/>
    <dgm:cxn modelId="{35E6B354-31DE-4B22-BF95-B880A43D1CB5}" type="presOf" srcId="{144D2688-86AC-4233-9C58-9825BEBD9DB0}" destId="{2FA47369-8D92-404C-863D-F3C6FEC0B474}" srcOrd="0" destOrd="0" presId="urn:microsoft.com/office/officeart/2005/8/layout/orgChart1"/>
    <dgm:cxn modelId="{7071C095-4BF8-473A-B52A-D49A2EB8597F}" type="presOf" srcId="{81F805A2-B433-4CBE-8F09-31D6A8CD0906}" destId="{72E1E6DB-4825-4B2B-9541-016CE04D3C93}" srcOrd="0" destOrd="0" presId="urn:microsoft.com/office/officeart/2005/8/layout/orgChart1"/>
    <dgm:cxn modelId="{B2664437-1ACC-4452-8199-F4A68D262119}" type="presOf" srcId="{A551B696-AC41-410C-A6D7-3EB3BCBC4F84}" destId="{035AC1DF-477B-4B2E-A102-6ED049CE8428}" srcOrd="0" destOrd="0" presId="urn:microsoft.com/office/officeart/2005/8/layout/orgChart1"/>
    <dgm:cxn modelId="{8E67B419-A058-480A-B1FB-0135F139B8F9}" type="presOf" srcId="{A551B696-AC41-410C-A6D7-3EB3BCBC4F84}" destId="{6F3302FB-DD97-444B-B8C9-64AAA61FE03D}" srcOrd="1" destOrd="0" presId="urn:microsoft.com/office/officeart/2005/8/layout/orgChart1"/>
    <dgm:cxn modelId="{CC13DAA3-8D25-488F-81BA-8B55B7565B49}" type="presOf" srcId="{A44AE1B3-1C51-46D6-9D61-0CFA06F51679}" destId="{4928FD7E-1409-44B8-9AA3-4B354E3ECE83}" srcOrd="0" destOrd="0" presId="urn:microsoft.com/office/officeart/2005/8/layout/orgChart1"/>
    <dgm:cxn modelId="{4F6B34A2-ABAB-4861-A6D8-BBDB69535C42}" type="presOf" srcId="{357B5F9F-BB80-4183-A577-8031B4773027}" destId="{703EC156-B91D-413C-AA9C-87406D5165C0}" srcOrd="0" destOrd="0" presId="urn:microsoft.com/office/officeart/2005/8/layout/orgChart1"/>
    <dgm:cxn modelId="{0A1F433C-56E4-41D6-84DF-911268D03316}" type="presOf" srcId="{BCCEE4A5-B1C7-4A75-8A7E-283D69E6A80C}" destId="{8B6CB7E8-05B9-45CF-A15E-7B6DB6A87990}" srcOrd="0" destOrd="0" presId="urn:microsoft.com/office/officeart/2005/8/layout/orgChart1"/>
    <dgm:cxn modelId="{70947C93-F6D7-44E3-9320-1578198ED726}" type="presOf" srcId="{357B5F9F-BB80-4183-A577-8031B4773027}" destId="{6353162F-55D0-4FFF-80C5-B49B3A71EB5B}" srcOrd="1" destOrd="0" presId="urn:microsoft.com/office/officeart/2005/8/layout/orgChart1"/>
    <dgm:cxn modelId="{723E486F-A48F-4318-9648-72AA35F3FC4F}" type="presParOf" srcId="{109F5371-07E1-4954-95E7-ADEAF0F46C11}" destId="{2691BC46-56A3-41A0-9E48-4D2014F639A6}" srcOrd="0" destOrd="0" presId="urn:microsoft.com/office/officeart/2005/8/layout/orgChart1"/>
    <dgm:cxn modelId="{353183AA-76BD-4690-BF40-856CF4F4B12E}" type="presParOf" srcId="{2691BC46-56A3-41A0-9E48-4D2014F639A6}" destId="{AC8E281E-328C-4388-8099-F6FA67CBF59E}" srcOrd="0" destOrd="0" presId="urn:microsoft.com/office/officeart/2005/8/layout/orgChart1"/>
    <dgm:cxn modelId="{A0ED5C68-C570-466F-8D50-D7D370CA1DBA}" type="presParOf" srcId="{AC8E281E-328C-4388-8099-F6FA67CBF59E}" destId="{035AC1DF-477B-4B2E-A102-6ED049CE8428}" srcOrd="0" destOrd="0" presId="urn:microsoft.com/office/officeart/2005/8/layout/orgChart1"/>
    <dgm:cxn modelId="{17759411-7666-4DFD-B75E-098657EF36F2}" type="presParOf" srcId="{AC8E281E-328C-4388-8099-F6FA67CBF59E}" destId="{6F3302FB-DD97-444B-B8C9-64AAA61FE03D}" srcOrd="1" destOrd="0" presId="urn:microsoft.com/office/officeart/2005/8/layout/orgChart1"/>
    <dgm:cxn modelId="{BF0858E7-E03A-4517-B969-7EB240D623E8}" type="presParOf" srcId="{2691BC46-56A3-41A0-9E48-4D2014F639A6}" destId="{7CB24DC6-981E-4D22-8C2E-91CBADB0ABE5}" srcOrd="1" destOrd="0" presId="urn:microsoft.com/office/officeart/2005/8/layout/orgChart1"/>
    <dgm:cxn modelId="{AFC31CEE-9EC3-4E2A-B2CD-AEE141930D8F}" type="presParOf" srcId="{7CB24DC6-981E-4D22-8C2E-91CBADB0ABE5}" destId="{30CAB385-FE92-4FC0-A1DE-2F94AF178C05}" srcOrd="0" destOrd="0" presId="urn:microsoft.com/office/officeart/2005/8/layout/orgChart1"/>
    <dgm:cxn modelId="{CAC22E84-0286-42E8-9C6D-DF7E69270A03}" type="presParOf" srcId="{7CB24DC6-981E-4D22-8C2E-91CBADB0ABE5}" destId="{8E51CC18-EE1E-4861-9414-061D3A7FCD43}" srcOrd="1" destOrd="0" presId="urn:microsoft.com/office/officeart/2005/8/layout/orgChart1"/>
    <dgm:cxn modelId="{6224EE5C-9E29-44FB-A903-0C0E039441D9}" type="presParOf" srcId="{8E51CC18-EE1E-4861-9414-061D3A7FCD43}" destId="{9F5F0AB2-9EC1-4D4C-99C7-5656987C8DF5}" srcOrd="0" destOrd="0" presId="urn:microsoft.com/office/officeart/2005/8/layout/orgChart1"/>
    <dgm:cxn modelId="{10DAB578-4FF2-402F-9192-E77A42FE2B2B}" type="presParOf" srcId="{9F5F0AB2-9EC1-4D4C-99C7-5656987C8DF5}" destId="{72E1E6DB-4825-4B2B-9541-016CE04D3C93}" srcOrd="0" destOrd="0" presId="urn:microsoft.com/office/officeart/2005/8/layout/orgChart1"/>
    <dgm:cxn modelId="{D0A0D42F-9266-4EF3-ABB0-09413E09748C}" type="presParOf" srcId="{9F5F0AB2-9EC1-4D4C-99C7-5656987C8DF5}" destId="{FA65C3F8-A81B-40D8-8854-6EB1D4993530}" srcOrd="1" destOrd="0" presId="urn:microsoft.com/office/officeart/2005/8/layout/orgChart1"/>
    <dgm:cxn modelId="{18C18339-0923-4C2C-87AF-46F4BD31894B}" type="presParOf" srcId="{8E51CC18-EE1E-4861-9414-061D3A7FCD43}" destId="{A6AB0E38-D34B-4878-901D-4E7305E69EBE}" srcOrd="1" destOrd="0" presId="urn:microsoft.com/office/officeart/2005/8/layout/orgChart1"/>
    <dgm:cxn modelId="{48E052D1-1093-466B-8E8D-CCD203B5EC85}" type="presParOf" srcId="{A6AB0E38-D34B-4878-901D-4E7305E69EBE}" destId="{4928FD7E-1409-44B8-9AA3-4B354E3ECE83}" srcOrd="0" destOrd="0" presId="urn:microsoft.com/office/officeart/2005/8/layout/orgChart1"/>
    <dgm:cxn modelId="{E81B3F80-DB69-43D8-AB36-196A52D918A8}" type="presParOf" srcId="{A6AB0E38-D34B-4878-901D-4E7305E69EBE}" destId="{A8CEE3A0-C74B-4FB7-B3C0-55FD0F06C852}" srcOrd="1" destOrd="0" presId="urn:microsoft.com/office/officeart/2005/8/layout/orgChart1"/>
    <dgm:cxn modelId="{2179C2AA-5009-4FCD-81FC-7AAB16523DF5}" type="presParOf" srcId="{A8CEE3A0-C74B-4FB7-B3C0-55FD0F06C852}" destId="{B756F5B6-C4E2-4D1D-9826-6A4965BAAEEB}" srcOrd="0" destOrd="0" presId="urn:microsoft.com/office/officeart/2005/8/layout/orgChart1"/>
    <dgm:cxn modelId="{C285993A-B5B8-43C1-8F19-985974167778}" type="presParOf" srcId="{B756F5B6-C4E2-4D1D-9826-6A4965BAAEEB}" destId="{C8676711-6266-49D1-8F14-83F02D02069D}" srcOrd="0" destOrd="0" presId="urn:microsoft.com/office/officeart/2005/8/layout/orgChart1"/>
    <dgm:cxn modelId="{ED4E1F32-9402-4C70-8176-9B647843CF8E}" type="presParOf" srcId="{B756F5B6-C4E2-4D1D-9826-6A4965BAAEEB}" destId="{330FD292-4739-4F36-99B5-442DF84B1E00}" srcOrd="1" destOrd="0" presId="urn:microsoft.com/office/officeart/2005/8/layout/orgChart1"/>
    <dgm:cxn modelId="{6DF60346-D53D-445C-9D1C-BEF0DAC38FA4}" type="presParOf" srcId="{A8CEE3A0-C74B-4FB7-B3C0-55FD0F06C852}" destId="{6D2928FC-2862-4165-AE4B-A4DEC7AF2AF8}" srcOrd="1" destOrd="0" presId="urn:microsoft.com/office/officeart/2005/8/layout/orgChart1"/>
    <dgm:cxn modelId="{3D266878-111C-4F98-A948-C249FF18D137}" type="presParOf" srcId="{A8CEE3A0-C74B-4FB7-B3C0-55FD0F06C852}" destId="{39C26D81-AFB3-4FA7-9092-A5052C0DA427}" srcOrd="2" destOrd="0" presId="urn:microsoft.com/office/officeart/2005/8/layout/orgChart1"/>
    <dgm:cxn modelId="{DF2004B6-BCF6-4BE7-8EF2-B1EB425BA0AC}" type="presParOf" srcId="{8E51CC18-EE1E-4861-9414-061D3A7FCD43}" destId="{D7DD1376-314F-4B4E-B976-32F532067345}" srcOrd="2" destOrd="0" presId="urn:microsoft.com/office/officeart/2005/8/layout/orgChart1"/>
    <dgm:cxn modelId="{5204F5DD-4DAA-44A8-B6CE-CF3018819803}" type="presParOf" srcId="{7CB24DC6-981E-4D22-8C2E-91CBADB0ABE5}" destId="{05A74AB8-1E9C-44EA-9D6E-EC73F83EC4B9}" srcOrd="2" destOrd="0" presId="urn:microsoft.com/office/officeart/2005/8/layout/orgChart1"/>
    <dgm:cxn modelId="{520BB9E0-930C-4152-AA46-19739F56D032}" type="presParOf" srcId="{7CB24DC6-981E-4D22-8C2E-91CBADB0ABE5}" destId="{6A06B2E7-15DA-4C9A-A88E-182421D35213}" srcOrd="3" destOrd="0" presId="urn:microsoft.com/office/officeart/2005/8/layout/orgChart1"/>
    <dgm:cxn modelId="{431B1C70-39AB-49CF-9664-BE55352B186F}" type="presParOf" srcId="{6A06B2E7-15DA-4C9A-A88E-182421D35213}" destId="{80E2ADE8-9281-4C53-9819-575E712C11DC}" srcOrd="0" destOrd="0" presId="urn:microsoft.com/office/officeart/2005/8/layout/orgChart1"/>
    <dgm:cxn modelId="{A047D060-1CF0-45BA-8DA9-AFE827535E74}" type="presParOf" srcId="{80E2ADE8-9281-4C53-9819-575E712C11DC}" destId="{8B6CB7E8-05B9-45CF-A15E-7B6DB6A87990}" srcOrd="0" destOrd="0" presId="urn:microsoft.com/office/officeart/2005/8/layout/orgChart1"/>
    <dgm:cxn modelId="{D963DBC0-CCA4-4B30-8119-67F4655169B0}" type="presParOf" srcId="{80E2ADE8-9281-4C53-9819-575E712C11DC}" destId="{3F94510B-A4D3-4618-84DB-A1D3BEC47010}" srcOrd="1" destOrd="0" presId="urn:microsoft.com/office/officeart/2005/8/layout/orgChart1"/>
    <dgm:cxn modelId="{B654D5DF-FCD1-4219-AA5F-B3EF318ED297}" type="presParOf" srcId="{6A06B2E7-15DA-4C9A-A88E-182421D35213}" destId="{CCC29F50-2288-4D93-AC3F-5F076571D238}" srcOrd="1" destOrd="0" presId="urn:microsoft.com/office/officeart/2005/8/layout/orgChart1"/>
    <dgm:cxn modelId="{66102369-F570-4F84-A335-30F24D4AFA72}" type="presParOf" srcId="{CCC29F50-2288-4D93-AC3F-5F076571D238}" destId="{2FA47369-8D92-404C-863D-F3C6FEC0B474}" srcOrd="0" destOrd="0" presId="urn:microsoft.com/office/officeart/2005/8/layout/orgChart1"/>
    <dgm:cxn modelId="{E3D3BC58-270B-4C4C-BFDF-8EDE49BA2D59}" type="presParOf" srcId="{CCC29F50-2288-4D93-AC3F-5F076571D238}" destId="{A26AD6C9-E666-44F6-B72E-4AA9738E5CAF}" srcOrd="1" destOrd="0" presId="urn:microsoft.com/office/officeart/2005/8/layout/orgChart1"/>
    <dgm:cxn modelId="{311B2EFD-C340-45B6-801E-8C942863EAF6}" type="presParOf" srcId="{A26AD6C9-E666-44F6-B72E-4AA9738E5CAF}" destId="{D9B8CF3E-14CD-4DA8-9564-898F1CC07FA7}" srcOrd="0" destOrd="0" presId="urn:microsoft.com/office/officeart/2005/8/layout/orgChart1"/>
    <dgm:cxn modelId="{2645C94B-E207-4A54-A42A-754FFEF8C677}" type="presParOf" srcId="{D9B8CF3E-14CD-4DA8-9564-898F1CC07FA7}" destId="{703EC156-B91D-413C-AA9C-87406D5165C0}" srcOrd="0" destOrd="0" presId="urn:microsoft.com/office/officeart/2005/8/layout/orgChart1"/>
    <dgm:cxn modelId="{A731A60A-EA7E-48BC-B1D1-D4CD957AAA1B}" type="presParOf" srcId="{D9B8CF3E-14CD-4DA8-9564-898F1CC07FA7}" destId="{6353162F-55D0-4FFF-80C5-B49B3A71EB5B}" srcOrd="1" destOrd="0" presId="urn:microsoft.com/office/officeart/2005/8/layout/orgChart1"/>
    <dgm:cxn modelId="{60062086-2BA4-4458-A420-9D70A4220140}" type="presParOf" srcId="{A26AD6C9-E666-44F6-B72E-4AA9738E5CAF}" destId="{1E44DD71-54AB-4881-A7B3-68FDDC8F2810}" srcOrd="1" destOrd="0" presId="urn:microsoft.com/office/officeart/2005/8/layout/orgChart1"/>
    <dgm:cxn modelId="{15F1DBFF-A862-4CAA-BB4E-E9EFC52469FE}" type="presParOf" srcId="{A26AD6C9-E666-44F6-B72E-4AA9738E5CAF}" destId="{53C17D95-555C-4292-8AE7-379DB84FEE6D}" srcOrd="2" destOrd="0" presId="urn:microsoft.com/office/officeart/2005/8/layout/orgChart1"/>
    <dgm:cxn modelId="{38408208-C9D0-4335-86CE-C3CC24322A9D}" type="presParOf" srcId="{6A06B2E7-15DA-4C9A-A88E-182421D35213}" destId="{915B1F9F-C484-4E98-9CE2-EB8F93B5B67B}" srcOrd="2" destOrd="0" presId="urn:microsoft.com/office/officeart/2005/8/layout/orgChart1"/>
    <dgm:cxn modelId="{6067A6F6-6FF1-4DE7-B74C-35D78B665ABA}" type="presParOf" srcId="{2691BC46-56A3-41A0-9E48-4D2014F639A6}" destId="{96D55FBD-AE12-458C-8B04-DDE5C3D368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DA7C3-FA7F-4D0D-AA29-2B567F71EBE2}">
      <dsp:nvSpPr>
        <dsp:cNvPr id="0" name=""/>
        <dsp:cNvSpPr/>
      </dsp:nvSpPr>
      <dsp:spPr>
        <a:xfrm>
          <a:off x="3249207" y="4326257"/>
          <a:ext cx="242161" cy="596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706"/>
              </a:lnTo>
              <a:lnTo>
                <a:pt x="242161" y="5967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33363A-7ED7-4EE9-92B2-F7F0E3A2DBC6}">
      <dsp:nvSpPr>
        <dsp:cNvPr id="0" name=""/>
        <dsp:cNvSpPr/>
      </dsp:nvSpPr>
      <dsp:spPr>
        <a:xfrm>
          <a:off x="3721481" y="3406819"/>
          <a:ext cx="91440" cy="2719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19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A0EC1-6959-4F99-9861-74C745323A47}">
      <dsp:nvSpPr>
        <dsp:cNvPr id="0" name=""/>
        <dsp:cNvSpPr/>
      </dsp:nvSpPr>
      <dsp:spPr>
        <a:xfrm>
          <a:off x="3721481" y="2487381"/>
          <a:ext cx="91440" cy="2719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19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786778-3816-4A09-BF64-77B14BB71B88}">
      <dsp:nvSpPr>
        <dsp:cNvPr id="0" name=""/>
        <dsp:cNvSpPr/>
      </dsp:nvSpPr>
      <dsp:spPr>
        <a:xfrm>
          <a:off x="3721481" y="1567943"/>
          <a:ext cx="91440" cy="2719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19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A71917-541D-4F1F-9C9D-C8AB988D0E1F}">
      <dsp:nvSpPr>
        <dsp:cNvPr id="0" name=""/>
        <dsp:cNvSpPr/>
      </dsp:nvSpPr>
      <dsp:spPr>
        <a:xfrm>
          <a:off x="3721481" y="648506"/>
          <a:ext cx="91440" cy="2719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19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D1B78D-8295-4F0D-B631-CA70EC6B2E9F}">
      <dsp:nvSpPr>
        <dsp:cNvPr id="0" name=""/>
        <dsp:cNvSpPr/>
      </dsp:nvSpPr>
      <dsp:spPr>
        <a:xfrm>
          <a:off x="3119709" y="1014"/>
          <a:ext cx="1294982" cy="64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kern="1200" dirty="0" smtClean="0"/>
            <a:t>مشاهده دقیق به کمک حواس</a:t>
          </a:r>
          <a:endParaRPr lang="fa-IR" sz="1500" kern="1200" dirty="0"/>
        </a:p>
      </dsp:txBody>
      <dsp:txXfrm>
        <a:off x="3119709" y="1014"/>
        <a:ext cx="1294982" cy="647491"/>
      </dsp:txXfrm>
    </dsp:sp>
    <dsp:sp modelId="{C7F6BE95-8D1A-491B-AB8E-B1929CD612F7}">
      <dsp:nvSpPr>
        <dsp:cNvPr id="0" name=""/>
        <dsp:cNvSpPr/>
      </dsp:nvSpPr>
      <dsp:spPr>
        <a:xfrm>
          <a:off x="3119709" y="920452"/>
          <a:ext cx="1294982" cy="64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kern="1200" dirty="0" smtClean="0"/>
            <a:t>یاد داشت برداری و جمع آوری اطلاعات</a:t>
          </a:r>
          <a:endParaRPr lang="fa-IR" sz="1500" kern="1200" dirty="0"/>
        </a:p>
      </dsp:txBody>
      <dsp:txXfrm>
        <a:off x="3119709" y="920452"/>
        <a:ext cx="1294982" cy="647491"/>
      </dsp:txXfrm>
    </dsp:sp>
    <dsp:sp modelId="{3A4BA969-9130-4515-8318-F2E3ED45A849}">
      <dsp:nvSpPr>
        <dsp:cNvPr id="0" name=""/>
        <dsp:cNvSpPr/>
      </dsp:nvSpPr>
      <dsp:spPr>
        <a:xfrm>
          <a:off x="3119709" y="1839890"/>
          <a:ext cx="1294982" cy="64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kern="1200" dirty="0" smtClean="0"/>
            <a:t>روبرو شده با مسئله</a:t>
          </a:r>
          <a:endParaRPr lang="fa-IR" sz="1500" kern="1200" dirty="0"/>
        </a:p>
      </dsp:txBody>
      <dsp:txXfrm>
        <a:off x="3119709" y="1839890"/>
        <a:ext cx="1294982" cy="647491"/>
      </dsp:txXfrm>
    </dsp:sp>
    <dsp:sp modelId="{B8CE16DF-EB8C-48AF-8DB0-C87E4644BB1E}">
      <dsp:nvSpPr>
        <dsp:cNvPr id="0" name=""/>
        <dsp:cNvSpPr/>
      </dsp:nvSpPr>
      <dsp:spPr>
        <a:xfrm>
          <a:off x="3119709" y="2759328"/>
          <a:ext cx="1294982" cy="64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kern="1200" dirty="0" smtClean="0"/>
            <a:t>پیشنهاد راه حل</a:t>
          </a:r>
          <a:endParaRPr lang="fa-IR" sz="1500" kern="1200" dirty="0"/>
        </a:p>
      </dsp:txBody>
      <dsp:txXfrm>
        <a:off x="3119709" y="2759328"/>
        <a:ext cx="1294982" cy="647491"/>
      </dsp:txXfrm>
    </dsp:sp>
    <dsp:sp modelId="{466BEB0A-6147-4590-87AF-F0C5182A1BA3}">
      <dsp:nvSpPr>
        <dsp:cNvPr id="0" name=""/>
        <dsp:cNvSpPr/>
      </dsp:nvSpPr>
      <dsp:spPr>
        <a:xfrm>
          <a:off x="3119709" y="3678766"/>
          <a:ext cx="1294982" cy="64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kern="1200" dirty="0" smtClean="0"/>
            <a:t>آزمایش و نتیجه گیری</a:t>
          </a:r>
          <a:endParaRPr lang="fa-IR" sz="1500" kern="1200" dirty="0"/>
        </a:p>
      </dsp:txBody>
      <dsp:txXfrm>
        <a:off x="3119709" y="3678766"/>
        <a:ext cx="1294982" cy="647491"/>
      </dsp:txXfrm>
    </dsp:sp>
    <dsp:sp modelId="{3EC45371-0745-40AD-B775-170CE9A2714E}">
      <dsp:nvSpPr>
        <dsp:cNvPr id="0" name=""/>
        <dsp:cNvSpPr/>
      </dsp:nvSpPr>
      <dsp:spPr>
        <a:xfrm>
          <a:off x="3491369" y="4599218"/>
          <a:ext cx="1294982" cy="6474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500" kern="1200" dirty="0" smtClean="0"/>
            <a:t>طرح مسئله جدید</a:t>
          </a:r>
          <a:endParaRPr lang="fa-IR" sz="1500" kern="1200" dirty="0"/>
        </a:p>
      </dsp:txBody>
      <dsp:txXfrm>
        <a:off x="3491369" y="4599218"/>
        <a:ext cx="1294982" cy="6474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E042A4-B5AC-4C86-A29B-2B2249FC6033}">
      <dsp:nvSpPr>
        <dsp:cNvPr id="0" name=""/>
        <dsp:cNvSpPr/>
      </dsp:nvSpPr>
      <dsp:spPr>
        <a:xfrm>
          <a:off x="4589875" y="478097"/>
          <a:ext cx="140344" cy="2416800"/>
        </a:xfrm>
        <a:custGeom>
          <a:avLst/>
          <a:gdLst/>
          <a:ahLst/>
          <a:cxnLst/>
          <a:rect l="0" t="0" r="0" b="0"/>
          <a:pathLst>
            <a:path>
              <a:moveTo>
                <a:pt x="0" y="2416800"/>
              </a:moveTo>
              <a:lnTo>
                <a:pt x="14034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D8E500-EB91-4F83-ADBB-68334DDC5751}">
      <dsp:nvSpPr>
        <dsp:cNvPr id="0" name=""/>
        <dsp:cNvSpPr/>
      </dsp:nvSpPr>
      <dsp:spPr>
        <a:xfrm>
          <a:off x="857482" y="2035591"/>
          <a:ext cx="3732392" cy="859307"/>
        </a:xfrm>
        <a:custGeom>
          <a:avLst/>
          <a:gdLst/>
          <a:ahLst/>
          <a:cxnLst/>
          <a:rect l="0" t="0" r="0" b="0"/>
          <a:pathLst>
            <a:path>
              <a:moveTo>
                <a:pt x="3732392" y="859307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429B8-EE9B-4C0C-A3F5-0E1E24A898B0}">
      <dsp:nvSpPr>
        <dsp:cNvPr id="0" name=""/>
        <dsp:cNvSpPr/>
      </dsp:nvSpPr>
      <dsp:spPr>
        <a:xfrm>
          <a:off x="4589875" y="2058960"/>
          <a:ext cx="3732392" cy="835937"/>
        </a:xfrm>
        <a:custGeom>
          <a:avLst/>
          <a:gdLst/>
          <a:ahLst/>
          <a:cxnLst/>
          <a:rect l="0" t="0" r="0" b="0"/>
          <a:pathLst>
            <a:path>
              <a:moveTo>
                <a:pt x="0" y="835937"/>
              </a:moveTo>
              <a:lnTo>
                <a:pt x="373239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8E591-E981-454A-8A25-22B212A2A16E}">
      <dsp:nvSpPr>
        <dsp:cNvPr id="0" name=""/>
        <dsp:cNvSpPr/>
      </dsp:nvSpPr>
      <dsp:spPr>
        <a:xfrm>
          <a:off x="4589875" y="2894898"/>
          <a:ext cx="1861567" cy="13483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3333"/>
              </a:lnTo>
              <a:lnTo>
                <a:pt x="1861567" y="1183333"/>
              </a:lnTo>
              <a:lnTo>
                <a:pt x="1861567" y="13483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D22F84-2859-4F35-8F97-47E888CD275E}">
      <dsp:nvSpPr>
        <dsp:cNvPr id="0" name=""/>
        <dsp:cNvSpPr/>
      </dsp:nvSpPr>
      <dsp:spPr>
        <a:xfrm>
          <a:off x="2148400" y="2894898"/>
          <a:ext cx="2441475" cy="1348351"/>
        </a:xfrm>
        <a:custGeom>
          <a:avLst/>
          <a:gdLst/>
          <a:ahLst/>
          <a:cxnLst/>
          <a:rect l="0" t="0" r="0" b="0"/>
          <a:pathLst>
            <a:path>
              <a:moveTo>
                <a:pt x="2441475" y="0"/>
              </a:moveTo>
              <a:lnTo>
                <a:pt x="2441475" y="1183333"/>
              </a:lnTo>
              <a:lnTo>
                <a:pt x="0" y="1183333"/>
              </a:lnTo>
              <a:lnTo>
                <a:pt x="0" y="13483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645FB-D51E-4E44-AAF3-89C15257D7D5}">
      <dsp:nvSpPr>
        <dsp:cNvPr id="0" name=""/>
        <dsp:cNvSpPr/>
      </dsp:nvSpPr>
      <dsp:spPr>
        <a:xfrm>
          <a:off x="3804072" y="2109095"/>
          <a:ext cx="1571606" cy="785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/>
            <a:t>نان</a:t>
          </a:r>
          <a:endParaRPr lang="fa-IR" sz="2800" kern="1200" dirty="0"/>
        </a:p>
      </dsp:txBody>
      <dsp:txXfrm>
        <a:off x="3804072" y="2109095"/>
        <a:ext cx="1571606" cy="785803"/>
      </dsp:txXfrm>
    </dsp:sp>
    <dsp:sp modelId="{D5A984E0-1119-43D9-AF6C-CF750AE87285}">
      <dsp:nvSpPr>
        <dsp:cNvPr id="0" name=""/>
        <dsp:cNvSpPr/>
      </dsp:nvSpPr>
      <dsp:spPr>
        <a:xfrm>
          <a:off x="1362597" y="4243250"/>
          <a:ext cx="1571606" cy="785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/>
            <a:t>روشهای خمیر کردن</a:t>
          </a:r>
          <a:endParaRPr lang="fa-IR" sz="2800" kern="1200" dirty="0"/>
        </a:p>
      </dsp:txBody>
      <dsp:txXfrm>
        <a:off x="1362597" y="4243250"/>
        <a:ext cx="1571606" cy="785803"/>
      </dsp:txXfrm>
    </dsp:sp>
    <dsp:sp modelId="{8CF6A4B7-2DD9-4B54-83C2-88275C71BB1C}">
      <dsp:nvSpPr>
        <dsp:cNvPr id="0" name=""/>
        <dsp:cNvSpPr/>
      </dsp:nvSpPr>
      <dsp:spPr>
        <a:xfrm>
          <a:off x="5665640" y="4243250"/>
          <a:ext cx="1571606" cy="785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/>
            <a:t>انواع آسیاب</a:t>
          </a:r>
          <a:endParaRPr lang="fa-IR" sz="2800" kern="1200" dirty="0"/>
        </a:p>
      </dsp:txBody>
      <dsp:txXfrm>
        <a:off x="5665640" y="4243250"/>
        <a:ext cx="1571606" cy="785803"/>
      </dsp:txXfrm>
    </dsp:sp>
    <dsp:sp modelId="{D015F1D8-422F-4658-9F6D-F560D3439BB7}">
      <dsp:nvSpPr>
        <dsp:cNvPr id="0" name=""/>
        <dsp:cNvSpPr/>
      </dsp:nvSpPr>
      <dsp:spPr>
        <a:xfrm>
          <a:off x="7536464" y="2058960"/>
          <a:ext cx="1571606" cy="785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/>
            <a:t>مراحل تهیه نان</a:t>
          </a:r>
          <a:endParaRPr lang="fa-IR" sz="2800" kern="1200" dirty="0"/>
        </a:p>
      </dsp:txBody>
      <dsp:txXfrm>
        <a:off x="7536464" y="2058960"/>
        <a:ext cx="1571606" cy="785803"/>
      </dsp:txXfrm>
    </dsp:sp>
    <dsp:sp modelId="{C8284072-A859-4A4D-80E3-356C710CA6A7}">
      <dsp:nvSpPr>
        <dsp:cNvPr id="0" name=""/>
        <dsp:cNvSpPr/>
      </dsp:nvSpPr>
      <dsp:spPr>
        <a:xfrm>
          <a:off x="71679" y="2035591"/>
          <a:ext cx="1571606" cy="785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/>
            <a:t>روش های پخت نان</a:t>
          </a:r>
          <a:endParaRPr lang="fa-IR" sz="2800" kern="1200" dirty="0"/>
        </a:p>
      </dsp:txBody>
      <dsp:txXfrm>
        <a:off x="71679" y="2035591"/>
        <a:ext cx="1571606" cy="785803"/>
      </dsp:txXfrm>
    </dsp:sp>
    <dsp:sp modelId="{82A7A2FD-651F-4B8D-9CCA-92D589847B89}">
      <dsp:nvSpPr>
        <dsp:cNvPr id="0" name=""/>
        <dsp:cNvSpPr/>
      </dsp:nvSpPr>
      <dsp:spPr>
        <a:xfrm>
          <a:off x="3944416" y="478097"/>
          <a:ext cx="1571606" cy="7858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/>
            <a:t>مصرف درست</a:t>
          </a:r>
          <a:endParaRPr lang="fa-IR" sz="2800" kern="1200" dirty="0"/>
        </a:p>
      </dsp:txBody>
      <dsp:txXfrm>
        <a:off x="3944416" y="478097"/>
        <a:ext cx="1571606" cy="7858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A47369-8D92-404C-863D-F3C6FEC0B474}">
      <dsp:nvSpPr>
        <dsp:cNvPr id="0" name=""/>
        <dsp:cNvSpPr/>
      </dsp:nvSpPr>
      <dsp:spPr>
        <a:xfrm>
          <a:off x="3870551" y="3080421"/>
          <a:ext cx="381396" cy="11696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9617"/>
              </a:lnTo>
              <a:lnTo>
                <a:pt x="381396" y="11696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74AB8-1E9C-44EA-9D6E-EC73F83EC4B9}">
      <dsp:nvSpPr>
        <dsp:cNvPr id="0" name=""/>
        <dsp:cNvSpPr/>
      </dsp:nvSpPr>
      <dsp:spPr>
        <a:xfrm>
          <a:off x="3349309" y="1275142"/>
          <a:ext cx="1538300" cy="533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977"/>
              </a:lnTo>
              <a:lnTo>
                <a:pt x="1538300" y="266977"/>
              </a:lnTo>
              <a:lnTo>
                <a:pt x="1538300" y="5339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28FD7E-1409-44B8-9AA3-4B354E3ECE83}">
      <dsp:nvSpPr>
        <dsp:cNvPr id="0" name=""/>
        <dsp:cNvSpPr/>
      </dsp:nvSpPr>
      <dsp:spPr>
        <a:xfrm>
          <a:off x="793950" y="3080421"/>
          <a:ext cx="381396" cy="11696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9617"/>
              </a:lnTo>
              <a:lnTo>
                <a:pt x="381396" y="11696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AB385-FE92-4FC0-A1DE-2F94AF178C05}">
      <dsp:nvSpPr>
        <dsp:cNvPr id="0" name=""/>
        <dsp:cNvSpPr/>
      </dsp:nvSpPr>
      <dsp:spPr>
        <a:xfrm>
          <a:off x="1811008" y="1275142"/>
          <a:ext cx="1538300" cy="533955"/>
        </a:xfrm>
        <a:custGeom>
          <a:avLst/>
          <a:gdLst/>
          <a:ahLst/>
          <a:cxnLst/>
          <a:rect l="0" t="0" r="0" b="0"/>
          <a:pathLst>
            <a:path>
              <a:moveTo>
                <a:pt x="1538300" y="0"/>
              </a:moveTo>
              <a:lnTo>
                <a:pt x="1538300" y="266977"/>
              </a:lnTo>
              <a:lnTo>
                <a:pt x="0" y="266977"/>
              </a:lnTo>
              <a:lnTo>
                <a:pt x="0" y="5339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AC1DF-477B-4B2E-A102-6ED049CE8428}">
      <dsp:nvSpPr>
        <dsp:cNvPr id="0" name=""/>
        <dsp:cNvSpPr/>
      </dsp:nvSpPr>
      <dsp:spPr>
        <a:xfrm>
          <a:off x="2077986" y="3819"/>
          <a:ext cx="2542645" cy="1271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وسایل ارتباط شخصی</a:t>
          </a:r>
          <a:endParaRPr lang="fa-IR" sz="1800" kern="1200" dirty="0"/>
        </a:p>
      </dsp:txBody>
      <dsp:txXfrm>
        <a:off x="2077986" y="3819"/>
        <a:ext cx="2542645" cy="1271322"/>
      </dsp:txXfrm>
    </dsp:sp>
    <dsp:sp modelId="{72E1E6DB-4825-4B2B-9541-016CE04D3C93}">
      <dsp:nvSpPr>
        <dsp:cNvPr id="0" name=""/>
        <dsp:cNvSpPr/>
      </dsp:nvSpPr>
      <dsp:spPr>
        <a:xfrm>
          <a:off x="539685" y="1809098"/>
          <a:ext cx="2542645" cy="1271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امروزی</a:t>
          </a:r>
          <a:endParaRPr lang="fa-IR" sz="1800" kern="1200" dirty="0"/>
        </a:p>
      </dsp:txBody>
      <dsp:txXfrm>
        <a:off x="539685" y="1809098"/>
        <a:ext cx="2542645" cy="1271322"/>
      </dsp:txXfrm>
    </dsp:sp>
    <dsp:sp modelId="{C8676711-6266-49D1-8F14-83F02D02069D}">
      <dsp:nvSpPr>
        <dsp:cNvPr id="0" name=""/>
        <dsp:cNvSpPr/>
      </dsp:nvSpPr>
      <dsp:spPr>
        <a:xfrm>
          <a:off x="1175347" y="3614377"/>
          <a:ext cx="2542645" cy="1271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-نامه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-تلفن معمولی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-تلفن همراه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-اینترنت</a:t>
          </a:r>
          <a:endParaRPr lang="fa-IR" sz="1800" kern="1200" dirty="0"/>
        </a:p>
      </dsp:txBody>
      <dsp:txXfrm>
        <a:off x="1175347" y="3614377"/>
        <a:ext cx="2542645" cy="1271322"/>
      </dsp:txXfrm>
    </dsp:sp>
    <dsp:sp modelId="{8B6CB7E8-05B9-45CF-A15E-7B6DB6A87990}">
      <dsp:nvSpPr>
        <dsp:cNvPr id="0" name=""/>
        <dsp:cNvSpPr/>
      </dsp:nvSpPr>
      <dsp:spPr>
        <a:xfrm>
          <a:off x="3616287" y="1809098"/>
          <a:ext cx="2542645" cy="1271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در گذشته</a:t>
          </a:r>
          <a:endParaRPr lang="fa-IR" sz="1800" kern="1200" dirty="0"/>
        </a:p>
      </dsp:txBody>
      <dsp:txXfrm>
        <a:off x="3616287" y="1809098"/>
        <a:ext cx="2542645" cy="1271322"/>
      </dsp:txXfrm>
    </dsp:sp>
    <dsp:sp modelId="{703EC156-B91D-413C-AA9C-87406D5165C0}">
      <dsp:nvSpPr>
        <dsp:cNvPr id="0" name=""/>
        <dsp:cNvSpPr/>
      </dsp:nvSpPr>
      <dsp:spPr>
        <a:xfrm>
          <a:off x="4251948" y="3614377"/>
          <a:ext cx="2542645" cy="12713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-به کمک مشعل در ارتفاعات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-انتقال صدا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-استفاده از اسب های تندرو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-تلگراف</a:t>
          </a:r>
          <a:endParaRPr lang="fa-IR" sz="1800" kern="1200" dirty="0"/>
        </a:p>
      </dsp:txBody>
      <dsp:txXfrm>
        <a:off x="4251948" y="3614377"/>
        <a:ext cx="2542645" cy="1271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1AD81B8-5125-4436-90E7-954EDB446169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3C17E80-E440-46C3-8B2F-BD3F8B2F636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08485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C17E80-E440-46C3-8B2F-BD3F8B2F636D}" type="slidenum">
              <a:rPr lang="fa-IR" smtClean="0"/>
              <a:pPr/>
              <a:t>32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87405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F94066-87C8-4F58-A2AF-E593717F4197}" type="datetimeFigureOut">
              <a:rPr lang="fa-IR" smtClean="0"/>
              <a:pPr/>
              <a:t>23/08/1436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16FD53-5C00-45E4-B102-0DE86200F175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4832" y="1428736"/>
            <a:ext cx="577433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4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IranNastaliq" pitchFamily="18" charset="0"/>
                <a:cs typeface="Jadid" pitchFamily="2" charset="-78"/>
              </a:rPr>
              <a:t>بسم الله الرحمن الرحيم</a:t>
            </a:r>
            <a:endParaRPr lang="en-US" sz="4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IranNastaliq" pitchFamily="18" charset="0"/>
              <a:cs typeface="Jadi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85725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2400" b="1" dirty="0" smtClean="0">
                <a:cs typeface="Zar" pitchFamily="2" charset="-78"/>
              </a:rPr>
              <a:t>تبيين برنامه جديد</a:t>
            </a:r>
            <a:r>
              <a:rPr lang="fa-IR" sz="2200" b="1" dirty="0" smtClean="0">
                <a:cs typeface="Zar" pitchFamily="2" charset="-78"/>
              </a:rPr>
              <a:t/>
            </a:r>
            <a:br>
              <a:rPr lang="fa-IR" sz="2200" b="1" dirty="0" smtClean="0">
                <a:cs typeface="Zar" pitchFamily="2" charset="-78"/>
              </a:rPr>
            </a:br>
            <a:r>
              <a:rPr lang="fa-IR" sz="1800" b="1" dirty="0" smtClean="0">
                <a:cs typeface="Zar" pitchFamily="2" charset="-78"/>
              </a:rPr>
              <a:t>بر مبناي پژوهش،</a:t>
            </a:r>
            <a:r>
              <a:rPr lang="en-US" sz="1800" b="1" dirty="0" smtClean="0">
                <a:cs typeface="Zar" pitchFamily="2" charset="-78"/>
              </a:rPr>
              <a:t> </a:t>
            </a:r>
            <a:r>
              <a:rPr lang="fa-IR" sz="1800" b="1" dirty="0" smtClean="0">
                <a:cs typeface="Zar" pitchFamily="2" charset="-78"/>
              </a:rPr>
              <a:t>تجارب بين‌المللي، مطالبات نهادها، تجارب داخلي </a:t>
            </a:r>
            <a:endParaRPr lang="fa-IR" sz="1800" b="1" dirty="0">
              <a:cs typeface="Zar" pitchFamily="2" charset="-7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2000" b="1" dirty="0" smtClean="0">
                <a:cs typeface="Zar" pitchFamily="2" charset="-78"/>
              </a:rPr>
              <a:t>آنچه از برنامه قبلي حفظ شده است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رويکرد فعال ياددهي – يادگيري (توليد مفهوم محور يادگيري)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بخش عمده محتوا (دانش، مهارت، نگرش)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ارزشيابي (توصيفي، عملکردي)</a:t>
            </a:r>
          </a:p>
          <a:p>
            <a:pPr>
              <a:lnSpc>
                <a:spcPct val="150000"/>
              </a:lnSpc>
              <a:buNone/>
            </a:pPr>
            <a:r>
              <a:rPr lang="fa-IR" sz="2000" b="1" dirty="0" smtClean="0">
                <a:cs typeface="Zar" pitchFamily="2" charset="-78"/>
              </a:rPr>
              <a:t>ابعاد جديد برنامه درسي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هدف: کسب شايستگي (پيامدمحور): تلفيق دانش، مهارت، نگرش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رويکرد: زمينه‌محور (تماتيک)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روش: به‌کارگيري بسته‌ي آموزشي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56261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2000" b="1" dirty="0" smtClean="0">
                <a:cs typeface="Zar" pitchFamily="2" charset="-78"/>
              </a:rPr>
              <a:t>رويکرد زمينه‌محور (تماتيک) در طراحي آموزشي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هر درس يک زمينه‌ي يادگيري است.	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تم بايد داراي چهار ويژگي باشد: </a:t>
            </a:r>
          </a:p>
          <a:p>
            <a:pPr marL="720000" lvl="2" indent="0">
              <a:lnSpc>
                <a:spcPct val="150000"/>
              </a:lnSpc>
              <a:buClr>
                <a:schemeClr val="tx1"/>
              </a:buClr>
              <a:buFont typeface="+mj-lt"/>
              <a:buAutoNum type="arabicParenR"/>
            </a:pPr>
            <a:r>
              <a:rPr lang="fa-IR" sz="2000" dirty="0" smtClean="0">
                <a:cs typeface="Zar" pitchFamily="2" charset="-78"/>
              </a:rPr>
              <a:t> ارتباط با زندگي 2)  قابليت عمق‌بخشي 3) دارا بودن انسجام دروني </a:t>
            </a:r>
          </a:p>
          <a:p>
            <a:pPr marL="720000" lvl="2" indent="0">
              <a:lnSpc>
                <a:spcPct val="150000"/>
              </a:lnSpc>
              <a:buClr>
                <a:schemeClr val="tx1"/>
              </a:buClr>
              <a:buNone/>
            </a:pPr>
            <a:r>
              <a:rPr lang="fa-IR" sz="2000" dirty="0" smtClean="0">
                <a:cs typeface="Zar" pitchFamily="2" charset="-78"/>
              </a:rPr>
              <a:t>4) دارا بودن بازوهاي اتصال به موضوعات بيروني</a:t>
            </a:r>
          </a:p>
          <a:p>
            <a:pPr>
              <a:lnSpc>
                <a:spcPct val="150000"/>
              </a:lnSpc>
              <a:buNone/>
            </a:pPr>
            <a:r>
              <a:rPr lang="fa-IR" sz="2000" b="1" dirty="0" smtClean="0">
                <a:cs typeface="Zar" pitchFamily="2" charset="-78"/>
              </a:rPr>
              <a:t>رویکرد زمینه محور برای رسیدن به شایستگی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هر واحد یادگیری در ارتباط با زمینه واقعی زندگی فراگیران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قرار گرفتن در موقعيت يادگيري (به‌کارگيري همزمان دانش، مهارت، نگرش)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فراگیران در یاد گیری نقش اساسی و فعال دارند (کسب تجربه دست اول)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endParaRPr lang="fa-IR" sz="2000" dirty="0" smtClean="0">
              <a:cs typeface="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28669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r"/>
            <a:r>
              <a:rPr lang="fa-IR" sz="3200" dirty="0">
                <a:ln w="50800"/>
                <a:solidFill>
                  <a:schemeClr val="bg1">
                    <a:shade val="50000"/>
                  </a:schemeClr>
                </a:solidFill>
                <a:effectLst/>
                <a:cs typeface="Zar"/>
              </a:rPr>
              <a:t>جایگاه حوزه ی یادگیری علوم تجربی در برنامه ی درسی ملی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46133"/>
            <a:ext cx="9144000" cy="1752600"/>
          </a:xfrm>
        </p:spPr>
        <p:txBody>
          <a:bodyPr>
            <a:noAutofit/>
          </a:bodyPr>
          <a:lstStyle/>
          <a:p>
            <a:pPr algn="r"/>
            <a:r>
              <a:rPr lang="fa-IR" sz="4400" dirty="0" smtClean="0">
                <a:solidFill>
                  <a:schemeClr val="bg1"/>
                </a:solidFill>
                <a:cs typeface="Zar"/>
              </a:rPr>
              <a:t>در بیانیه ی حوزه ی علوم تجربی </a:t>
            </a:r>
            <a:r>
              <a:rPr lang="en-US" sz="4400" dirty="0" smtClean="0">
                <a:solidFill>
                  <a:schemeClr val="bg1"/>
                </a:solidFill>
                <a:cs typeface="Zar"/>
              </a:rPr>
              <a:t>,</a:t>
            </a:r>
            <a:r>
              <a:rPr lang="fa-IR" sz="4400" dirty="0" smtClean="0">
                <a:solidFill>
                  <a:schemeClr val="bg1"/>
                </a:solidFill>
                <a:cs typeface="Zar"/>
              </a:rPr>
              <a:t> </a:t>
            </a:r>
            <a:r>
              <a:rPr lang="fa-IR" sz="4400" b="1" dirty="0" smtClean="0">
                <a:solidFill>
                  <a:schemeClr val="bg1"/>
                </a:solidFill>
                <a:cs typeface="Zar"/>
              </a:rPr>
              <a:t>تعریف</a:t>
            </a:r>
            <a:r>
              <a:rPr lang="fa-IR" sz="4400" dirty="0" smtClean="0">
                <a:solidFill>
                  <a:schemeClr val="bg1"/>
                </a:solidFill>
                <a:cs typeface="Zar"/>
              </a:rPr>
              <a:t> </a:t>
            </a:r>
            <a:r>
              <a:rPr lang="en-US" sz="4400" dirty="0" smtClean="0">
                <a:solidFill>
                  <a:schemeClr val="bg1"/>
                </a:solidFill>
                <a:cs typeface="Zar"/>
              </a:rPr>
              <a:t>,</a:t>
            </a:r>
            <a:r>
              <a:rPr lang="fa-IR" sz="4400" dirty="0" smtClean="0">
                <a:solidFill>
                  <a:schemeClr val="bg1"/>
                </a:solidFill>
                <a:cs typeface="Zar"/>
              </a:rPr>
              <a:t> </a:t>
            </a:r>
            <a:r>
              <a:rPr lang="fa-IR" sz="4400" b="1" dirty="0" smtClean="0">
                <a:solidFill>
                  <a:schemeClr val="bg1"/>
                </a:solidFill>
                <a:cs typeface="Zar"/>
              </a:rPr>
              <a:t>کارکرد</a:t>
            </a:r>
            <a:r>
              <a:rPr lang="fa-IR" sz="4400" dirty="0">
                <a:solidFill>
                  <a:schemeClr val="bg1"/>
                </a:solidFill>
                <a:cs typeface="Zar"/>
              </a:rPr>
              <a:t> </a:t>
            </a:r>
            <a:r>
              <a:rPr lang="en-US" sz="4400" dirty="0" smtClean="0">
                <a:solidFill>
                  <a:schemeClr val="bg1"/>
                </a:solidFill>
                <a:cs typeface="Zar"/>
              </a:rPr>
              <a:t>,</a:t>
            </a:r>
            <a:r>
              <a:rPr lang="fa-IR" sz="4400" dirty="0" smtClean="0">
                <a:solidFill>
                  <a:schemeClr val="bg1"/>
                </a:solidFill>
                <a:cs typeface="Zar"/>
              </a:rPr>
              <a:t> </a:t>
            </a:r>
            <a:r>
              <a:rPr lang="fa-IR" sz="4400" b="1" dirty="0" smtClean="0">
                <a:solidFill>
                  <a:schemeClr val="bg1"/>
                </a:solidFill>
                <a:cs typeface="Zar"/>
              </a:rPr>
              <a:t>قلمرو</a:t>
            </a:r>
            <a:r>
              <a:rPr lang="fa-IR" sz="4400" dirty="0" smtClean="0">
                <a:solidFill>
                  <a:schemeClr val="bg1"/>
                </a:solidFill>
                <a:cs typeface="Zar"/>
              </a:rPr>
              <a:t> و </a:t>
            </a:r>
            <a:r>
              <a:rPr lang="fa-IR" sz="4400" b="1" dirty="0" smtClean="0">
                <a:solidFill>
                  <a:schemeClr val="bg1"/>
                </a:solidFill>
                <a:cs typeface="Zar"/>
              </a:rPr>
              <a:t>جهت گیری </a:t>
            </a:r>
            <a:r>
              <a:rPr lang="fa-IR" sz="4400" dirty="0" smtClean="0">
                <a:solidFill>
                  <a:schemeClr val="bg1"/>
                </a:solidFill>
                <a:cs typeface="Zar"/>
              </a:rPr>
              <a:t>های کلی علوم تجربی آمده است که به اختصار مورد توجه و بررسی قرار می گیرد</a:t>
            </a:r>
            <a:endParaRPr lang="fa-IR" sz="4400" dirty="0">
              <a:solidFill>
                <a:schemeClr val="bg1"/>
              </a:solidFill>
              <a:cs typeface="Z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786190"/>
            <a:ext cx="9144000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400" dirty="0" smtClean="0">
                <a:solidFill>
                  <a:schemeClr val="bg1"/>
                </a:solidFill>
                <a:cs typeface="Zar"/>
              </a:rPr>
              <a:t>تعریف علوم تجربی : علم تجربی حاصل کوشش انسان برای درس </a:t>
            </a:r>
            <a:r>
              <a:rPr lang="fa-IR" sz="4400" b="1" dirty="0" smtClean="0">
                <a:solidFill>
                  <a:schemeClr val="bg1"/>
                </a:solidFill>
                <a:cs typeface="Zar"/>
              </a:rPr>
              <a:t>واقعیت های هستی </a:t>
            </a:r>
            <a:r>
              <a:rPr lang="fa-IR" sz="4400" dirty="0" smtClean="0">
                <a:solidFill>
                  <a:schemeClr val="bg1"/>
                </a:solidFill>
                <a:cs typeface="Zar"/>
              </a:rPr>
              <a:t>و </a:t>
            </a:r>
            <a:r>
              <a:rPr lang="fa-IR" sz="4400" b="1" dirty="0" smtClean="0">
                <a:solidFill>
                  <a:schemeClr val="bg1"/>
                </a:solidFill>
                <a:cs typeface="Zar"/>
              </a:rPr>
              <a:t>کشف فعل خداوند </a:t>
            </a:r>
            <a:r>
              <a:rPr lang="fa-IR" sz="4400" dirty="0" smtClean="0">
                <a:solidFill>
                  <a:schemeClr val="bg1"/>
                </a:solidFill>
                <a:cs typeface="Zar"/>
              </a:rPr>
              <a:t>است</a:t>
            </a:r>
            <a:endParaRPr lang="fa-IR" sz="4400" dirty="0">
              <a:solidFill>
                <a:schemeClr val="bg1"/>
              </a:solidFill>
              <a:cs typeface="Za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24"/>
            <a:ext cx="8229600" cy="6858024"/>
          </a:xfrm>
        </p:spPr>
        <p:txBody>
          <a:bodyPr>
            <a:normAutofit lnSpcReduction="10000"/>
          </a:bodyPr>
          <a:lstStyle/>
          <a:p>
            <a:r>
              <a:rPr lang="fa-IR" sz="3200" dirty="0" smtClean="0">
                <a:cs typeface="Zar"/>
              </a:rPr>
              <a:t>کارکرد حوزه علوم تجربی:</a:t>
            </a:r>
          </a:p>
          <a:p>
            <a:pPr lvl="1"/>
            <a:r>
              <a:rPr lang="fa-IR" sz="3200" dirty="0" smtClean="0">
                <a:cs typeface="Zar"/>
              </a:rPr>
              <a:t>برخورداری مربیان از </a:t>
            </a:r>
            <a:r>
              <a:rPr lang="fa-IR" sz="3200" b="1" dirty="0" smtClean="0">
                <a:cs typeface="Zar"/>
              </a:rPr>
              <a:t>سواد علمی فناورانه </a:t>
            </a:r>
            <a:r>
              <a:rPr lang="fa-IR" sz="3200" dirty="0" smtClean="0">
                <a:cs typeface="Zar"/>
              </a:rPr>
              <a:t>در بعد </a:t>
            </a:r>
            <a:r>
              <a:rPr lang="fa-IR" sz="3200" b="1" dirty="0" smtClean="0">
                <a:cs typeface="Zar"/>
              </a:rPr>
              <a:t>شخصی</a:t>
            </a:r>
            <a:r>
              <a:rPr lang="fa-IR" sz="3200" dirty="0" smtClean="0">
                <a:cs typeface="Zar"/>
              </a:rPr>
              <a:t> و </a:t>
            </a:r>
            <a:r>
              <a:rPr lang="fa-IR" sz="3200" b="1" dirty="0" smtClean="0">
                <a:cs typeface="Zar"/>
              </a:rPr>
              <a:t>اجتماعی</a:t>
            </a:r>
          </a:p>
          <a:p>
            <a:pPr lvl="1"/>
            <a:r>
              <a:rPr lang="fa-IR" sz="3200" dirty="0" smtClean="0">
                <a:cs typeface="Zar"/>
              </a:rPr>
              <a:t>رشد و ارتقا شایستگی های </a:t>
            </a:r>
            <a:r>
              <a:rPr lang="fa-IR" sz="3200" b="1" dirty="0" smtClean="0">
                <a:cs typeface="Zar"/>
              </a:rPr>
              <a:t>عقلانی</a:t>
            </a:r>
            <a:r>
              <a:rPr lang="fa-IR" sz="3200" dirty="0" smtClean="0">
                <a:cs typeface="Zar"/>
              </a:rPr>
              <a:t> </a:t>
            </a:r>
            <a:r>
              <a:rPr lang="en-US" sz="3200" dirty="0" smtClean="0">
                <a:cs typeface="Zar"/>
              </a:rPr>
              <a:t>,</a:t>
            </a:r>
            <a:r>
              <a:rPr lang="fa-IR" sz="3200" dirty="0" smtClean="0">
                <a:cs typeface="Zar"/>
              </a:rPr>
              <a:t> </a:t>
            </a:r>
            <a:r>
              <a:rPr lang="fa-IR" sz="3200" b="1" dirty="0" smtClean="0">
                <a:cs typeface="Zar"/>
              </a:rPr>
              <a:t>ایمانی</a:t>
            </a:r>
            <a:r>
              <a:rPr lang="fa-IR" sz="3200" dirty="0" smtClean="0">
                <a:cs typeface="Zar"/>
              </a:rPr>
              <a:t> </a:t>
            </a:r>
            <a:r>
              <a:rPr lang="en-US" sz="3200" dirty="0" smtClean="0">
                <a:cs typeface="Zar"/>
              </a:rPr>
              <a:t>,</a:t>
            </a:r>
            <a:r>
              <a:rPr lang="fa-IR" sz="3200" dirty="0" smtClean="0">
                <a:cs typeface="Zar"/>
              </a:rPr>
              <a:t> </a:t>
            </a:r>
            <a:r>
              <a:rPr lang="fa-IR" sz="3200" b="1" dirty="0" smtClean="0">
                <a:cs typeface="Zar"/>
              </a:rPr>
              <a:t>دانشی</a:t>
            </a:r>
            <a:r>
              <a:rPr lang="fa-IR" sz="3200" dirty="0" smtClean="0">
                <a:cs typeface="Zar"/>
              </a:rPr>
              <a:t> </a:t>
            </a:r>
            <a:r>
              <a:rPr lang="en-US" sz="3200" dirty="0" smtClean="0">
                <a:cs typeface="Zar"/>
              </a:rPr>
              <a:t>,</a:t>
            </a:r>
            <a:r>
              <a:rPr lang="fa-IR" sz="3200" dirty="0" smtClean="0">
                <a:cs typeface="Zar"/>
              </a:rPr>
              <a:t> </a:t>
            </a:r>
            <a:r>
              <a:rPr lang="fa-IR" sz="3200" b="1" dirty="0" smtClean="0">
                <a:cs typeface="Zar"/>
              </a:rPr>
              <a:t>مهارتی</a:t>
            </a:r>
            <a:r>
              <a:rPr lang="fa-IR" sz="3200" dirty="0" smtClean="0">
                <a:cs typeface="Zar"/>
              </a:rPr>
              <a:t> و </a:t>
            </a:r>
            <a:r>
              <a:rPr lang="fa-IR" sz="3200" b="1" dirty="0" smtClean="0">
                <a:cs typeface="Zar"/>
              </a:rPr>
              <a:t>اخلاقی</a:t>
            </a:r>
          </a:p>
          <a:p>
            <a:pPr lvl="1"/>
            <a:r>
              <a:rPr lang="fa-IR" sz="3200" dirty="0" smtClean="0">
                <a:cs typeface="Zar"/>
              </a:rPr>
              <a:t>شناخت و </a:t>
            </a:r>
            <a:r>
              <a:rPr lang="fa-IR" sz="3200" b="1" dirty="0" smtClean="0">
                <a:cs typeface="Zar"/>
              </a:rPr>
              <a:t>استفاده ی مسئولانه از طبیعت </a:t>
            </a:r>
            <a:r>
              <a:rPr lang="fa-IR" sz="3200" dirty="0" smtClean="0">
                <a:cs typeface="Zar"/>
              </a:rPr>
              <a:t>به مثابه </a:t>
            </a:r>
            <a:r>
              <a:rPr lang="fa-IR" sz="3200" b="1" dirty="0" smtClean="0">
                <a:cs typeface="Zar"/>
              </a:rPr>
              <a:t>بخشی از خلقت الهی</a:t>
            </a:r>
          </a:p>
          <a:p>
            <a:pPr lvl="1"/>
            <a:r>
              <a:rPr lang="fa-IR" sz="3200" dirty="0" smtClean="0">
                <a:cs typeface="Zar"/>
              </a:rPr>
              <a:t>ایفای نقش سازنده در </a:t>
            </a:r>
            <a:r>
              <a:rPr lang="fa-IR" sz="3200" b="1" dirty="0" smtClean="0">
                <a:cs typeface="Zar"/>
              </a:rPr>
              <a:t>ارتقای سطح زندگی فردی </a:t>
            </a:r>
            <a:r>
              <a:rPr lang="en-US" sz="3200" dirty="0" smtClean="0">
                <a:cs typeface="Zar"/>
              </a:rPr>
              <a:t>,</a:t>
            </a:r>
            <a:r>
              <a:rPr lang="fa-IR" sz="3200" dirty="0" smtClean="0">
                <a:cs typeface="Zar"/>
              </a:rPr>
              <a:t> </a:t>
            </a:r>
            <a:r>
              <a:rPr lang="fa-IR" sz="3200" b="1" dirty="0" smtClean="0">
                <a:cs typeface="Zar"/>
              </a:rPr>
              <a:t>خانوادگی</a:t>
            </a:r>
            <a:r>
              <a:rPr lang="fa-IR" sz="3200" dirty="0">
                <a:cs typeface="Zar"/>
              </a:rPr>
              <a:t> </a:t>
            </a:r>
            <a:r>
              <a:rPr lang="en-US" sz="3200" dirty="0" smtClean="0">
                <a:cs typeface="Zar"/>
              </a:rPr>
              <a:t>,</a:t>
            </a:r>
            <a:r>
              <a:rPr lang="fa-IR" sz="3200" dirty="0" smtClean="0">
                <a:cs typeface="Zar"/>
              </a:rPr>
              <a:t> </a:t>
            </a:r>
            <a:r>
              <a:rPr lang="fa-IR" sz="3200" b="1" dirty="0" smtClean="0">
                <a:cs typeface="Zar"/>
              </a:rPr>
              <a:t>ملی</a:t>
            </a:r>
            <a:r>
              <a:rPr lang="fa-IR" sz="3200" dirty="0" smtClean="0">
                <a:cs typeface="Zar"/>
              </a:rPr>
              <a:t> و </a:t>
            </a:r>
            <a:r>
              <a:rPr lang="fa-IR" sz="3200" b="1" dirty="0" smtClean="0">
                <a:cs typeface="Zar"/>
              </a:rPr>
              <a:t>جهانی</a:t>
            </a:r>
            <a:r>
              <a:rPr lang="fa-IR" sz="3200" dirty="0" smtClean="0">
                <a:cs typeface="Zar"/>
              </a:rPr>
              <a:t> </a:t>
            </a:r>
          </a:p>
          <a:p>
            <a:pPr lvl="1"/>
            <a:r>
              <a:rPr lang="fa-IR" sz="3200" b="1" dirty="0" smtClean="0">
                <a:cs typeface="Zar"/>
              </a:rPr>
              <a:t>زمینه سازی </a:t>
            </a:r>
            <a:r>
              <a:rPr lang="fa-IR" sz="3200" dirty="0" smtClean="0">
                <a:cs typeface="Zar"/>
              </a:rPr>
              <a:t>برای </a:t>
            </a:r>
            <a:r>
              <a:rPr lang="fa-IR" sz="3200" b="1" dirty="0" smtClean="0">
                <a:cs typeface="Zar"/>
              </a:rPr>
              <a:t>تعظیم</a:t>
            </a:r>
            <a:r>
              <a:rPr lang="fa-IR" sz="3200" dirty="0" smtClean="0">
                <a:cs typeface="Zar"/>
              </a:rPr>
              <a:t> نسبت به </a:t>
            </a:r>
            <a:r>
              <a:rPr lang="fa-IR" sz="3200" b="1" dirty="0" smtClean="0">
                <a:cs typeface="Zar"/>
              </a:rPr>
              <a:t>خالق متعال </a:t>
            </a:r>
            <a:r>
              <a:rPr lang="fa-IR" sz="3200" dirty="0" smtClean="0">
                <a:cs typeface="Zar"/>
              </a:rPr>
              <a:t>از طریق درک عظمت خلقت</a:t>
            </a:r>
          </a:p>
          <a:p>
            <a:pPr lvl="1"/>
            <a:r>
              <a:rPr lang="fa-IR" sz="3200" dirty="0" smtClean="0">
                <a:cs typeface="Zar"/>
              </a:rPr>
              <a:t>تعمیق و تعادل در </a:t>
            </a:r>
            <a:r>
              <a:rPr lang="fa-IR" sz="3200" b="1" dirty="0" smtClean="0">
                <a:cs typeface="Zar"/>
              </a:rPr>
              <a:t>نگرش توحیدی </a:t>
            </a:r>
            <a:r>
              <a:rPr lang="fa-IR" sz="3200" dirty="0" smtClean="0">
                <a:cs typeface="Zar"/>
              </a:rPr>
              <a:t>ودستیابی به </a:t>
            </a:r>
            <a:r>
              <a:rPr lang="fa-IR" sz="3200" b="1" dirty="0" smtClean="0">
                <a:cs typeface="Zar"/>
              </a:rPr>
              <a:t>درک غایتمند </a:t>
            </a:r>
            <a:r>
              <a:rPr lang="fa-IR" sz="3200" dirty="0" smtClean="0">
                <a:cs typeface="Zar"/>
              </a:rPr>
              <a:t>از خلقت </a:t>
            </a:r>
            <a:endParaRPr lang="fa-IR" sz="3200" dirty="0">
              <a:cs typeface="Za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Zar"/>
              </a:rPr>
              <a:t>قلمرو حوزه ی علوم تجربی </a:t>
            </a:r>
            <a:endParaRPr lang="fa-IR" dirty="0">
              <a:cs typeface="Z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Zar"/>
              </a:rPr>
              <a:t>دانش : شامل زندگی و موجودات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زمین و پیرامون آن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ماده و تغییرات آن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انرژی وتغییرات آن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طبیعت و مواد فرآوری شده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علوم در اجتماع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علوم در زندگی روزانه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تاریخ علم در ایران و اسلام</a:t>
            </a:r>
          </a:p>
          <a:p>
            <a:r>
              <a:rPr lang="fa-IR" dirty="0" smtClean="0">
                <a:cs typeface="Zar"/>
              </a:rPr>
              <a:t>فرآیند های علمی : شامل مهارت های فرآیندی (مشاهده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جمع آوری اطلاعات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اندازه گیری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تغییر یافته ها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فرضیه و مدل سازی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پیش بینی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طراحی تحقیق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برقراری ارتباط ) و مهارت های پیچیده ی تفکر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ورود مبانی فلسفی </a:t>
            </a:r>
          </a:p>
          <a:p>
            <a:r>
              <a:rPr lang="fa-IR" dirty="0" smtClean="0">
                <a:cs typeface="Zar"/>
              </a:rPr>
              <a:t>فناوری : بیوتکنولوژی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نانو تکنولوژی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انرژی های نو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نجوم</a:t>
            </a:r>
            <a:endParaRPr lang="fa-IR" dirty="0">
              <a:cs typeface="Za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Zar"/>
              </a:rPr>
              <a:t>جهت گیری های کلی</a:t>
            </a:r>
            <a:endParaRPr lang="fa-IR" dirty="0">
              <a:cs typeface="Z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Zar"/>
              </a:rPr>
              <a:t>تا پایان دوره ی اول متوسطه </a:t>
            </a:r>
            <a:r>
              <a:rPr lang="fa-IR" b="1" dirty="0" smtClean="0">
                <a:cs typeface="Zar"/>
              </a:rPr>
              <a:t>تلفیقی</a:t>
            </a:r>
            <a:r>
              <a:rPr lang="fa-IR" dirty="0" smtClean="0">
                <a:cs typeface="Zar"/>
              </a:rPr>
              <a:t> بوده و در سازماندهی محتوا و آموزش باید موارد زیر مورد توجه قرار گیرد </a:t>
            </a:r>
          </a:p>
          <a:p>
            <a:pPr lvl="1"/>
            <a:r>
              <a:rPr lang="fa-IR" dirty="0" smtClean="0">
                <a:cs typeface="Zar"/>
              </a:rPr>
              <a:t>پذیرش اصل </a:t>
            </a:r>
            <a:r>
              <a:rPr lang="fa-IR" b="1" dirty="0" smtClean="0">
                <a:cs typeface="Zar"/>
              </a:rPr>
              <a:t>همه جانبه ی نگری </a:t>
            </a:r>
            <a:r>
              <a:rPr lang="fa-IR" dirty="0" smtClean="0">
                <a:cs typeface="Zar"/>
              </a:rPr>
              <a:t>بر اساس پذیرش </a:t>
            </a:r>
            <a:r>
              <a:rPr lang="fa-IR" b="1" dirty="0" smtClean="0">
                <a:cs typeface="Zar"/>
              </a:rPr>
              <a:t>رویکرد تلفیقی</a:t>
            </a:r>
          </a:p>
          <a:p>
            <a:pPr lvl="1"/>
            <a:r>
              <a:rPr lang="fa-IR" b="1" dirty="0" smtClean="0">
                <a:cs typeface="Zar"/>
              </a:rPr>
              <a:t>تلفیق نظر و عمل </a:t>
            </a:r>
            <a:r>
              <a:rPr lang="fa-IR" dirty="0" smtClean="0">
                <a:cs typeface="Zar"/>
              </a:rPr>
              <a:t>جهت پرورش مهارت های فرآیندی علمی</a:t>
            </a:r>
          </a:p>
          <a:p>
            <a:pPr lvl="1"/>
            <a:r>
              <a:rPr lang="fa-IR" dirty="0" smtClean="0">
                <a:cs typeface="Zar"/>
              </a:rPr>
              <a:t>آموختن </a:t>
            </a:r>
            <a:r>
              <a:rPr lang="fa-IR" b="1" dirty="0" smtClean="0">
                <a:cs typeface="Zar"/>
              </a:rPr>
              <a:t>روش و مسیر کسب علم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آگاهی و توانایی </a:t>
            </a:r>
          </a:p>
          <a:p>
            <a:pPr lvl="1"/>
            <a:r>
              <a:rPr lang="fa-IR" dirty="0" smtClean="0">
                <a:cs typeface="Zar"/>
              </a:rPr>
              <a:t>پرورش </a:t>
            </a:r>
            <a:r>
              <a:rPr lang="fa-IR" b="1" dirty="0" smtClean="0">
                <a:cs typeface="Zar"/>
              </a:rPr>
              <a:t>انواع تفکر </a:t>
            </a:r>
            <a:r>
              <a:rPr lang="fa-IR" dirty="0" smtClean="0">
                <a:cs typeface="Zar"/>
              </a:rPr>
              <a:t>جهت نیل به </a:t>
            </a:r>
            <a:r>
              <a:rPr lang="fa-IR" b="1" dirty="0" smtClean="0">
                <a:cs typeface="Zar"/>
              </a:rPr>
              <a:t>خودیادگیری</a:t>
            </a:r>
            <a:r>
              <a:rPr lang="fa-IR" dirty="0" smtClean="0">
                <a:cs typeface="Zar"/>
              </a:rPr>
              <a:t>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ژرف اندیشی و </a:t>
            </a:r>
            <a:r>
              <a:rPr lang="fa-IR" b="1" dirty="0" smtClean="0">
                <a:cs typeface="Zar"/>
              </a:rPr>
              <a:t>تعالی جویی</a:t>
            </a:r>
          </a:p>
          <a:p>
            <a:pPr lvl="1"/>
            <a:r>
              <a:rPr lang="fa-IR" b="1" dirty="0" smtClean="0">
                <a:cs typeface="Zar"/>
              </a:rPr>
              <a:t>ایجاد ارتباط</a:t>
            </a:r>
            <a:r>
              <a:rPr lang="fa-IR" dirty="0" smtClean="0">
                <a:cs typeface="Zar"/>
              </a:rPr>
              <a:t> بین </a:t>
            </a:r>
            <a:r>
              <a:rPr lang="fa-IR" b="1" dirty="0" smtClean="0">
                <a:cs typeface="Zar"/>
              </a:rPr>
              <a:t>آموزه های علمی و زندگی واقعی </a:t>
            </a:r>
            <a:r>
              <a:rPr lang="fa-IR" dirty="0" smtClean="0">
                <a:cs typeface="Zar"/>
              </a:rPr>
              <a:t>(علم مفید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سودمند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هدفدار و ...)</a:t>
            </a:r>
          </a:p>
          <a:p>
            <a:pPr lvl="1"/>
            <a:r>
              <a:rPr lang="fa-IR" b="1" dirty="0" smtClean="0">
                <a:cs typeface="Zar"/>
              </a:rPr>
              <a:t>مرتبط ساختن </a:t>
            </a:r>
            <a:r>
              <a:rPr lang="fa-IR" dirty="0" smtClean="0">
                <a:cs typeface="Zar"/>
              </a:rPr>
              <a:t>محتوای یادگیری با </a:t>
            </a:r>
            <a:r>
              <a:rPr lang="fa-IR" b="1" dirty="0" smtClean="0">
                <a:cs typeface="Zar"/>
              </a:rPr>
              <a:t>کارکرد های واقعی </a:t>
            </a:r>
            <a:r>
              <a:rPr lang="fa-IR" dirty="0" smtClean="0">
                <a:cs typeface="Zar"/>
              </a:rPr>
              <a:t>(یادگیری معنادار)</a:t>
            </a:r>
          </a:p>
          <a:p>
            <a:pPr lvl="1"/>
            <a:r>
              <a:rPr lang="fa-IR" dirty="0" smtClean="0">
                <a:cs typeface="Zar"/>
              </a:rPr>
              <a:t>پرورش انسان هایی </a:t>
            </a:r>
            <a:r>
              <a:rPr lang="fa-IR" b="1" dirty="0" smtClean="0">
                <a:cs typeface="Zar"/>
              </a:rPr>
              <a:t>مسئولیت پذیر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متفکر و خلاق</a:t>
            </a:r>
            <a:endParaRPr lang="fa-IR" dirty="0">
              <a:cs typeface="Zar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489790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Zar" pitchFamily="2" charset="-78"/>
              </a:rPr>
              <a:t>سخني با همکاران ارجمند</a:t>
            </a:r>
            <a:endParaRPr lang="fa-IR" sz="2400" b="1" dirty="0">
              <a:cs typeface="Zar" pitchFamily="2" charset="-7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28596" y="1143008"/>
            <a:ext cx="8229600" cy="55721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درس علوم: ارتباط منسجم چهار عرصه‌ي يادگيري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خدا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خلقت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خلق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خود</a:t>
            </a:r>
          </a:p>
          <a:p>
            <a:pPr algn="just"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کلاس: فضايي شاد و پر جنب‌وجوش براي مشاهده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تجربه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آزمايش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گفت‌وگو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تفکر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اظهارنظر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همکاري گروهي و ...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معلم: تصميم‌گيرنده‌ي فرآيند يادگيري 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درس: زمينه يادگيري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منابع يادگيري: کتاب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فيلم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رسانه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امکانات محيطي 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هدف: ايجاد موقعيت براي دانش‌آموز براي رسيدن به شايستگي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محيط يادگيري: کلاس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حياط مدرسه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خانه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جامعه</a:t>
            </a:r>
            <a:endParaRPr lang="en-US" sz="2000" dirty="0">
              <a:cs typeface="Zar" pitchFamily="2" charset="-78"/>
            </a:endParaRP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نوع فعاليت: فردي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گروهي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کلاسي </a:t>
            </a:r>
            <a:endParaRPr lang="fa-IR" sz="2000" dirty="0">
              <a:cs typeface="Zar" pitchFamily="2" charset="-78"/>
            </a:endParaRP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ارزشيابي: در خدمت يادگيري بدون توجه به زمان خاص </a:t>
            </a:r>
          </a:p>
          <a:p>
            <a:pPr>
              <a:lnSpc>
                <a:spcPct val="150000"/>
              </a:lnSpc>
              <a:buClr>
                <a:schemeClr val="tx1"/>
              </a:buClr>
            </a:pPr>
            <a:r>
              <a:rPr lang="fa-IR" sz="2000" dirty="0" smtClean="0">
                <a:cs typeface="Zar" pitchFamily="2" charset="-78"/>
              </a:rPr>
              <a:t>مديران: همکاري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همدلي</a:t>
            </a:r>
            <a:r>
              <a:rPr lang="en-US" sz="2000" dirty="0" smtClean="0">
                <a:cs typeface="Zar" pitchFamily="2" charset="-78"/>
              </a:rPr>
              <a:t>،</a:t>
            </a:r>
            <a:r>
              <a:rPr lang="fa-IR" sz="2000" dirty="0" smtClean="0">
                <a:cs typeface="Zar" pitchFamily="2" charset="-78"/>
              </a:rPr>
              <a:t> پشتيباني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Zar" pitchFamily="2" charset="-78"/>
              </a:rPr>
              <a:t>سخني با والدين گرامي</a:t>
            </a:r>
            <a:endParaRPr lang="fa-IR" sz="2400" b="1" dirty="0">
              <a:cs typeface="Zar" pitchFamily="2" charset="-7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14366" y="1100134"/>
            <a:ext cx="8229600" cy="575786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علوم در همه‌جا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کمک آري،</a:t>
            </a:r>
            <a:r>
              <a:rPr lang="en-US" sz="2000" dirty="0" smtClean="0">
                <a:cs typeface="Zar" pitchFamily="2" charset="-78"/>
              </a:rPr>
              <a:t> </a:t>
            </a:r>
            <a:r>
              <a:rPr lang="fa-IR" sz="2000" dirty="0" smtClean="0">
                <a:cs typeface="Zar" pitchFamily="2" charset="-78"/>
              </a:rPr>
              <a:t>جايگزيني نه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پشتيباني از مدرسه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گفت‌وگو با فرزندان و توجه به پرسش‌هاي آنها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آموزش کار با وسايل خانگي 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توجه به لذت يادگيري با فرزند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تبديل فرصت به موقعيت يادگيري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توجه به جاي تشويق 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معرفي مشاغل مرتبط با علوم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ايمني قبل از هر چيز </a:t>
            </a:r>
          </a:p>
          <a:p>
            <a:pPr>
              <a:lnSpc>
                <a:spcPct val="150000"/>
              </a:lnSpc>
              <a:buClrTx/>
            </a:pPr>
            <a:r>
              <a:rPr lang="fa-IR" sz="2000" dirty="0" smtClean="0">
                <a:cs typeface="Zar" pitchFamily="2" charset="-78"/>
              </a:rPr>
              <a:t>پرسش و پاسخ حفظي </a:t>
            </a:r>
            <a:r>
              <a:rPr lang="fa-IR" sz="2000" dirty="0" smtClean="0">
                <a:solidFill>
                  <a:srgbClr val="FF0000"/>
                </a:solidFill>
                <a:cs typeface="Zar" pitchFamily="2" charset="-78"/>
              </a:rPr>
              <a:t>ممنوع</a:t>
            </a:r>
            <a:endParaRPr lang="fa-IR" sz="2000" dirty="0">
              <a:cs typeface="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22" y="71414"/>
            <a:ext cx="4300510" cy="500066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Zar" pitchFamily="2" charset="-78"/>
              </a:rPr>
              <a:t>ويژگي‌هاي عمومي کتاب درسي دوم </a:t>
            </a:r>
            <a:endParaRPr lang="fa-IR" sz="2400" b="1" dirty="0">
              <a:cs typeface="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4" y="714356"/>
            <a:ext cx="3514692" cy="3571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1600" b="1" dirty="0" smtClean="0">
                <a:cs typeface="Zar" pitchFamily="2" charset="-78"/>
              </a:rPr>
              <a:t>کتاب شامل 14 درس (واحد يادگيري ) است.</a:t>
            </a:r>
            <a:endParaRPr lang="fa-IR" sz="1600" b="1" dirty="0">
              <a:cs typeface="Zar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4282" y="1071546"/>
          <a:ext cx="8643998" cy="56769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214314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1400" baseline="0" dirty="0" smtClean="0">
                          <a:cs typeface="Zar" pitchFamily="2" charset="-78"/>
                        </a:rPr>
                        <a:t> 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1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1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زنگ علوم (گردش در باغ)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ماهيت علم، مشاهده، يادداشت‌برداري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2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آب و هواي سالم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هواي سالم، آب سالم، آب رودخانه، آب آشاميدني،</a:t>
                      </a:r>
                      <a:r>
                        <a:rPr lang="fa-IR" sz="1400" baseline="0" dirty="0" smtClean="0">
                          <a:cs typeface="Zar" pitchFamily="2" charset="-78"/>
                        </a:rPr>
                        <a:t> زندگي سالم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3</a:t>
                      </a:r>
                      <a:endParaRPr lang="fa-IR" sz="1400" dirty="0">
                        <a:solidFill>
                          <a:schemeClr val="accent4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زندگي همه‌ي ما و گردش زمين (1)</a:t>
                      </a:r>
                      <a:endParaRPr lang="fa-IR" sz="1400" dirty="0">
                        <a:solidFill>
                          <a:schemeClr val="accent4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تاريك و روشن، گرمي و سردي زمين، سایه و آفتاب، نياز جانداران به گرما و نور</a:t>
                      </a:r>
                      <a:endParaRPr kumimoji="0" lang="fa-IR" sz="1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4</a:t>
                      </a:r>
                      <a:endParaRPr lang="fa-IR" sz="1400" dirty="0">
                        <a:solidFill>
                          <a:schemeClr val="accent4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زندگي همه‌ي ما و گردش زمين (2)</a:t>
                      </a:r>
                      <a:endParaRPr lang="fa-IR" sz="1400" dirty="0">
                        <a:solidFill>
                          <a:schemeClr val="accent4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فصل‌هاي مختلف، جهت و سرعت باد، طوفان، استفاده‌ي انسان از باد</a:t>
                      </a:r>
                      <a:endParaRPr kumimoji="0" lang="fa-IR" sz="1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5</a:t>
                      </a:r>
                      <a:endParaRPr lang="fa-IR" sz="1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پيام رمز را پيداكن (1)</a:t>
                      </a:r>
                      <a:endParaRPr lang="fa-IR" sz="1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نور وصدا، صداي نازك و كلفت، كاربرد صدا در زندگي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6</a:t>
                      </a:r>
                      <a:endParaRPr lang="fa-IR" sz="1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پيام رمز را پيداكن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چشمه‌ي نور، سايه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7</a:t>
                      </a:r>
                      <a:endParaRPr lang="fa-IR" sz="1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اگر تمام</a:t>
                      </a:r>
                      <a:r>
                        <a:rPr lang="fa-IR" sz="1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 شود</a:t>
                      </a:r>
                      <a:endParaRPr lang="fa-IR" sz="1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دود و صدا در شهر، هواي پاك، مصرف سوخت، ماشين بادكنكي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8</a:t>
                      </a:r>
                      <a:endParaRPr kumimoji="0" lang="fa-IR" sz="1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چه مي‌خواهم بسازم؟</a:t>
                      </a:r>
                      <a:endParaRPr kumimoji="0" lang="fa-IR" sz="1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ساخت يخچال خانگي</a:t>
                      </a:r>
                      <a:endParaRPr kumimoji="0" lang="fa-IR" sz="1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9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سرگذشت دانه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ميوه، دانه (نرم، سفت)،</a:t>
                      </a:r>
                      <a:r>
                        <a:rPr lang="fa-IR" sz="1400" baseline="0" dirty="0" smtClean="0">
                          <a:cs typeface="Zar" pitchFamily="2" charset="-78"/>
                        </a:rPr>
                        <a:t> كاشت دانه، قلمه‌زدن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10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درون‌آشيانه‌ها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لانه‌ي چرخ‌ريسك، نگه‌داري بچه‌ها‌ي جانوران، كرم ابريشم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11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من رشد كرده‌ام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تغييرات ظاهري با گذشت زمان، قد،</a:t>
                      </a:r>
                      <a:r>
                        <a:rPr lang="fa-IR" sz="1400" baseline="0" dirty="0" smtClean="0">
                          <a:cs typeface="Zar" pitchFamily="2" charset="-78"/>
                        </a:rPr>
                        <a:t> وزن، دندان‌هاي شيري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12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براي جشن آماده شويم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ماده، مواد جامد، مواد مايع، گرما و تغيير حالت مواد 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13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بعد از جشن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نگه‌داري مواد (جاي خشك و نمناك)،</a:t>
                      </a:r>
                      <a:r>
                        <a:rPr lang="fa-IR" sz="1400" baseline="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 ساخت ميوه‌ي گچي، اثر مواد بر يكديگر، جداسازي، مصرف دوباره</a:t>
                      </a:r>
                      <a:endParaRPr lang="fa-IR" sz="1400" dirty="0" smtClean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14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از گذشته تا آينده (نان)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مراحل</a:t>
                      </a:r>
                      <a:r>
                        <a:rPr lang="fa-IR" sz="1400" baseline="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 تهيه‌ي نان، آسياب كردن، تهيه‌ي خمير از آرد، روش‌هاي پخت نان، مصرف درست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71546"/>
          <a:ext cx="8643998" cy="499796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114300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18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18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18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1800" baseline="0" dirty="0" smtClean="0">
                          <a:cs typeface="Zar" pitchFamily="2" charset="-78"/>
                        </a:rPr>
                        <a:t> </a:t>
                      </a:r>
                      <a:endParaRPr lang="fa-IR" sz="18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18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18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18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92748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18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3</a:t>
                      </a:r>
                      <a:endParaRPr lang="fa-IR" sz="1800" dirty="0">
                        <a:solidFill>
                          <a:schemeClr val="accent4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زندگي ما و گردش زمين (1)</a:t>
                      </a:r>
                      <a:endParaRPr lang="fa-IR" sz="2400" dirty="0">
                        <a:solidFill>
                          <a:schemeClr val="accent4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تاريك و روشن، گرمي و سردي زمين، سایه و آفتاب، نياز جانداران به گرما و نور</a:t>
                      </a:r>
                      <a:endParaRPr kumimoji="0" lang="fa-IR" sz="2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192748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18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4</a:t>
                      </a:r>
                      <a:endParaRPr lang="fa-IR" sz="1800" dirty="0">
                        <a:solidFill>
                          <a:schemeClr val="accent4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زندگي ما و گردش زمين (2)</a:t>
                      </a:r>
                      <a:endParaRPr lang="fa-IR" sz="2400" dirty="0">
                        <a:solidFill>
                          <a:schemeClr val="accent4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فصل‌هاي مختلف، جهت و سرعت باد، طوفان، استفاده‌ي انسان از باد</a:t>
                      </a:r>
                      <a:endParaRPr kumimoji="0" lang="fa-IR" sz="2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3113099"/>
          </a:xfrm>
        </p:spPr>
        <p:txBody>
          <a:bodyPr>
            <a:normAutofit/>
          </a:bodyPr>
          <a:lstStyle/>
          <a:p>
            <a:pPr algn="ctr" rtl="1">
              <a:lnSpc>
                <a:spcPct val="150000"/>
              </a:lnSpc>
            </a:pPr>
            <a:r>
              <a:rPr lang="fa-IR" sz="3600" dirty="0" smtClean="0">
                <a:solidFill>
                  <a:schemeClr val="tx1"/>
                </a:solidFill>
                <a:cs typeface="Zar" pitchFamily="2" charset="-78"/>
              </a:rPr>
              <a:t>آشنايي با برنامه‌ي جديد آموزش علوم تجربي </a:t>
            </a:r>
            <a:r>
              <a:rPr lang="fa-IR" sz="3600" dirty="0" smtClean="0">
                <a:solidFill>
                  <a:schemeClr val="tx1"/>
                </a:solidFill>
                <a:cs typeface="Zar" pitchFamily="2" charset="-78"/>
              </a:rPr>
              <a:t>دوره ابتدايي</a:t>
            </a:r>
            <a:r>
              <a:rPr lang="fa-IR" sz="3600" dirty="0" smtClean="0">
                <a:solidFill>
                  <a:schemeClr val="tx1"/>
                </a:solidFill>
                <a:cs typeface="Zar" pitchFamily="2" charset="-78"/>
              </a:rPr>
              <a:t/>
            </a:r>
            <a:br>
              <a:rPr lang="fa-IR" sz="3600" dirty="0" smtClean="0">
                <a:solidFill>
                  <a:schemeClr val="tx1"/>
                </a:solidFill>
                <a:cs typeface="Zar" pitchFamily="2" charset="-78"/>
              </a:rPr>
            </a:br>
            <a:r>
              <a:rPr lang="fa-IR" sz="3600" dirty="0" smtClean="0">
                <a:solidFill>
                  <a:schemeClr val="tx1"/>
                </a:solidFill>
                <a:cs typeface="Zar" pitchFamily="2" charset="-78"/>
              </a:rPr>
              <a:t> </a:t>
            </a:r>
            <a:r>
              <a:rPr lang="fa-IR" sz="3600" dirty="0" smtClean="0">
                <a:solidFill>
                  <a:schemeClr val="tx1"/>
                </a:solidFill>
                <a:cs typeface="Zar" pitchFamily="2" charset="-78"/>
              </a:rPr>
              <a:t>۱۳۹۴</a:t>
            </a:r>
            <a:endParaRPr lang="fa-IR" sz="3600" dirty="0">
              <a:solidFill>
                <a:schemeClr val="tx1"/>
              </a:solidFill>
              <a:cs typeface="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71546"/>
          <a:ext cx="8643998" cy="552028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109772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44385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5</a:t>
                      </a:r>
                      <a:endParaRPr lang="fa-IR" sz="2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پيام رمز را پيداكن (1)</a:t>
                      </a:r>
                      <a:endParaRPr lang="fa-IR" sz="2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نور وصدا، صداي نازك و كلفت، كاربرد صدا در زندگي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144385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6</a:t>
                      </a:r>
                      <a:endParaRPr lang="fa-IR" sz="2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پيام رمز را پيداكن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چشمه‌ي نور، سايه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144385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7</a:t>
                      </a:r>
                      <a:endParaRPr lang="fa-IR" sz="2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اگر تمام</a:t>
                      </a:r>
                      <a:r>
                        <a:rPr lang="fa-IR" sz="2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Zar" pitchFamily="2" charset="-78"/>
                        </a:rPr>
                        <a:t> شود</a:t>
                      </a:r>
                      <a:endParaRPr lang="fa-IR" sz="2400" dirty="0">
                        <a:solidFill>
                          <a:schemeClr val="accent1">
                            <a:lumMod val="75000"/>
                          </a:schemeClr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دود و صدا در شهر، هواي پاك، مصرف سوخت، ماشين بادكنكي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71547"/>
          <a:ext cx="8643998" cy="571839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111860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16334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2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آب و هواي سالم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هواي سالم، آب سالم، آب رودخانه، آب آشاميدني،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زندگي سالم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96351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9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سرگذشت دانه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ميوه، دانه (نرم، سفت)،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كاشت دانه، قلمه‌زدن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16334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10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درون‌آشيانه‌ها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لانه‌ي چرخ‌ريسك، نگه‌داري بچه‌ها‌ي جانوران، كرم ابريشم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16334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11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من رشد كرده‌ام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تغييرات ظاهري با گذشت زمان، قد،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وزن، دندان‌هاي شيري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71546"/>
          <a:ext cx="8643998" cy="550072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151508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99281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12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براي جشن آماده شويم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ماده، مواد جامد، مواد مايع، گرما و تغيير حالت مواد 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  <a:tr h="199281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13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بعد از جشن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نگه‌داري مواد (جاي خشك و نمناك)،</a:t>
                      </a:r>
                      <a:r>
                        <a:rPr lang="fa-IR" sz="2400" baseline="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 ساخت ميوه‌ي گچي، اثر مواد بر يكديگر، جداسازي، مصرف دوباره</a:t>
                      </a:r>
                      <a:endParaRPr lang="fa-IR" sz="2400" dirty="0" smtClean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dirty="0" smtClean="0">
                <a:cs typeface="Zar"/>
              </a:rPr>
              <a:t>اهداف کلی پایه ششم بر اساس مصوبه شورای عالی </a:t>
            </a:r>
            <a:endParaRPr lang="fa-IR" dirty="0">
              <a:cs typeface="Z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dirty="0" smtClean="0">
                <a:cs typeface="Zar"/>
              </a:rPr>
              <a:t>1-تکمیل </a:t>
            </a:r>
            <a:r>
              <a:rPr lang="en-US" dirty="0" smtClean="0">
                <a:cs typeface="Zar"/>
              </a:rPr>
              <a:t>,</a:t>
            </a:r>
            <a:r>
              <a:rPr lang="fa-IR" dirty="0" smtClean="0">
                <a:cs typeface="Zar"/>
              </a:rPr>
              <a:t> تعمیق و تثبیت اهداف مصوب دوره ابتدایی متناسب با سند و همسو با برنامه</a:t>
            </a:r>
          </a:p>
          <a:p>
            <a:r>
              <a:rPr lang="fa-IR" dirty="0" smtClean="0">
                <a:cs typeface="Zar"/>
              </a:rPr>
              <a:t>2-تربیت همه جانبه دانش آموزان برای رسیدن به مراتبی از حیات طیبه </a:t>
            </a:r>
          </a:p>
          <a:p>
            <a:r>
              <a:rPr lang="fa-IR" dirty="0" smtClean="0">
                <a:cs typeface="Zar"/>
              </a:rPr>
              <a:t>3-کسب آداب و مهارت های ضروری برای ورود به دوره تحصیلی بعدی و تامین زندگی </a:t>
            </a:r>
          </a:p>
          <a:p>
            <a:r>
              <a:rPr lang="fa-IR" dirty="0" smtClean="0">
                <a:cs typeface="Zar"/>
              </a:rPr>
              <a:t>شناخت و کاربرد روش ها مواتد و ابزار های علمی و فناورانه در زندگی روز مره </a:t>
            </a:r>
          </a:p>
          <a:p>
            <a:r>
              <a:rPr lang="fa-IR" dirty="0" smtClean="0">
                <a:cs typeface="Zar"/>
              </a:rPr>
              <a:t>تقویت باور به هدف مندی خلقت و ارزشمندی مخلوقات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22" y="71414"/>
            <a:ext cx="4300510" cy="500066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Zar" pitchFamily="2" charset="-78"/>
              </a:rPr>
              <a:t>ويژگي‌هاي عمومي کتاب درسي ششم </a:t>
            </a:r>
            <a:endParaRPr lang="fa-IR" sz="2400" b="1" dirty="0">
              <a:cs typeface="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4" y="714356"/>
            <a:ext cx="3514692" cy="3571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1600" b="1" dirty="0" smtClean="0">
                <a:cs typeface="Zar" pitchFamily="2" charset="-78"/>
              </a:rPr>
              <a:t>کتاب شامل 14 درس (واحد يادگيري ) است.</a:t>
            </a:r>
            <a:endParaRPr lang="fa-IR" sz="1600" b="1" dirty="0">
              <a:cs typeface="Zar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4282" y="1071546"/>
          <a:ext cx="8643998" cy="54737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214314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1400" baseline="0" dirty="0" smtClean="0">
                          <a:cs typeface="Zar" pitchFamily="2" charset="-78"/>
                        </a:rPr>
                        <a:t> 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1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1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زنگ علوم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تفكر و پژوهش (طرح مسئله، طراحي و انجام آزمايش‌ها)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2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خيلي كوچك، خيلي بزرگ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cs typeface="Zar" pitchFamily="2" charset="-78"/>
                        </a:rPr>
                        <a:t>ميكروسكوپ، كار</a:t>
                      </a:r>
                      <a:r>
                        <a:rPr lang="fa-IR" sz="1400" baseline="0" dirty="0" smtClean="0">
                          <a:cs typeface="Zar" pitchFamily="2" charset="-78"/>
                        </a:rPr>
                        <a:t> با آن، كاربردها</a:t>
                      </a:r>
                      <a:endParaRPr lang="fa-IR" sz="1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3</a:t>
                      </a:r>
                      <a:endParaRPr lang="fa-IR" sz="1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سالم باشيم</a:t>
                      </a:r>
                      <a:endParaRPr lang="fa-IR" sz="1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ميكروب، بيماري، پيشگيري</a:t>
                      </a:r>
                      <a:endParaRPr kumimoji="0" lang="fa-I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4</a:t>
                      </a:r>
                      <a:endParaRPr lang="fa-IR" sz="1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جنگل</a:t>
                      </a:r>
                      <a:endParaRPr lang="fa-IR" sz="1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همزيستي، انسان و طبيعت</a:t>
                      </a:r>
                      <a:endParaRPr kumimoji="0" lang="fa-I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5</a:t>
                      </a:r>
                      <a:endParaRPr lang="fa-IR" sz="1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شگفتي‌هاي برگ</a:t>
                      </a:r>
                      <a:endParaRPr lang="fa-IR" sz="1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غذاسازي</a:t>
                      </a:r>
                      <a:endParaRPr kumimoji="0" lang="fa-I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6</a:t>
                      </a:r>
                      <a:endParaRPr kumimoji="0" lang="fa-IR" sz="1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زمين پويا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زمين لرزه، آتشفشان، رانش زمين</a:t>
                      </a:r>
                      <a:endParaRPr kumimoji="0" lang="fa-IR" sz="1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7</a:t>
                      </a:r>
                      <a:endParaRPr kumimoji="0" lang="fa-IR" sz="1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ساختمان دروني زمين</a:t>
                      </a:r>
                      <a:endParaRPr kumimoji="0" lang="fa-IR" sz="1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لايه‌هاي مختلف زمين</a:t>
                      </a:r>
                      <a:endParaRPr kumimoji="0" lang="fa-IR" sz="1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8</a:t>
                      </a:r>
                      <a:endParaRPr kumimoji="0" lang="fa-IR" sz="1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مي‌خواهم بسازم</a:t>
                      </a:r>
                      <a:endParaRPr kumimoji="0" lang="fa-IR" sz="1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ساخت آكواريوم، قايق، آدمك مقوايي</a:t>
                      </a:r>
                      <a:endParaRPr kumimoji="0" lang="fa-IR" sz="1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9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ورزش و نيرو (1)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اثر نيرو، رابطه‌ي نيرو و ورزش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10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ورزش و نيرو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نيروي غيرتماسي، اندازه‌گيري نيرو، اصطكاك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11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ورزش و انرژي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ts val="1500"/>
                        </a:lnSpc>
                      </a:pPr>
                      <a:r>
                        <a:rPr kumimoji="0" lang="fa-IR" sz="1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انرژي شيميايي، انرژي ذخيره‌اي، استفاده از انرژي</a:t>
                      </a:r>
                      <a:endParaRPr kumimoji="0" lang="fa-IR" sz="1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12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دفتر من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چگونگي تهيه‌ي كاغذ، از درخت تا كاغذ، محاسبات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13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كارخانه</a:t>
                      </a:r>
                      <a:r>
                        <a:rPr lang="fa-IR" sz="1400" baseline="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 كاغذسازي</a:t>
                      </a:r>
                      <a:endParaRPr lang="fa-IR" sz="1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آهن، اسيد‌ها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14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از گذشته تا آينده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ts val="1500"/>
                        </a:lnSpc>
                      </a:pPr>
                      <a:r>
                        <a:rPr lang="fa-IR" sz="1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وسايل ارتباط شخصي، تلفن، اينترنت، صدا، تلگراف</a:t>
                      </a:r>
                      <a:endParaRPr lang="fa-IR" sz="1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71546"/>
          <a:ext cx="8643998" cy="53493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105439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38686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1</a:t>
                      </a:r>
                      <a:endParaRPr lang="fa-IR" sz="2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زنگ علوم</a:t>
                      </a:r>
                      <a:endParaRPr lang="fa-IR" sz="2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تفكر و پژوهش (طرح مسئله، طراحي و انجام آزمايش‌ها)</a:t>
                      </a:r>
                      <a:endParaRPr lang="fa-IR" sz="2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  <a:tr h="1386860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8</a:t>
                      </a:r>
                      <a:endParaRPr kumimoji="0" lang="fa-IR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مي‌خواهم بسازم</a:t>
                      </a:r>
                      <a:endParaRPr kumimoji="0" lang="fa-IR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ساخت آكواريوم، قايق، آدمك مقوايي</a:t>
                      </a:r>
                      <a:endParaRPr kumimoji="0" lang="fa-IR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138686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14</a:t>
                      </a:r>
                      <a:endParaRPr lang="fa-IR" sz="2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از گذشته تا آينده</a:t>
                      </a:r>
                      <a:endParaRPr lang="fa-IR" sz="2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FF0000"/>
                          </a:solidFill>
                          <a:cs typeface="Zar" pitchFamily="2" charset="-78"/>
                        </a:rPr>
                        <a:t>وسايل ارتباط شخصي، تلفن، اينترنت، صدا، تلگراف</a:t>
                      </a:r>
                      <a:endParaRPr lang="fa-IR" sz="2400" dirty="0">
                        <a:solidFill>
                          <a:srgbClr val="FF000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71546"/>
          <a:ext cx="8643998" cy="575404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85571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12553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2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خيلي كوچك، خيلي بزرگ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ميكروسكوپ، كار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با آن، كاربردها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12553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3</a:t>
                      </a:r>
                      <a:endParaRPr lang="fa-IR" sz="2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سالم باشيم</a:t>
                      </a:r>
                      <a:endParaRPr lang="fa-IR" sz="2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ميكروب، بيماري، پيشگيري</a:t>
                      </a:r>
                      <a:endParaRPr kumimoji="0" lang="fa-IR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112553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4</a:t>
                      </a:r>
                      <a:endParaRPr lang="fa-IR" sz="2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جنگل</a:t>
                      </a:r>
                      <a:endParaRPr lang="fa-IR" sz="2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همزيستي، انسان و طبيعت</a:t>
                      </a:r>
                      <a:endParaRPr kumimoji="0" lang="fa-IR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112553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5</a:t>
                      </a:r>
                      <a:endParaRPr lang="fa-IR" sz="2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Zar" pitchFamily="2" charset="-78"/>
                        </a:rPr>
                        <a:t>شگفتي‌هاي برگ</a:t>
                      </a:r>
                      <a:endParaRPr lang="fa-IR" sz="2400" dirty="0">
                        <a:solidFill>
                          <a:schemeClr val="tx1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غذاسازي</a:t>
                      </a:r>
                      <a:endParaRPr kumimoji="0" lang="fa-IR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71546"/>
          <a:ext cx="8643998" cy="528641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145605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915177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6</a:t>
                      </a:r>
                      <a:endParaRPr kumimoji="0" lang="fa-IR" sz="2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زمين پويا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زمين لرزه، آتشفشان، رانش زمين</a:t>
                      </a:r>
                      <a:endParaRPr kumimoji="0" lang="fa-IR" sz="2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1915177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7</a:t>
                      </a:r>
                      <a:endParaRPr kumimoji="0" lang="fa-IR" sz="2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سفر به اعماق زمین</a:t>
                      </a:r>
                      <a:endParaRPr kumimoji="0" lang="fa-IR" sz="2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لايه‌هاي مختلف زمين</a:t>
                      </a:r>
                      <a:endParaRPr kumimoji="0" lang="fa-IR" sz="24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71546"/>
          <a:ext cx="8643998" cy="552028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109772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443854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9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ورزش و نيرو (1)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اثر نيرو، رابطه‌ي نيرو و ورزش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1443854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10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ورزش و نيرو 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نيروي غيرتماسي، اندازه‌گيري نيرو، اصطكاك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  <a:tr h="1443854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11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انرژي در سفر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1" eaLnBrk="1" latinLnBrk="0" hangingPunct="1">
                        <a:lnSpc>
                          <a:spcPct val="150000"/>
                        </a:lnSpc>
                      </a:pPr>
                      <a:r>
                        <a:rPr kumimoji="0" lang="fa-IR" sz="24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Zar" pitchFamily="2" charset="-78"/>
                        </a:rPr>
                        <a:t>انرژي شيميايي، انرژي ذخيره‌اي، استفاده از انرژي</a:t>
                      </a:r>
                      <a:endParaRPr kumimoji="0" lang="fa-IR" sz="2400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1071546"/>
          <a:ext cx="8643998" cy="550072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5698"/>
                <a:gridCol w="2678730"/>
                <a:gridCol w="4709570"/>
              </a:tblGrid>
              <a:tr h="151508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شماره‌ي درس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عنوان درس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cs typeface="Zar" pitchFamily="2" charset="-78"/>
                        </a:rPr>
                        <a:t>موضوع مورد</a:t>
                      </a:r>
                      <a:r>
                        <a:rPr lang="fa-IR" sz="2400" baseline="0" dirty="0" smtClean="0">
                          <a:cs typeface="Zar" pitchFamily="2" charset="-78"/>
                        </a:rPr>
                        <a:t> بررسي </a:t>
                      </a:r>
                      <a:endParaRPr lang="fa-IR" sz="2400" dirty="0">
                        <a:cs typeface="Zar" pitchFamily="2" charset="-78"/>
                      </a:endParaRPr>
                    </a:p>
                  </a:txBody>
                  <a:tcPr/>
                </a:tc>
              </a:tr>
              <a:tr h="199281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12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دفتر من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چگونگي تهيه‌ي كاغذ، از درخت تا كاغذ، محاسبات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</a:tr>
              <a:tr h="199281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13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50000"/>
                        </a:lnSpc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كارخانه</a:t>
                      </a:r>
                      <a:r>
                        <a:rPr lang="fa-IR" sz="2400" baseline="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 كاغذسازي</a:t>
                      </a:r>
                      <a:endParaRPr lang="fa-IR" sz="2400" dirty="0">
                        <a:solidFill>
                          <a:srgbClr val="7030A0"/>
                        </a:solidFill>
                        <a:cs typeface="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7030A0"/>
                          </a:solidFill>
                          <a:cs typeface="Zar" pitchFamily="2" charset="-78"/>
                        </a:rPr>
                        <a:t>آهن، اسيد‌ها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20417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fa-IR" sz="3200" b="1" dirty="0" smtClean="0">
                <a:cs typeface="Zar" pitchFamily="2" charset="-78"/>
              </a:rPr>
              <a:t>مبناي تغيير برنامه درسي علوم، پژوهش‌هاي انجام‌شده به شرح زير است:</a:t>
            </a:r>
            <a:endParaRPr lang="fa-IR" sz="3200" b="1" dirty="0">
              <a:cs typeface="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428868"/>
            <a:ext cx="8429684" cy="407196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2800" dirty="0" smtClean="0">
                <a:cs typeface="Zar" pitchFamily="2" charset="-78"/>
              </a:rPr>
              <a:t>1- بررسي پژوهش‌هاي داخل کشور از سال 1375 تا 1390</a:t>
            </a:r>
          </a:p>
          <a:p>
            <a:pPr>
              <a:lnSpc>
                <a:spcPct val="150000"/>
              </a:lnSpc>
              <a:buNone/>
            </a:pPr>
            <a:r>
              <a:rPr lang="fa-IR" sz="2800" dirty="0" smtClean="0">
                <a:cs typeface="Zar" pitchFamily="2" charset="-78"/>
              </a:rPr>
              <a:t>2- مطالعه‌ي موضوعات جديد در آموزش علوم جهان امروز مانند فناوري‌هاي نو</a:t>
            </a:r>
          </a:p>
          <a:p>
            <a:pPr>
              <a:lnSpc>
                <a:spcPct val="150000"/>
              </a:lnSpc>
              <a:buNone/>
            </a:pPr>
            <a:r>
              <a:rPr lang="fa-IR" sz="2800" dirty="0" smtClean="0">
                <a:cs typeface="Zar" pitchFamily="2" charset="-78"/>
              </a:rPr>
              <a:t>3- تحليل محتواي برنامه‌هاي قبلي آموزش علوم در ايران و جهان </a:t>
            </a:r>
          </a:p>
          <a:p>
            <a:pPr>
              <a:lnSpc>
                <a:spcPct val="150000"/>
              </a:lnSpc>
              <a:buNone/>
            </a:pPr>
            <a:r>
              <a:rPr lang="fa-IR" sz="2800" dirty="0" smtClean="0">
                <a:cs typeface="Zar" pitchFamily="2" charset="-78"/>
              </a:rPr>
              <a:t>4- توجه به مطالبات نهادها و انتظارات تيمز</a:t>
            </a:r>
          </a:p>
          <a:p>
            <a:pPr>
              <a:lnSpc>
                <a:spcPct val="150000"/>
              </a:lnSpc>
              <a:buNone/>
            </a:pPr>
            <a:r>
              <a:rPr lang="fa-IR" sz="2800" dirty="0" smtClean="0">
                <a:cs typeface="Zar" pitchFamily="2" charset="-78"/>
              </a:rPr>
              <a:t>5- بررسي و تحليل اسناد بالادستي (سند چشم‌انداز، سند ملي، برنامه درسي ملي)</a:t>
            </a:r>
          </a:p>
          <a:p>
            <a:pPr>
              <a:buNone/>
            </a:pPr>
            <a:endParaRPr lang="fa-I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56" y="1000108"/>
            <a:ext cx="5143536" cy="428644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Zar" pitchFamily="2" charset="-78"/>
              </a:rPr>
              <a:t>ويژگي‌هاي اختصاصي هر درس</a:t>
            </a:r>
            <a:endParaRPr lang="fa-IR" sz="2400" b="1" dirty="0">
              <a:cs typeface="Zar" pitchFamily="2" charset="-7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71472" y="1785926"/>
            <a:ext cx="8229600" cy="342902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2800" dirty="0" smtClean="0">
                <a:cs typeface="Zar" pitchFamily="2" charset="-78"/>
              </a:rPr>
              <a:t>1) شروع: با صفحه‌ي عنواني براي ايجاد علاقه، انگيزه، طرح يك مسئله، جلب توجه</a:t>
            </a:r>
          </a:p>
          <a:p>
            <a:pPr>
              <a:lnSpc>
                <a:spcPct val="150000"/>
              </a:lnSpc>
              <a:buNone/>
            </a:pPr>
            <a:r>
              <a:rPr lang="fa-IR" sz="2800" dirty="0" smtClean="0">
                <a:cs typeface="Zar" pitchFamily="2" charset="-78"/>
              </a:rPr>
              <a:t>2) فعاليت‌هاي متداول و هدفمند: - فعاليت‌هاي ذهني و علمي</a:t>
            </a:r>
          </a:p>
          <a:p>
            <a:pPr>
              <a:lnSpc>
                <a:spcPct val="150000"/>
              </a:lnSpc>
              <a:buNone/>
            </a:pPr>
            <a:r>
              <a:rPr lang="fa-IR" sz="2800" dirty="0" smtClean="0">
                <a:cs typeface="Zar" pitchFamily="2" charset="-78"/>
              </a:rPr>
              <a:t>		                                    - فعاليت‌هاي فردي و گروهي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800" dirty="0" smtClean="0">
                <a:cs typeface="Zar" pitchFamily="2" charset="-78"/>
              </a:rPr>
              <a:t>3) تنوع در محيط يادگيري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800" dirty="0" smtClean="0">
                <a:cs typeface="Zar" pitchFamily="2" charset="-78"/>
              </a:rPr>
              <a:t>	كلاس، حياط، پارك، بازديد علمي و...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800" dirty="0" smtClean="0">
                <a:cs typeface="Zar" pitchFamily="2" charset="-78"/>
              </a:rPr>
              <a:t>4) توصيه براي دانش‌آموز، معلم، اوليا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2800" dirty="0" smtClean="0">
              <a:cs typeface="Zar" pitchFamily="2" charset="-78"/>
            </a:endParaRP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1800" dirty="0" smtClean="0">
              <a:cs typeface="Zar" pitchFamily="2" charset="-78"/>
            </a:endParaRP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1800" dirty="0" smtClean="0">
              <a:cs typeface="Zar" pitchFamily="2" charset="-78"/>
            </a:endParaRP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1800" dirty="0" smtClean="0">
              <a:cs typeface="Zar" pitchFamily="2" charset="-78"/>
            </a:endParaRPr>
          </a:p>
          <a:p>
            <a:pPr>
              <a:buNone/>
            </a:pPr>
            <a:endParaRPr lang="fa-I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71472" y="785794"/>
            <a:ext cx="8229600" cy="5929354"/>
          </a:xfrm>
        </p:spPr>
        <p:txBody>
          <a:bodyPr>
            <a:noAutofit/>
          </a:bodyPr>
          <a:lstStyle/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dirty="0" smtClean="0">
                <a:cs typeface="Zar" pitchFamily="2" charset="-78"/>
              </a:rPr>
              <a:t>5) استفاده از علائم با توجه به ابعاد مختلف اهداف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u="sng" dirty="0" smtClean="0">
                <a:cs typeface="Zar" pitchFamily="2" charset="-78"/>
              </a:rPr>
              <a:t>هشدار</a:t>
            </a:r>
            <a:r>
              <a:rPr lang="fa-IR" sz="2000" dirty="0" smtClean="0">
                <a:cs typeface="Zar" pitchFamily="2" charset="-78"/>
              </a:rPr>
              <a:t>: نكات ايمني، بهداشتي و پيشگيري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u="sng" dirty="0" smtClean="0">
                <a:cs typeface="Zar" pitchFamily="2" charset="-78"/>
              </a:rPr>
              <a:t>نكته تاريخي</a:t>
            </a:r>
            <a:r>
              <a:rPr lang="fa-IR" sz="2000" dirty="0" smtClean="0">
                <a:cs typeface="Zar" pitchFamily="2" charset="-78"/>
              </a:rPr>
              <a:t>: هدف، توجه به پيشينه‌ي فرهنگ و تمدن ايران و اسلام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u="sng" dirty="0" smtClean="0">
                <a:cs typeface="Zar" pitchFamily="2" charset="-78"/>
              </a:rPr>
              <a:t>ايستگاه فكر</a:t>
            </a:r>
            <a:r>
              <a:rPr lang="fa-IR" sz="2000" dirty="0" smtClean="0">
                <a:cs typeface="Zar" pitchFamily="2" charset="-78"/>
              </a:rPr>
              <a:t>: توجه به تفكر و حكمت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u="sng" dirty="0" smtClean="0">
                <a:cs typeface="Zar" pitchFamily="2" charset="-78"/>
              </a:rPr>
              <a:t>شگفتي‌هاي آفرينش</a:t>
            </a:r>
            <a:r>
              <a:rPr lang="fa-IR" sz="2000" dirty="0" smtClean="0">
                <a:cs typeface="Zar" pitchFamily="2" charset="-78"/>
              </a:rPr>
              <a:t>: توجه به خالق هستي، درك عظمت هستي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u="sng" dirty="0" smtClean="0">
                <a:cs typeface="Zar" pitchFamily="2" charset="-78"/>
              </a:rPr>
              <a:t>فعاليت‌ خارج از كلاس</a:t>
            </a:r>
            <a:r>
              <a:rPr lang="fa-IR" sz="2000" dirty="0" smtClean="0">
                <a:cs typeface="Zar" pitchFamily="2" charset="-78"/>
              </a:rPr>
              <a:t>: انتقال آموخته‌ها با موقعيت‌هاي يادگيري خارج از كلاس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u="sng" dirty="0" smtClean="0">
                <a:cs typeface="Zar" pitchFamily="2" charset="-78"/>
              </a:rPr>
              <a:t>كار و فناوري</a:t>
            </a:r>
            <a:r>
              <a:rPr lang="fa-IR" sz="2000" dirty="0" smtClean="0">
                <a:cs typeface="Zar" pitchFamily="2" charset="-78"/>
              </a:rPr>
              <a:t>: آشنايي با مشاغل مرتبط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u="sng" dirty="0" smtClean="0">
                <a:cs typeface="Zar" pitchFamily="2" charset="-78"/>
              </a:rPr>
              <a:t>آداب و مهارت‌هاي زندگي</a:t>
            </a:r>
            <a:r>
              <a:rPr lang="fa-IR" sz="2000" dirty="0" smtClean="0">
                <a:cs typeface="Zar" pitchFamily="2" charset="-78"/>
              </a:rPr>
              <a:t>: آشنايي با برخي از آداب و رسوم فرهنگي و كسب مهارت‌هاي زندگي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u="sng" dirty="0" smtClean="0">
                <a:cs typeface="Zar" pitchFamily="2" charset="-78"/>
              </a:rPr>
              <a:t>علم و زندگي</a:t>
            </a:r>
            <a:r>
              <a:rPr lang="fa-IR" sz="2000" dirty="0" smtClean="0">
                <a:cs typeface="Zar" pitchFamily="2" charset="-78"/>
              </a:rPr>
              <a:t>: مرتبط ساختن آموخته‌ي دانش‌آموزان با مسائل محيط زندگي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r>
              <a:rPr lang="fa-IR" sz="2000" u="sng" dirty="0" smtClean="0">
                <a:cs typeface="Zar" pitchFamily="2" charset="-78"/>
              </a:rPr>
              <a:t>در اختيار شما</a:t>
            </a:r>
            <a:r>
              <a:rPr lang="fa-IR" sz="2000" dirty="0" smtClean="0">
                <a:cs typeface="Zar" pitchFamily="2" charset="-78"/>
              </a:rPr>
              <a:t>: مداخله‌ي معلمان در اجراي برنامه‌ي درسي براساس موقعيت‌هاي علمي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1400" dirty="0" smtClean="0">
              <a:cs typeface="Zar" pitchFamily="2" charset="-78"/>
            </a:endParaRP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1400" dirty="0" smtClean="0">
              <a:cs typeface="Zar" pitchFamily="2" charset="-78"/>
            </a:endParaRP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1400" dirty="0" smtClean="0">
              <a:cs typeface="Zar" pitchFamily="2" charset="-78"/>
            </a:endParaRPr>
          </a:p>
          <a:p>
            <a:pPr>
              <a:buNone/>
            </a:pPr>
            <a:endParaRPr lang="fa-I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4546" y="714356"/>
            <a:ext cx="4143404" cy="428628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Zar" pitchFamily="2" charset="-78"/>
              </a:rPr>
              <a:t>کتاب راهنماي معلم</a:t>
            </a:r>
            <a:endParaRPr lang="fa-IR" sz="2400" b="1" dirty="0">
              <a:cs typeface="Zar" pitchFamily="2" charset="-7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28596" y="1357274"/>
            <a:ext cx="8229600" cy="52864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1800" b="1" dirty="0" smtClean="0">
                <a:cs typeface="Zar" pitchFamily="2" charset="-78"/>
              </a:rPr>
              <a:t>بخش كليات:</a:t>
            </a:r>
          </a:p>
          <a:p>
            <a:pPr>
              <a:lnSpc>
                <a:spcPct val="150000"/>
              </a:lnSpc>
              <a:buNone/>
            </a:pPr>
            <a:r>
              <a:rPr lang="fa-IR" sz="1800" dirty="0" smtClean="0">
                <a:cs typeface="Zar" pitchFamily="2" charset="-78"/>
              </a:rPr>
              <a:t>جهت‌گيري‌هاي برنامه‌ي درسي علوم تجر بي و چگونگي عملياتي شدن رويكردها را بيان مي‌كند.</a:t>
            </a:r>
          </a:p>
          <a:p>
            <a:pPr>
              <a:lnSpc>
                <a:spcPct val="150000"/>
              </a:lnSpc>
              <a:buNone/>
            </a:pPr>
            <a:r>
              <a:rPr lang="fa-IR" sz="1800" b="1" dirty="0" smtClean="0">
                <a:cs typeface="Zar" pitchFamily="2" charset="-78"/>
              </a:rPr>
              <a:t>بخش آموزش موضوعات درسي:</a:t>
            </a:r>
          </a:p>
          <a:p>
            <a:pPr>
              <a:lnSpc>
                <a:spcPct val="150000"/>
              </a:lnSpc>
              <a:buNone/>
            </a:pPr>
            <a:r>
              <a:rPr lang="fa-IR" sz="1800" dirty="0" smtClean="0">
                <a:cs typeface="Zar" pitchFamily="2" charset="-78"/>
              </a:rPr>
              <a:t>- هر درس در يك نگاه معرفي مي‌گردد.</a:t>
            </a:r>
          </a:p>
          <a:p>
            <a:pPr>
              <a:lnSpc>
                <a:spcPct val="150000"/>
              </a:lnSpc>
              <a:buNone/>
            </a:pPr>
            <a:r>
              <a:rPr lang="fa-IR" sz="1800" dirty="0" smtClean="0">
                <a:cs typeface="Zar" pitchFamily="2" charset="-78"/>
              </a:rPr>
              <a:t>- اهداف يادگيري در قالب پيامدها در سه سطح</a:t>
            </a:r>
          </a:p>
          <a:p>
            <a:pPr indent="180000">
              <a:lnSpc>
                <a:spcPct val="150000"/>
              </a:lnSpc>
              <a:buNone/>
            </a:pPr>
            <a:r>
              <a:rPr lang="fa-IR" sz="1800" dirty="0" smtClean="0">
                <a:cs typeface="Zar" pitchFamily="2" charset="-78"/>
              </a:rPr>
              <a:t>سطح 1: آنچه همه‌ي دانش‌آموزان بايد به آن دست يابند.</a:t>
            </a:r>
          </a:p>
          <a:p>
            <a:pPr indent="180000">
              <a:lnSpc>
                <a:spcPct val="150000"/>
              </a:lnSpc>
              <a:buNone/>
            </a:pPr>
            <a:r>
              <a:rPr lang="fa-IR" sz="1800" dirty="0" smtClean="0">
                <a:cs typeface="Zar" pitchFamily="2" charset="-78"/>
              </a:rPr>
              <a:t>سطح 2: آنچه بيشتر دانش‌آموزان بايد به آن دست يابند.</a:t>
            </a:r>
          </a:p>
          <a:p>
            <a:pPr indent="180000">
              <a:lnSpc>
                <a:spcPct val="150000"/>
              </a:lnSpc>
              <a:buNone/>
            </a:pPr>
            <a:r>
              <a:rPr lang="fa-IR" sz="1800" dirty="0" smtClean="0">
                <a:cs typeface="Zar" pitchFamily="2" charset="-78"/>
              </a:rPr>
              <a:t>سطح 3: آنچه برخي دانش‌آموزان بايد به آن دست يابند.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a-IR" sz="1800" b="1" dirty="0" smtClean="0">
                <a:cs typeface="Zar" pitchFamily="2" charset="-78"/>
              </a:rPr>
              <a:t>بخش ارزشيابي:</a:t>
            </a:r>
          </a:p>
          <a:p>
            <a:pPr>
              <a:lnSpc>
                <a:spcPct val="150000"/>
              </a:lnSpc>
              <a:buNone/>
            </a:pPr>
            <a:r>
              <a:rPr lang="fa-IR" sz="1800" dirty="0" smtClean="0">
                <a:cs typeface="Zar" pitchFamily="2" charset="-78"/>
              </a:rPr>
              <a:t>- شامل ملاك‌هاي ارزشيابي و سطوح عملكردي</a:t>
            </a:r>
          </a:p>
          <a:p>
            <a:pPr>
              <a:lnSpc>
                <a:spcPct val="150000"/>
              </a:lnSpc>
              <a:buNone/>
            </a:pPr>
            <a:r>
              <a:rPr lang="fa-IR" sz="1800" dirty="0" smtClean="0">
                <a:cs typeface="Zar" pitchFamily="2" charset="-78"/>
              </a:rPr>
              <a:t>- ملاك‌ها برگرفته از پيامدهاي يادگيري مي‌باشند.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1400" dirty="0" smtClean="0">
              <a:cs typeface="Zar" pitchFamily="2" charset="-78"/>
            </a:endParaRPr>
          </a:p>
          <a:p>
            <a:pPr>
              <a:buNone/>
            </a:pPr>
            <a:endParaRPr lang="fa-I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928670"/>
            <a:ext cx="8229600" cy="428644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 smtClean="0">
                <a:cs typeface="Zar" pitchFamily="2" charset="-78"/>
              </a:rPr>
              <a:t>فيلم‌هاي آموزشي</a:t>
            </a:r>
            <a:endParaRPr lang="fa-IR" sz="2400" b="1" dirty="0">
              <a:cs typeface="Zar" pitchFamily="2" charset="-7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71472" y="1571612"/>
            <a:ext cx="8229600" cy="11430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2000" dirty="0" smtClean="0">
                <a:cs typeface="Zar" pitchFamily="2" charset="-78"/>
              </a:rPr>
              <a:t>فيلم دانش‌آموز: موضوعي و انيميشن</a:t>
            </a:r>
          </a:p>
          <a:p>
            <a:pPr>
              <a:lnSpc>
                <a:spcPct val="150000"/>
              </a:lnSpc>
              <a:buNone/>
            </a:pPr>
            <a:r>
              <a:rPr lang="fa-IR" sz="2000" dirty="0" smtClean="0">
                <a:cs typeface="Zar" pitchFamily="2" charset="-78"/>
              </a:rPr>
              <a:t>فيلم راهنماي معلم: مؤلفان در مورد هدف‌ها و شيوه‌ي آموزش توضيح مي‌دهند.</a:t>
            </a:r>
          </a:p>
          <a:p>
            <a:pPr>
              <a:lnSpc>
                <a:spcPct val="150000"/>
              </a:lnSpc>
              <a:buNone/>
            </a:pPr>
            <a:endParaRPr lang="fa-IR" sz="1600" b="1" dirty="0" smtClean="0">
              <a:cs typeface="Zar" pitchFamily="2" charset="-78"/>
            </a:endParaRP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1400" dirty="0" smtClean="0">
              <a:cs typeface="Zar" pitchFamily="2" charset="-78"/>
            </a:endParaRP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  <a:buNone/>
            </a:pPr>
            <a:endParaRPr lang="fa-IR" sz="1400" dirty="0" smtClean="0">
              <a:cs typeface="Zar" pitchFamily="2" charset="-78"/>
            </a:endParaRPr>
          </a:p>
          <a:p>
            <a:pPr>
              <a:buNone/>
            </a:pPr>
            <a:endParaRPr lang="fa-I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785786" y="1142984"/>
          <a:ext cx="7858148" cy="5246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8" name="Elbow Connector 17"/>
          <p:cNvCxnSpPr/>
          <p:nvPr/>
        </p:nvCxnSpPr>
        <p:spPr>
          <a:xfrm rot="5400000" flipH="1" flipV="1">
            <a:off x="4500562" y="3714752"/>
            <a:ext cx="3429024" cy="128588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/>
          <p:nvPr/>
        </p:nvCxnSpPr>
        <p:spPr>
          <a:xfrm rot="10800000">
            <a:off x="5143504" y="1428736"/>
            <a:ext cx="1714512" cy="121444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-35751" y="381000"/>
          <a:ext cx="9179751" cy="6119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142976" y="968372"/>
          <a:ext cx="7334280" cy="4889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5934670"/>
            <a:ext cx="12586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fa-IR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پایان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489790"/>
          </a:xfrm>
        </p:spPr>
        <p:txBody>
          <a:bodyPr>
            <a:noAutofit/>
          </a:bodyPr>
          <a:lstStyle/>
          <a:p>
            <a:pPr algn="ctr"/>
            <a:r>
              <a:rPr lang="fa-IR" sz="3200" b="1" dirty="0" smtClean="0">
                <a:cs typeface="Zar" pitchFamily="2" charset="-78"/>
              </a:rPr>
              <a:t>سيرتحول آموزش علوم در جهان</a:t>
            </a:r>
            <a:endParaRPr lang="fa-IR" sz="3200" b="1" dirty="0">
              <a:cs typeface="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0210"/>
            <a:ext cx="8229600" cy="51035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2400" b="1" dirty="0" smtClean="0">
                <a:cs typeface="Zar" pitchFamily="2" charset="-78"/>
              </a:rPr>
              <a:t>تا سال 1920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هدف: آماده کردن دانش‌آموزان براي گذراندن امتحانات 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محتوا: موضوع محور 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روش: سخنراني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ارزشيابي: سنجش دانش کسب‌شده</a:t>
            </a:r>
          </a:p>
          <a:p>
            <a:pPr>
              <a:lnSpc>
                <a:spcPct val="150000"/>
              </a:lnSpc>
              <a:buNone/>
            </a:pPr>
            <a:r>
              <a:rPr lang="fa-IR" sz="2400" b="1" dirty="0" smtClean="0">
                <a:cs typeface="Zar" pitchFamily="2" charset="-78"/>
              </a:rPr>
              <a:t>از 1920 تا 1957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تجربه و حل مسئله 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انجام کارهاي عملي، توجه به نياز فراگيران، تجارب نمايشي</a:t>
            </a:r>
          </a:p>
          <a:p>
            <a:pPr>
              <a:buNone/>
            </a:pPr>
            <a:endParaRPr lang="fa-I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557216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2400" b="1" smtClean="0">
                <a:cs typeface="Zar" pitchFamily="2" charset="-78"/>
              </a:rPr>
              <a:t>از 1957 </a:t>
            </a:r>
            <a:r>
              <a:rPr lang="fa-IR" sz="2400" b="1" dirty="0" smtClean="0">
                <a:cs typeface="Zar" pitchFamily="2" charset="-78"/>
              </a:rPr>
              <a:t>تا کنون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روس‌ها اولين سفينه را به فضا پرتاب کردند.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برونر و همکارانش در زمينه‌ي فرآيند آموزش و پرورش پژوهش به عمل آوردند.</a:t>
            </a:r>
            <a:endParaRPr lang="fa-IR" dirty="0">
              <a:cs typeface="Zar" pitchFamily="2" charset="-78"/>
            </a:endParaRPr>
          </a:p>
          <a:p>
            <a:pPr>
              <a:lnSpc>
                <a:spcPct val="150000"/>
              </a:lnSpc>
              <a:buNone/>
            </a:pPr>
            <a:r>
              <a:rPr lang="fa-IR" sz="2400" b="1" dirty="0" smtClean="0">
                <a:cs typeface="Zar" pitchFamily="2" charset="-78"/>
              </a:rPr>
              <a:t>نتايج: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کسب تجربه مستقيم توسط دانش‌آموز از طريق درگيرشدن در فرآيند يادگيري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يادگيري گروهي و مشارکتي (معلم و شاگرد از هم ياد مي‌گيرند)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اهميت دادن به استقلال يادگيرنده در جريان يادگيري 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خودارزشيابي و سنجش ميزان پيشرفت در جريان يادگيري</a:t>
            </a:r>
          </a:p>
          <a:p>
            <a:pPr lvl="1">
              <a:lnSpc>
                <a:spcPct val="150000"/>
              </a:lnSpc>
              <a:buClr>
                <a:schemeClr val="tx1"/>
              </a:buClr>
            </a:pPr>
            <a:r>
              <a:rPr lang="fa-IR" dirty="0" smtClean="0">
                <a:cs typeface="Zar" pitchFamily="2" charset="-78"/>
              </a:rPr>
              <a:t>معلم نقش هدايت‌کننده دارد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489790"/>
          </a:xfrm>
        </p:spPr>
        <p:txBody>
          <a:bodyPr>
            <a:noAutofit/>
          </a:bodyPr>
          <a:lstStyle/>
          <a:p>
            <a:pPr algn="ctr"/>
            <a:r>
              <a:rPr lang="fa-IR" sz="3200" b="1" dirty="0" smtClean="0">
                <a:cs typeface="Zar" pitchFamily="2" charset="-78"/>
              </a:rPr>
              <a:t>سير تحول آموزش علوم در ايران	</a:t>
            </a:r>
            <a:endParaRPr lang="fa-IR" sz="3200" b="1" dirty="0">
              <a:cs typeface="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63679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3200" b="1" dirty="0" smtClean="0">
                <a:cs typeface="Zar" pitchFamily="2" charset="-78"/>
              </a:rPr>
              <a:t>اهداف در برنامه درسي سال 1316  </a:t>
            </a:r>
          </a:p>
          <a:p>
            <a:pPr lvl="1" algn="just">
              <a:lnSpc>
                <a:spcPct val="150000"/>
              </a:lnSpc>
              <a:buClr>
                <a:schemeClr val="tx1"/>
              </a:buClr>
            </a:pPr>
            <a:r>
              <a:rPr lang="fa-IR" sz="2800" dirty="0" smtClean="0">
                <a:cs typeface="Zar" pitchFamily="2" charset="-78"/>
              </a:rPr>
              <a:t>علوم با دو عنوان «علم‌الاشيا» و «حفظ‌الصحه» ارائه مي‌شده است.</a:t>
            </a:r>
          </a:p>
          <a:p>
            <a:pPr lvl="1" algn="just">
              <a:lnSpc>
                <a:spcPct val="150000"/>
              </a:lnSpc>
              <a:buClr>
                <a:schemeClr val="tx1"/>
              </a:buClr>
            </a:pPr>
            <a:r>
              <a:rPr lang="fa-IR" sz="2800" dirty="0" smtClean="0">
                <a:cs typeface="Zar" pitchFamily="2" charset="-78"/>
              </a:rPr>
              <a:t>هدف: بيدار کردن حس کنجکاوي دانش‌آموز نسبت به محيط</a:t>
            </a:r>
          </a:p>
          <a:p>
            <a:pPr lvl="1" algn="just">
              <a:lnSpc>
                <a:spcPct val="150000"/>
              </a:lnSpc>
              <a:buClr>
                <a:schemeClr val="tx1"/>
              </a:buClr>
            </a:pPr>
            <a:r>
              <a:rPr lang="fa-IR" sz="2800" dirty="0" smtClean="0">
                <a:cs typeface="Zar" pitchFamily="2" charset="-78"/>
              </a:rPr>
              <a:t>روش: درس توأم با عمل (عمل در دبستان يا گردش در خارج از مدرسه)</a:t>
            </a:r>
          </a:p>
          <a:p>
            <a:pPr lvl="1" algn="just">
              <a:lnSpc>
                <a:spcPct val="150000"/>
              </a:lnSpc>
              <a:buClr>
                <a:schemeClr val="tx1"/>
              </a:buClr>
            </a:pPr>
            <a:r>
              <a:rPr lang="fa-IR" sz="3200" dirty="0" smtClean="0">
                <a:cs typeface="Zar" pitchFamily="2" charset="-78"/>
              </a:rPr>
              <a:t>توجه : دانش‌آموز نبايد مطالب اين </a:t>
            </a:r>
            <a:r>
              <a:rPr lang="fa-IR" sz="3200" dirty="0" smtClean="0">
                <a:solidFill>
                  <a:srgbClr val="FF0000"/>
                </a:solidFill>
                <a:cs typeface="Zar" pitchFamily="2" charset="-78"/>
              </a:rPr>
              <a:t>فن</a:t>
            </a:r>
            <a:r>
              <a:rPr lang="fa-IR" sz="3200" dirty="0" smtClean="0">
                <a:cs typeface="Zar" pitchFamily="2" charset="-78"/>
              </a:rPr>
              <a:t> را </a:t>
            </a:r>
            <a:r>
              <a:rPr lang="fa-IR" sz="3200" dirty="0" smtClean="0">
                <a:solidFill>
                  <a:srgbClr val="FF0000"/>
                </a:solidFill>
                <a:cs typeface="Zar" pitchFamily="2" charset="-78"/>
              </a:rPr>
              <a:t>از بر </a:t>
            </a:r>
            <a:r>
              <a:rPr lang="fa-IR" sz="3200" dirty="0" smtClean="0">
                <a:cs typeface="Zar" pitchFamily="2" charset="-78"/>
              </a:rPr>
              <a:t>کند.</a:t>
            </a:r>
          </a:p>
          <a:p>
            <a:pPr>
              <a:buNone/>
            </a:pPr>
            <a:endParaRPr lang="fa-I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3200" b="1" dirty="0" smtClean="0">
                <a:cs typeface="Zar" pitchFamily="2" charset="-78"/>
              </a:rPr>
              <a:t>اهداف در برنامه درسي 1342</a:t>
            </a:r>
          </a:p>
          <a:p>
            <a:pPr lvl="1">
              <a:lnSpc>
                <a:spcPct val="150000"/>
              </a:lnSpc>
            </a:pPr>
            <a:r>
              <a:rPr lang="fa-IR" sz="3200" dirty="0" smtClean="0">
                <a:cs typeface="Zar" pitchFamily="2" charset="-78"/>
              </a:rPr>
              <a:t>دانش آموز بايد وضع جهان را بشناسد.</a:t>
            </a:r>
          </a:p>
          <a:p>
            <a:pPr lvl="1">
              <a:lnSpc>
                <a:spcPct val="150000"/>
              </a:lnSpc>
            </a:pPr>
            <a:r>
              <a:rPr lang="fa-IR" sz="3200" dirty="0" smtClean="0">
                <a:cs typeface="Zar" pitchFamily="2" charset="-78"/>
              </a:rPr>
              <a:t>از آن چه براي بهبود زندگي مفيد است آگاه شود.</a:t>
            </a:r>
          </a:p>
          <a:p>
            <a:pPr lvl="1">
              <a:lnSpc>
                <a:spcPct val="150000"/>
              </a:lnSpc>
            </a:pPr>
            <a:r>
              <a:rPr lang="fa-IR" sz="3200" dirty="0" smtClean="0">
                <a:cs typeface="Zar" pitchFamily="2" charset="-78"/>
              </a:rPr>
              <a:t>اصول و مفاهيم علمي را استخراج کند. </a:t>
            </a:r>
          </a:p>
          <a:p>
            <a:pPr lvl="1">
              <a:lnSpc>
                <a:spcPct val="150000"/>
              </a:lnSpc>
            </a:pPr>
            <a:r>
              <a:rPr lang="fa-IR" sz="3200" dirty="0" smtClean="0">
                <a:cs typeface="Zar" pitchFamily="2" charset="-78"/>
              </a:rPr>
              <a:t>از طريق مشاهده و آزمايش و تفکر به طرح نظريه بپردازد.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fa-IR" sz="3200" b="1" dirty="0" smtClean="0">
                <a:cs typeface="Zar" pitchFamily="2" charset="-78"/>
              </a:rPr>
              <a:t>اهداف از 1375 تا 1390</a:t>
            </a:r>
          </a:p>
          <a:p>
            <a:pPr lvl="1">
              <a:lnSpc>
                <a:spcPct val="150000"/>
              </a:lnSpc>
            </a:pPr>
            <a:r>
              <a:rPr lang="fa-IR" sz="3200" dirty="0" smtClean="0">
                <a:cs typeface="Zar" pitchFamily="2" charset="-78"/>
              </a:rPr>
              <a:t>کسب سواد علمي فناورانه </a:t>
            </a:r>
          </a:p>
          <a:p>
            <a:pPr lvl="1">
              <a:lnSpc>
                <a:spcPct val="150000"/>
              </a:lnSpc>
            </a:pPr>
            <a:r>
              <a:rPr lang="fa-IR" sz="3200" dirty="0" smtClean="0">
                <a:cs typeface="Zar" pitchFamily="2" charset="-78"/>
              </a:rPr>
              <a:t>کسب دانستني‌هاي ضروري </a:t>
            </a:r>
          </a:p>
          <a:p>
            <a:pPr lvl="1">
              <a:lnSpc>
                <a:spcPct val="150000"/>
              </a:lnSpc>
            </a:pPr>
            <a:r>
              <a:rPr lang="fa-IR" sz="3200" dirty="0" smtClean="0">
                <a:cs typeface="Zar" pitchFamily="2" charset="-78"/>
              </a:rPr>
              <a:t>کسب مهارت‌هاي ضروري</a:t>
            </a:r>
          </a:p>
          <a:p>
            <a:pPr lvl="1">
              <a:lnSpc>
                <a:spcPct val="150000"/>
              </a:lnSpc>
            </a:pPr>
            <a:r>
              <a:rPr lang="fa-IR" sz="3200" dirty="0" smtClean="0">
                <a:cs typeface="Zar" pitchFamily="2" charset="-78"/>
              </a:rPr>
              <a:t>کسب نگرش‌هاي زندگي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357850"/>
          </a:xfrm>
        </p:spPr>
        <p:txBody>
          <a:bodyPr>
            <a:noAutofit/>
          </a:bodyPr>
          <a:lstStyle/>
          <a:p>
            <a:pPr marL="0" lvl="1" indent="0">
              <a:lnSpc>
                <a:spcPct val="150000"/>
              </a:lnSpc>
              <a:buNone/>
            </a:pPr>
            <a:r>
              <a:rPr lang="fa-IR" sz="2000" b="1" dirty="0" smtClean="0">
                <a:cs typeface="Zar" pitchFamily="2" charset="-78"/>
              </a:rPr>
              <a:t>اصول حاکم: همسوسازي با برنامه درسي ملي با توجه به رويکردهاي زير: </a:t>
            </a:r>
          </a:p>
          <a:p>
            <a:pPr marL="0" lvl="2" indent="0">
              <a:lnSpc>
                <a:spcPct val="150000"/>
              </a:lnSpc>
              <a:buNone/>
            </a:pPr>
            <a:r>
              <a:rPr lang="fa-IR" sz="2000" dirty="0" smtClean="0">
                <a:cs typeface="Zar" pitchFamily="2" charset="-78"/>
              </a:rPr>
              <a:t>1- فطرت‌گرايي توحيدي: توجه به چهار عرصه يادگيري يعني خود، خلق، خلقت، خالق </a:t>
            </a:r>
          </a:p>
          <a:p>
            <a:pPr marL="0" lvl="2" indent="0">
              <a:lnSpc>
                <a:spcPct val="150000"/>
              </a:lnSpc>
              <a:buNone/>
            </a:pPr>
            <a:r>
              <a:rPr lang="fa-IR" sz="2000" dirty="0" smtClean="0">
                <a:cs typeface="Zar" pitchFamily="2" charset="-78"/>
              </a:rPr>
              <a:t>2- توجه به رويکرد زمينه‌محور يا تماتيک </a:t>
            </a:r>
            <a:r>
              <a:rPr lang="fa-IR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thematic</a:t>
            </a:r>
            <a:r>
              <a:rPr lang="fa-IR" sz="2000" dirty="0" smtClean="0">
                <a:latin typeface="Times New Roman" pitchFamily="18" charset="0"/>
                <a:cs typeface="Times New Roman" pitchFamily="18" charset="0"/>
              </a:rPr>
              <a:t>): </a:t>
            </a:r>
          </a:p>
          <a:p>
            <a:pPr marL="0" lvl="3" indent="252000">
              <a:lnSpc>
                <a:spcPct val="150000"/>
              </a:lnSpc>
              <a:buNone/>
            </a:pPr>
            <a:r>
              <a:rPr lang="fa-IR" dirty="0" smtClean="0">
                <a:cs typeface="Zar" pitchFamily="2" charset="-78"/>
              </a:rPr>
              <a:t>- هر واحد يادگيري در ارتباط با زمينه‌ي واقعي زندگي فراگيران طراحي و تدوين مي‌گردد.</a:t>
            </a:r>
          </a:p>
          <a:p>
            <a:pPr marL="0" lvl="3" indent="252000">
              <a:lnSpc>
                <a:spcPct val="150000"/>
              </a:lnSpc>
              <a:buNone/>
            </a:pPr>
            <a:r>
              <a:rPr lang="fa-IR" dirty="0" smtClean="0">
                <a:cs typeface="Zar" pitchFamily="2" charset="-78"/>
              </a:rPr>
              <a:t>- فراگيران از طريق کسب تجربه‌ي دست اول، نقشي اساسي و فعال در يادگيري دارند.</a:t>
            </a:r>
          </a:p>
          <a:p>
            <a:pPr marL="0" lvl="2" indent="0">
              <a:lnSpc>
                <a:spcPct val="150000"/>
              </a:lnSpc>
              <a:buNone/>
            </a:pPr>
            <a:r>
              <a:rPr lang="fa-IR" sz="2000" dirty="0" smtClean="0">
                <a:cs typeface="Zar" pitchFamily="2" charset="-78"/>
              </a:rPr>
              <a:t>3- رويکرد پيامد محور: </a:t>
            </a:r>
          </a:p>
          <a:p>
            <a:pPr marL="0" lvl="3" indent="252000">
              <a:lnSpc>
                <a:spcPct val="150000"/>
              </a:lnSpc>
              <a:buNone/>
            </a:pPr>
            <a:r>
              <a:rPr lang="fa-IR" dirty="0" smtClean="0">
                <a:cs typeface="Zar" pitchFamily="2" charset="-78"/>
              </a:rPr>
              <a:t>- بروز شايستگي از طريق تلفيق دانش، مهارت، نگرش </a:t>
            </a:r>
          </a:p>
          <a:p>
            <a:pPr marL="0" lvl="3" indent="252000">
              <a:lnSpc>
                <a:spcPct val="150000"/>
              </a:lnSpc>
              <a:buNone/>
            </a:pPr>
            <a:r>
              <a:rPr lang="fa-IR" dirty="0" smtClean="0">
                <a:cs typeface="Zar" pitchFamily="2" charset="-78"/>
              </a:rPr>
              <a:t>- به‌کارگيري دانش کسب‌شده در موقعيت‌هاي واقعي زندگي </a:t>
            </a:r>
          </a:p>
          <a:p>
            <a:pPr marL="0" lvl="2" indent="0">
              <a:lnSpc>
                <a:spcPct val="150000"/>
              </a:lnSpc>
              <a:buNone/>
            </a:pPr>
            <a:r>
              <a:rPr lang="fa-IR" sz="2000" dirty="0" smtClean="0">
                <a:cs typeface="Zar" pitchFamily="2" charset="-78"/>
              </a:rPr>
              <a:t>4- توجه به يادگيري‌هاي مشترک:</a:t>
            </a:r>
          </a:p>
          <a:p>
            <a:pPr marL="0" lvl="3" indent="252000">
              <a:lnSpc>
                <a:spcPct val="150000"/>
              </a:lnSpc>
              <a:buNone/>
            </a:pPr>
            <a:r>
              <a:rPr lang="fa-IR" dirty="0" smtClean="0">
                <a:cs typeface="Zar" pitchFamily="2" charset="-78"/>
              </a:rPr>
              <a:t>تفکر و حکمت  - آداب و مهارت‌هاي زندگي  - کار و فناوري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428628"/>
          </a:xfrm>
        </p:spPr>
        <p:txBody>
          <a:bodyPr>
            <a:noAutofit/>
          </a:bodyPr>
          <a:lstStyle/>
          <a:p>
            <a:pPr algn="ctr"/>
            <a:r>
              <a:rPr lang="fa-IR" sz="3200" b="1" dirty="0" smtClean="0">
                <a:cs typeface="Zar" pitchFamily="2" charset="-78"/>
              </a:rPr>
              <a:t>رويکردهاي حاکم بر برنامه‌ي درسي جديد علوم </a:t>
            </a:r>
            <a:endParaRPr lang="fa-IR" sz="3200" b="1" dirty="0">
              <a:cs typeface="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259</TotalTime>
  <Words>2351</Words>
  <Application>Microsoft Office PowerPoint</Application>
  <PresentationFormat>On-screen Show (4:3)</PresentationFormat>
  <Paragraphs>383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6" baseType="lpstr">
      <vt:lpstr>Arial</vt:lpstr>
      <vt:lpstr>Calibri</vt:lpstr>
      <vt:lpstr>Constantia</vt:lpstr>
      <vt:lpstr>IranNastaliq</vt:lpstr>
      <vt:lpstr>Jadid</vt:lpstr>
      <vt:lpstr>Majalla UI</vt:lpstr>
      <vt:lpstr>Times New Roman</vt:lpstr>
      <vt:lpstr>Wingdings 2</vt:lpstr>
      <vt:lpstr>Zar</vt:lpstr>
      <vt:lpstr>Flow</vt:lpstr>
      <vt:lpstr>PowerPoint Presentation</vt:lpstr>
      <vt:lpstr>آشنايي با برنامه‌ي جديد آموزش علوم تجربي دوره ابتدايي  ۱۳۹۴</vt:lpstr>
      <vt:lpstr>مبناي تغيير برنامه درسي علوم، پژوهش‌هاي انجام‌شده به شرح زير است:</vt:lpstr>
      <vt:lpstr>سيرتحول آموزش علوم در جهان</vt:lpstr>
      <vt:lpstr>PowerPoint Presentation</vt:lpstr>
      <vt:lpstr>سير تحول آموزش علوم در ايران </vt:lpstr>
      <vt:lpstr>PowerPoint Presentation</vt:lpstr>
      <vt:lpstr>PowerPoint Presentation</vt:lpstr>
      <vt:lpstr>رويکردهاي حاکم بر برنامه‌ي درسي جديد علوم </vt:lpstr>
      <vt:lpstr>تبيين برنامه جديد بر مبناي پژوهش، تجارب بين‌المللي، مطالبات نهادها، تجارب داخلي </vt:lpstr>
      <vt:lpstr>PowerPoint Presentation</vt:lpstr>
      <vt:lpstr>جایگاه حوزه ی یادگیری علوم تجربی در برنامه ی درسی ملی</vt:lpstr>
      <vt:lpstr>PowerPoint Presentation</vt:lpstr>
      <vt:lpstr>قلمرو حوزه ی علوم تجربی </vt:lpstr>
      <vt:lpstr>جهت گیری های کلی</vt:lpstr>
      <vt:lpstr>سخني با همکاران ارجمند</vt:lpstr>
      <vt:lpstr>سخني با والدين گرامي</vt:lpstr>
      <vt:lpstr>ويژگي‌هاي عمومي کتاب درسي دوم </vt:lpstr>
      <vt:lpstr>PowerPoint Presentation</vt:lpstr>
      <vt:lpstr>PowerPoint Presentation</vt:lpstr>
      <vt:lpstr>PowerPoint Presentation</vt:lpstr>
      <vt:lpstr>PowerPoint Presentation</vt:lpstr>
      <vt:lpstr>اهداف کلی پایه ششم بر اساس مصوبه شورای عالی </vt:lpstr>
      <vt:lpstr>ويژگي‌هاي عمومي کتاب درسي ششم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ويژگي‌هاي اختصاصي هر درس</vt:lpstr>
      <vt:lpstr>PowerPoint Presentation</vt:lpstr>
      <vt:lpstr>کتاب راهنماي معلم</vt:lpstr>
      <vt:lpstr>فيلم‌هاي آموزشي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samiees</dc:creator>
  <cp:lastModifiedBy>Win2</cp:lastModifiedBy>
  <cp:revision>67</cp:revision>
  <dcterms:created xsi:type="dcterms:W3CDTF">2012-05-13T18:07:35Z</dcterms:created>
  <dcterms:modified xsi:type="dcterms:W3CDTF">2015-06-09T19:41:15Z</dcterms:modified>
</cp:coreProperties>
</file>