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 saveSubsetFonts="1">
  <p:sldMasterIdLst>
    <p:sldMasterId id="2147483868" r:id="rId1"/>
    <p:sldMasterId id="2147484010" r:id="rId2"/>
  </p:sldMasterIdLst>
  <p:notesMasterIdLst>
    <p:notesMasterId r:id="rId31"/>
  </p:notesMasterIdLst>
  <p:handoutMasterIdLst>
    <p:handoutMasterId r:id="rId32"/>
  </p:handoutMasterIdLst>
  <p:sldIdLst>
    <p:sldId id="371" r:id="rId3"/>
    <p:sldId id="529" r:id="rId4"/>
    <p:sldId id="539" r:id="rId5"/>
    <p:sldId id="486" r:id="rId6"/>
    <p:sldId id="554" r:id="rId7"/>
    <p:sldId id="556" r:id="rId8"/>
    <p:sldId id="557" r:id="rId9"/>
    <p:sldId id="544" r:id="rId10"/>
    <p:sldId id="522" r:id="rId11"/>
    <p:sldId id="582" r:id="rId12"/>
    <p:sldId id="583" r:id="rId13"/>
    <p:sldId id="584" r:id="rId14"/>
    <p:sldId id="524" r:id="rId15"/>
    <p:sldId id="542" r:id="rId16"/>
    <p:sldId id="587" r:id="rId17"/>
    <p:sldId id="588" r:id="rId18"/>
    <p:sldId id="589" r:id="rId19"/>
    <p:sldId id="590" r:id="rId20"/>
    <p:sldId id="591" r:id="rId21"/>
    <p:sldId id="592" r:id="rId22"/>
    <p:sldId id="593" r:id="rId23"/>
    <p:sldId id="594" r:id="rId24"/>
    <p:sldId id="595" r:id="rId25"/>
    <p:sldId id="596" r:id="rId26"/>
    <p:sldId id="597" r:id="rId27"/>
    <p:sldId id="585" r:id="rId28"/>
    <p:sldId id="586" r:id="rId29"/>
    <p:sldId id="526" r:id="rId30"/>
  </p:sldIdLst>
  <p:sldSz cx="9144000" cy="6858000" type="screen4x3"/>
  <p:notesSz cx="6735763" cy="9799638"/>
  <p:embeddedFontLst>
    <p:embeddedFont>
      <p:font typeface="B Titr" panose="00000700000000000000" pitchFamily="2" charset="-78"/>
      <p:bold r:id="rId33"/>
    </p:embeddedFont>
    <p:embeddedFont>
      <p:font typeface="B Traffic" panose="00000400000000000000" pitchFamily="2" charset="-78"/>
      <p:regular r:id="rId34"/>
      <p:bold r:id="rId35"/>
    </p:embeddedFont>
    <p:embeddedFont>
      <p:font typeface="SimSun" panose="02010600030101010101" pitchFamily="2" charset="-122"/>
      <p:regular r:id="rId36"/>
    </p:embeddedFont>
    <p:embeddedFont>
      <p:font typeface="B Kamran Outline" panose="00000400000000000000" pitchFamily="2" charset="-78"/>
      <p:regular r:id="rId37"/>
    </p:embeddedFont>
    <p:embeddedFont>
      <p:font typeface="Tahoma" panose="020B0604030504040204" pitchFamily="34" charset="0"/>
      <p:regular r:id="rId38"/>
      <p:bold r:id="rId39"/>
    </p:embeddedFont>
  </p:embeddedFontLst>
  <p:defaultTextStyle>
    <a:defPPr>
      <a:defRPr lang="ar-SA"/>
    </a:defPPr>
    <a:lvl1pPr algn="r" rtl="1" fontAlgn="base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64A8"/>
    <a:srgbClr val="CDEBFF"/>
    <a:srgbClr val="004370"/>
    <a:srgbClr val="7DCAFF"/>
    <a:srgbClr val="FF9900"/>
    <a:srgbClr val="0000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328" autoAdjust="0"/>
    <p:restoredTop sz="89408" autoAdjust="0"/>
  </p:normalViewPr>
  <p:slideViewPr>
    <p:cSldViewPr>
      <p:cViewPr varScale="1">
        <p:scale>
          <a:sx n="66" d="100"/>
          <a:sy n="66" d="100"/>
        </p:scale>
        <p:origin x="162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font" Target="fonts/font7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font" Target="fonts/font2.fntdata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font" Target="fonts/font1.fntdata"/><Relationship Id="rId38" Type="http://schemas.openxmlformats.org/officeDocument/2006/relationships/font" Target="fonts/font6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37" Type="http://schemas.openxmlformats.org/officeDocument/2006/relationships/font" Target="fonts/font5.fntdata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font" Target="fonts/font4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font" Target="fonts/font3.fntdata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0C6471-2C85-4941-AFD3-9DAAAF1AD77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B1135DF-5976-4252-870B-27C4573AE79C}">
      <dgm:prSet phldrT="[Text]" custT="1"/>
      <dgm:spPr/>
      <dgm:t>
        <a:bodyPr/>
        <a:lstStyle/>
        <a:p>
          <a:r>
            <a:rPr lang="fa-IR" sz="900" b="1">
              <a:solidFill>
                <a:sysClr val="windowText" lastClr="000000"/>
              </a:solidFill>
              <a:cs typeface="B Titr" panose="00000700000000000000" pitchFamily="2" charset="-78"/>
            </a:rPr>
            <a:t>شورای دانشگاه</a:t>
          </a:r>
          <a:endParaRPr lang="en-US" sz="9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10F932EB-3D13-40C6-B6B9-887CEAA08512}" type="parTrans" cxnId="{A6146CED-AA70-4CC0-A795-4D7888FA4D11}">
      <dgm:prSet/>
      <dgm:spPr/>
      <dgm:t>
        <a:bodyPr/>
        <a:lstStyle/>
        <a:p>
          <a:endParaRPr lang="en-US"/>
        </a:p>
      </dgm:t>
    </dgm:pt>
    <dgm:pt modelId="{C73B928C-8337-44B8-B529-88E400B7A3AB}" type="sibTrans" cxnId="{A6146CED-AA70-4CC0-A795-4D7888FA4D11}">
      <dgm:prSet/>
      <dgm:spPr/>
      <dgm:t>
        <a:bodyPr/>
        <a:lstStyle/>
        <a:p>
          <a:endParaRPr lang="en-US"/>
        </a:p>
      </dgm:t>
    </dgm:pt>
    <dgm:pt modelId="{64A2CBE6-9F58-4493-8086-2FF77FCB6FAC}" type="asst">
      <dgm:prSet phldrT="[Text]" custT="1"/>
      <dgm:spPr/>
      <dgm:t>
        <a:bodyPr/>
        <a:lstStyle/>
        <a:p>
          <a:r>
            <a:rPr lang="fa-IR" sz="900" b="1">
              <a:solidFill>
                <a:sysClr val="windowText" lastClr="000000"/>
              </a:solidFill>
              <a:cs typeface="B Titr" panose="00000700000000000000" pitchFamily="2" charset="-78"/>
            </a:rPr>
            <a:t>دبیرخانه شورای دانشگاه</a:t>
          </a:r>
          <a:endParaRPr lang="en-US" sz="9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77A385DE-34E9-402F-8462-AB6A1C0B19B6}" type="parTrans" cxnId="{BB380806-5ADA-4F18-9D44-327FE96C41EF}">
      <dgm:prSet/>
      <dgm:spPr/>
      <dgm:t>
        <a:bodyPr/>
        <a:lstStyle/>
        <a:p>
          <a:endParaRPr lang="en-US" sz="32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3662A7E5-3197-47CC-892A-84C5EB48B5E9}" type="sibTrans" cxnId="{BB380806-5ADA-4F18-9D44-327FE96C41EF}">
      <dgm:prSet/>
      <dgm:spPr/>
      <dgm:t>
        <a:bodyPr/>
        <a:lstStyle/>
        <a:p>
          <a:endParaRPr lang="en-US"/>
        </a:p>
      </dgm:t>
    </dgm:pt>
    <dgm:pt modelId="{8D158252-DB82-45A6-98E7-82C58ABC7A21}">
      <dgm:prSet phldrT="[Text]" custT="1"/>
      <dgm:spPr/>
      <dgm:t>
        <a:bodyPr/>
        <a:lstStyle/>
        <a:p>
          <a:r>
            <a:rPr lang="fa-IR" sz="900" b="1">
              <a:solidFill>
                <a:sysClr val="windowText" lastClr="000000"/>
              </a:solidFill>
              <a:cs typeface="B Titr" panose="00000700000000000000" pitchFamily="2" charset="-78"/>
            </a:rPr>
            <a:t> شورای تخصصی آموزش</a:t>
          </a:r>
          <a:endParaRPr lang="en-US" sz="9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6F36D515-B4A7-47A6-820C-6D432C8E25EE}" type="parTrans" cxnId="{23F78C5C-BAC8-485F-A089-F85221C1CF3E}">
      <dgm:prSet/>
      <dgm:spPr/>
      <dgm:t>
        <a:bodyPr/>
        <a:lstStyle/>
        <a:p>
          <a:endParaRPr lang="en-US" sz="32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CE90A8A1-515A-46C0-BF91-63570A226D73}" type="sibTrans" cxnId="{23F78C5C-BAC8-485F-A089-F85221C1CF3E}">
      <dgm:prSet/>
      <dgm:spPr/>
      <dgm:t>
        <a:bodyPr/>
        <a:lstStyle/>
        <a:p>
          <a:endParaRPr lang="en-US"/>
        </a:p>
      </dgm:t>
    </dgm:pt>
    <dgm:pt modelId="{6C284B99-DAD6-42AD-9DD1-94BD4147F279}">
      <dgm:prSet phldrT="[Text]" custT="1"/>
      <dgm:spPr/>
      <dgm:t>
        <a:bodyPr/>
        <a:lstStyle/>
        <a:p>
          <a:r>
            <a:rPr lang="fa-IR" sz="700" b="1">
              <a:solidFill>
                <a:sysClr val="windowText" lastClr="000000"/>
              </a:solidFill>
              <a:cs typeface="B Titr" panose="00000700000000000000" pitchFamily="2" charset="-78"/>
            </a:rPr>
            <a:t>شورای تخصصی </a:t>
          </a:r>
          <a:r>
            <a:rPr lang="fa-IR" sz="900" b="1">
              <a:solidFill>
                <a:sysClr val="windowText" lastClr="000000"/>
              </a:solidFill>
              <a:cs typeface="B Titr" panose="00000700000000000000" pitchFamily="2" charset="-78"/>
            </a:rPr>
            <a:t>تحصیلات تکمیلی</a:t>
          </a:r>
          <a:endParaRPr lang="en-US" sz="9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C0D0E63E-85FF-4D4D-A6A0-B214D1CE30F7}" type="parTrans" cxnId="{1CF21178-20B0-4031-AA79-73BF89B4D9CF}">
      <dgm:prSet/>
      <dgm:spPr/>
      <dgm:t>
        <a:bodyPr/>
        <a:lstStyle/>
        <a:p>
          <a:endParaRPr lang="en-US" sz="32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376EB8C8-9B03-451B-9AF7-49FE103686BC}" type="sibTrans" cxnId="{1CF21178-20B0-4031-AA79-73BF89B4D9CF}">
      <dgm:prSet/>
      <dgm:spPr/>
      <dgm:t>
        <a:bodyPr/>
        <a:lstStyle/>
        <a:p>
          <a:endParaRPr lang="en-US"/>
        </a:p>
      </dgm:t>
    </dgm:pt>
    <dgm:pt modelId="{8F92AA0E-1891-49F9-AD38-D425E83EA782}">
      <dgm:prSet phldrT="[Text]" custT="1"/>
      <dgm:spPr/>
      <dgm:t>
        <a:bodyPr/>
        <a:lstStyle/>
        <a:p>
          <a:r>
            <a:rPr lang="fa-IR" sz="700" b="1">
              <a:solidFill>
                <a:sysClr val="windowText" lastClr="000000"/>
              </a:solidFill>
              <a:cs typeface="B Titr" panose="00000700000000000000" pitchFamily="2" charset="-78"/>
            </a:rPr>
            <a:t>شورای تخصصی </a:t>
          </a:r>
          <a:r>
            <a:rPr lang="fa-IR" sz="900" b="1">
              <a:solidFill>
                <a:sysClr val="windowText" lastClr="000000"/>
              </a:solidFill>
              <a:cs typeface="B Titr" panose="00000700000000000000" pitchFamily="2" charset="-78"/>
            </a:rPr>
            <a:t>نظارت و ارزیابی</a:t>
          </a:r>
          <a:endParaRPr lang="en-US" sz="9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E6D31C6F-B568-4157-A405-DD13714B579A}" type="parTrans" cxnId="{D49EE85A-EE63-463C-92A4-4A682D3EC231}">
      <dgm:prSet/>
      <dgm:spPr/>
      <dgm:t>
        <a:bodyPr/>
        <a:lstStyle/>
        <a:p>
          <a:endParaRPr lang="en-US" sz="32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3E8E5B91-644F-4996-88D8-4776BFB87AB5}" type="sibTrans" cxnId="{D49EE85A-EE63-463C-92A4-4A682D3EC231}">
      <dgm:prSet/>
      <dgm:spPr/>
      <dgm:t>
        <a:bodyPr/>
        <a:lstStyle/>
        <a:p>
          <a:endParaRPr lang="en-US"/>
        </a:p>
      </dgm:t>
    </dgm:pt>
    <dgm:pt modelId="{4F38F536-E401-468B-A6B1-8095F9C830FF}">
      <dgm:prSet phldrT="[Text]" custT="1"/>
      <dgm:spPr/>
      <dgm:t>
        <a:bodyPr/>
        <a:lstStyle/>
        <a:p>
          <a:r>
            <a:rPr lang="fa-IR" sz="600" b="1">
              <a:solidFill>
                <a:sysClr val="windowText" lastClr="000000"/>
              </a:solidFill>
              <a:cs typeface="B Titr" panose="00000700000000000000" pitchFamily="2" charset="-78"/>
            </a:rPr>
            <a:t>شورای تخصصی </a:t>
          </a:r>
          <a:r>
            <a:rPr lang="fa-IR" sz="900" b="1">
              <a:solidFill>
                <a:sysClr val="windowText" lastClr="000000"/>
              </a:solidFill>
              <a:cs typeface="B Titr" panose="00000700000000000000" pitchFamily="2" charset="-78"/>
            </a:rPr>
            <a:t>عمران و توسعه</a:t>
          </a:r>
          <a:endParaRPr lang="en-US" sz="9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EE4E1512-7D6B-4ACF-AAA2-9AA4D5C1E660}" type="parTrans" cxnId="{D5887099-079E-4111-9EC7-0D2AC78FC83E}">
      <dgm:prSet/>
      <dgm:spPr/>
      <dgm:t>
        <a:bodyPr/>
        <a:lstStyle/>
        <a:p>
          <a:endParaRPr lang="en-US" sz="32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6D2BDA3B-D116-4EDE-AD14-E31E6853BEBD}" type="sibTrans" cxnId="{D5887099-079E-4111-9EC7-0D2AC78FC83E}">
      <dgm:prSet/>
      <dgm:spPr/>
      <dgm:t>
        <a:bodyPr/>
        <a:lstStyle/>
        <a:p>
          <a:endParaRPr lang="en-US"/>
        </a:p>
      </dgm:t>
    </dgm:pt>
    <dgm:pt modelId="{BBD3CF9F-16A1-4232-8513-D40F639E4752}">
      <dgm:prSet phldrT="[Text]" custT="1"/>
      <dgm:spPr/>
      <dgm:t>
        <a:bodyPr/>
        <a:lstStyle/>
        <a:p>
          <a:r>
            <a:rPr lang="fa-IR" sz="900" b="1">
              <a:solidFill>
                <a:sysClr val="windowText" lastClr="000000"/>
              </a:solidFill>
              <a:cs typeface="B Titr" panose="00000700000000000000" pitchFamily="2" charset="-78"/>
            </a:rPr>
            <a:t> </a:t>
          </a:r>
          <a:r>
            <a:rPr lang="fa-IR" sz="600" b="1">
              <a:solidFill>
                <a:sysClr val="windowText" lastClr="000000"/>
              </a:solidFill>
              <a:cs typeface="B Titr" panose="00000700000000000000" pitchFamily="2" charset="-78"/>
            </a:rPr>
            <a:t>شورای تخصصی </a:t>
          </a:r>
          <a:r>
            <a:rPr lang="fa-IR" sz="900" b="1">
              <a:solidFill>
                <a:sysClr val="windowText" lastClr="000000"/>
              </a:solidFill>
              <a:cs typeface="B Titr" panose="00000700000000000000" pitchFamily="2" charset="-78"/>
            </a:rPr>
            <a:t>پژوهش</a:t>
          </a:r>
          <a:endParaRPr lang="en-US" sz="9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59400FA6-6875-4833-AF22-54CB5DFB5071}" type="parTrans" cxnId="{CCC4783A-7D59-455E-9CD6-D41FE6F6EE49}">
      <dgm:prSet/>
      <dgm:spPr/>
      <dgm:t>
        <a:bodyPr/>
        <a:lstStyle/>
        <a:p>
          <a:endParaRPr lang="en-US" sz="32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ED642ED8-26BA-4C8A-99CE-2FABA76E33ED}" type="sibTrans" cxnId="{CCC4783A-7D59-455E-9CD6-D41FE6F6EE49}">
      <dgm:prSet/>
      <dgm:spPr/>
      <dgm:t>
        <a:bodyPr/>
        <a:lstStyle/>
        <a:p>
          <a:endParaRPr lang="en-US"/>
        </a:p>
      </dgm:t>
    </dgm:pt>
    <dgm:pt modelId="{C6E1A96D-870F-4512-978E-CE0BEAB8173A}">
      <dgm:prSet phldrT="[Text]" custT="1"/>
      <dgm:spPr/>
      <dgm:t>
        <a:bodyPr/>
        <a:lstStyle/>
        <a:p>
          <a:r>
            <a:rPr lang="fa-IR" sz="800" b="1">
              <a:solidFill>
                <a:sysClr val="windowText" lastClr="000000"/>
              </a:solidFill>
              <a:cs typeface="B Titr" panose="00000700000000000000" pitchFamily="2" charset="-78"/>
            </a:rPr>
            <a:t> شورای تخصصی فرهنگی - اجتماعی</a:t>
          </a:r>
          <a:endParaRPr lang="en-US" sz="8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B9FCA932-C511-44A8-A98C-6EE4F22C8098}" type="parTrans" cxnId="{10FEF2C2-A8A0-4AC4-A239-5DFD3527C00B}">
      <dgm:prSet/>
      <dgm:spPr/>
      <dgm:t>
        <a:bodyPr/>
        <a:lstStyle/>
        <a:p>
          <a:endParaRPr lang="en-US" sz="32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E80C1355-66F1-4E5C-AA08-BBB79C396F0F}" type="sibTrans" cxnId="{10FEF2C2-A8A0-4AC4-A239-5DFD3527C00B}">
      <dgm:prSet/>
      <dgm:spPr/>
      <dgm:t>
        <a:bodyPr/>
        <a:lstStyle/>
        <a:p>
          <a:endParaRPr lang="en-US"/>
        </a:p>
      </dgm:t>
    </dgm:pt>
    <dgm:pt modelId="{1ACFE490-E106-42A5-8182-BB843EC3ED36}">
      <dgm:prSet phldrT="[Text]" custT="1"/>
      <dgm:spPr/>
      <dgm:t>
        <a:bodyPr/>
        <a:lstStyle/>
        <a:p>
          <a:r>
            <a:rPr lang="fa-IR" sz="900" b="1">
              <a:solidFill>
                <a:sysClr val="windowText" lastClr="000000"/>
              </a:solidFill>
              <a:cs typeface="B Titr" panose="00000700000000000000" pitchFamily="2" charset="-78"/>
            </a:rPr>
            <a:t> شورای تخصصی هوشمندسازی</a:t>
          </a:r>
          <a:endParaRPr lang="en-US" sz="9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F72524C2-541A-40E0-9035-6FE89AC56417}" type="parTrans" cxnId="{03C2C342-1D4B-4345-9732-C2EBD18C2463}">
      <dgm:prSet/>
      <dgm:spPr/>
      <dgm:t>
        <a:bodyPr/>
        <a:lstStyle/>
        <a:p>
          <a:endParaRPr lang="en-US" sz="32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43A0705B-5CE3-4A97-A91E-6FFA7D30BA68}" type="sibTrans" cxnId="{03C2C342-1D4B-4345-9732-C2EBD18C2463}">
      <dgm:prSet/>
      <dgm:spPr/>
      <dgm:t>
        <a:bodyPr/>
        <a:lstStyle/>
        <a:p>
          <a:endParaRPr lang="en-US"/>
        </a:p>
      </dgm:t>
    </dgm:pt>
    <dgm:pt modelId="{14E468F4-D783-45DC-AC79-1D9C7B420CA0}">
      <dgm:prSet phldrT="[Text]" custT="1"/>
      <dgm:spPr/>
      <dgm:t>
        <a:bodyPr/>
        <a:lstStyle/>
        <a:p>
          <a:r>
            <a:rPr lang="fa-IR" sz="600" b="1" dirty="0">
              <a:solidFill>
                <a:sysClr val="windowText" lastClr="000000"/>
              </a:solidFill>
              <a:cs typeface="B Titr" panose="00000700000000000000" pitchFamily="2" charset="-78"/>
            </a:rPr>
            <a:t>شورای تخصصی </a:t>
          </a:r>
          <a:r>
            <a:rPr lang="fa-IR" sz="700" b="1" dirty="0">
              <a:solidFill>
                <a:sysClr val="windowText" lastClr="000000"/>
              </a:solidFill>
              <a:cs typeface="B Titr" panose="00000700000000000000" pitchFamily="2" charset="-78"/>
            </a:rPr>
            <a:t>همکارهای بین الملل</a:t>
          </a:r>
          <a:endParaRPr lang="en-US" sz="900" b="1" dirty="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44352A51-58CA-4506-99E5-FD6258097B70}" type="parTrans" cxnId="{683C4A02-1475-4472-A4E3-566137EA3F05}">
      <dgm:prSet/>
      <dgm:spPr/>
      <dgm:t>
        <a:bodyPr/>
        <a:lstStyle/>
        <a:p>
          <a:endParaRPr lang="en-US" sz="32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B590E153-64A0-4658-BB4B-112BA29DC706}" type="sibTrans" cxnId="{683C4A02-1475-4472-A4E3-566137EA3F05}">
      <dgm:prSet/>
      <dgm:spPr/>
      <dgm:t>
        <a:bodyPr/>
        <a:lstStyle/>
        <a:p>
          <a:endParaRPr lang="en-US"/>
        </a:p>
      </dgm:t>
    </dgm:pt>
    <dgm:pt modelId="{74875FA7-23D9-486E-83FF-BF8502F1776C}">
      <dgm:prSet phldrT="[Text]" custT="1"/>
      <dgm:spPr/>
      <dgm:t>
        <a:bodyPr/>
        <a:lstStyle/>
        <a:p>
          <a:r>
            <a:rPr lang="fa-IR" sz="700" b="1">
              <a:solidFill>
                <a:sysClr val="windowText" lastClr="000000"/>
              </a:solidFill>
              <a:cs typeface="B Titr" panose="00000700000000000000" pitchFamily="2" charset="-78"/>
            </a:rPr>
            <a:t>بهسازی منابع انسانی وزارت آموزش و پرورش</a:t>
          </a:r>
          <a:endParaRPr lang="en-US" sz="7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1A67C891-785E-42E8-9315-A89076BD1E1F}" type="parTrans" cxnId="{89B18B83-7E74-4978-B156-9FB33DA86C77}">
      <dgm:prSet/>
      <dgm:spPr/>
      <dgm:t>
        <a:bodyPr/>
        <a:lstStyle/>
        <a:p>
          <a:endParaRPr lang="en-US" sz="32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D734EC09-954B-4966-A24A-FA76B244AD35}" type="sibTrans" cxnId="{89B18B83-7E74-4978-B156-9FB33DA86C77}">
      <dgm:prSet/>
      <dgm:spPr/>
      <dgm:t>
        <a:bodyPr/>
        <a:lstStyle/>
        <a:p>
          <a:endParaRPr lang="en-US"/>
        </a:p>
      </dgm:t>
    </dgm:pt>
    <dgm:pt modelId="{B9AE1DE3-3FA3-43EF-B998-64C979DA00FA}">
      <dgm:prSet phldrT="[Text]" custT="1"/>
      <dgm:spPr/>
      <dgm:t>
        <a:bodyPr/>
        <a:lstStyle/>
        <a:p>
          <a:r>
            <a:rPr lang="fa-IR" sz="900" b="1">
              <a:solidFill>
                <a:sysClr val="windowText" lastClr="000000"/>
              </a:solidFill>
              <a:cs typeface="B Titr" panose="00000700000000000000" pitchFamily="2" charset="-78"/>
            </a:rPr>
            <a:t> </a:t>
          </a:r>
          <a:r>
            <a:rPr lang="fa-IR" sz="700" b="1">
              <a:solidFill>
                <a:sysClr val="windowText" lastClr="000000"/>
              </a:solidFill>
              <a:cs typeface="B Titr" panose="00000700000000000000" pitchFamily="2" charset="-78"/>
            </a:rPr>
            <a:t>شورای تخصصی </a:t>
          </a:r>
          <a:r>
            <a:rPr lang="fa-IR" sz="900" b="1">
              <a:solidFill>
                <a:sysClr val="windowText" lastClr="000000"/>
              </a:solidFill>
              <a:cs typeface="B Titr" panose="00000700000000000000" pitchFamily="2" charset="-78"/>
            </a:rPr>
            <a:t>روابط عمومی و رسانه</a:t>
          </a:r>
          <a:endParaRPr lang="en-US" sz="9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639CDDAF-3B0F-4C8B-A3F1-1C81D3D1803C}" type="parTrans" cxnId="{184DBB2C-E689-487C-82CB-76FCF3B55A92}">
      <dgm:prSet/>
      <dgm:spPr/>
      <dgm:t>
        <a:bodyPr/>
        <a:lstStyle/>
        <a:p>
          <a:endParaRPr lang="en-US" sz="32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717699B0-8360-407A-935D-76830FF7BC0F}" type="sibTrans" cxnId="{184DBB2C-E689-487C-82CB-76FCF3B55A92}">
      <dgm:prSet/>
      <dgm:spPr/>
      <dgm:t>
        <a:bodyPr/>
        <a:lstStyle/>
        <a:p>
          <a:endParaRPr lang="en-US"/>
        </a:p>
      </dgm:t>
    </dgm:pt>
    <dgm:pt modelId="{939DF059-3B51-4A22-84CE-B4E06CE6A781}">
      <dgm:prSet phldrT="[Text]" custT="1"/>
      <dgm:spPr/>
      <dgm:t>
        <a:bodyPr/>
        <a:lstStyle/>
        <a:p>
          <a:r>
            <a:rPr lang="fa-IR" sz="900" b="1">
              <a:solidFill>
                <a:sysClr val="windowText" lastClr="000000"/>
              </a:solidFill>
              <a:cs typeface="B Titr" panose="00000700000000000000" pitchFamily="2" charset="-78"/>
            </a:rPr>
            <a:t> شورای تخصصی دانشجویی</a:t>
          </a:r>
          <a:endParaRPr lang="en-US" sz="9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CD112126-A4A5-47BB-82F0-33DD216DF03D}" type="parTrans" cxnId="{272016B7-BF88-42E8-9085-8D0CCD67CE62}">
      <dgm:prSet/>
      <dgm:spPr/>
      <dgm:t>
        <a:bodyPr/>
        <a:lstStyle/>
        <a:p>
          <a:endParaRPr lang="en-US" sz="32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548D8079-DBB5-4938-AED8-CE4EB49B8A4A}" type="sibTrans" cxnId="{272016B7-BF88-42E8-9085-8D0CCD67CE62}">
      <dgm:prSet/>
      <dgm:spPr/>
      <dgm:t>
        <a:bodyPr/>
        <a:lstStyle/>
        <a:p>
          <a:endParaRPr lang="en-US"/>
        </a:p>
      </dgm:t>
    </dgm:pt>
    <dgm:pt modelId="{91394525-9DB3-4AB9-B3D0-F882A73021ED}">
      <dgm:prSet phldrT="[Text]" custT="1"/>
      <dgm:spPr/>
      <dgm:t>
        <a:bodyPr/>
        <a:lstStyle/>
        <a:p>
          <a:r>
            <a:rPr lang="fa-IR" sz="900" b="1">
              <a:solidFill>
                <a:sysClr val="windowText" lastClr="000000"/>
              </a:solidFill>
              <a:cs typeface="B Titr" panose="00000700000000000000" pitchFamily="2" charset="-78"/>
            </a:rPr>
            <a:t> شورای تخصصی نشر علمی</a:t>
          </a:r>
          <a:endParaRPr lang="en-US" sz="9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563B4DC9-805A-4A0F-94FF-ED36A7C6ECFF}" type="parTrans" cxnId="{1D9B32A9-E2F0-48CB-9C77-092811145E86}">
      <dgm:prSet/>
      <dgm:spPr/>
      <dgm:t>
        <a:bodyPr/>
        <a:lstStyle/>
        <a:p>
          <a:endParaRPr lang="en-US" sz="3200" b="1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6FF6769A-9220-4D75-B21A-85EB14B56E29}" type="sibTrans" cxnId="{1D9B32A9-E2F0-48CB-9C77-092811145E86}">
      <dgm:prSet/>
      <dgm:spPr/>
      <dgm:t>
        <a:bodyPr/>
        <a:lstStyle/>
        <a:p>
          <a:endParaRPr lang="en-US"/>
        </a:p>
      </dgm:t>
    </dgm:pt>
    <dgm:pt modelId="{B4472227-E1BD-4251-A331-1CCEB82CC9A6}" type="pres">
      <dgm:prSet presAssocID="{F70C6471-2C85-4941-AFD3-9DAAAF1AD77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1B98E34-422E-4194-84ED-8B43FEFE0ECC}" type="pres">
      <dgm:prSet presAssocID="{1B1135DF-5976-4252-870B-27C4573AE79C}" presName="hierRoot1" presStyleCnt="0">
        <dgm:presLayoutVars>
          <dgm:hierBranch val="init"/>
        </dgm:presLayoutVars>
      </dgm:prSet>
      <dgm:spPr/>
    </dgm:pt>
    <dgm:pt modelId="{BD3D1227-A3A7-4961-8A10-FD50DE6AA560}" type="pres">
      <dgm:prSet presAssocID="{1B1135DF-5976-4252-870B-27C4573AE79C}" presName="rootComposite1" presStyleCnt="0"/>
      <dgm:spPr/>
    </dgm:pt>
    <dgm:pt modelId="{6ED53B2A-198F-45E1-B9E2-A4B79C532B00}" type="pres">
      <dgm:prSet presAssocID="{1B1135DF-5976-4252-870B-27C4573AE79C}" presName="rootText1" presStyleLbl="node0" presStyleIdx="0" presStyleCnt="1" custScaleX="245848" custScaleY="134067" custLinFactNeighborX="26413" custLinFactNeighborY="-40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C0BAB03-B602-405E-AE4A-9A0F8672099E}" type="pres">
      <dgm:prSet presAssocID="{1B1135DF-5976-4252-870B-27C4573AE79C}" presName="rootConnector1" presStyleLbl="node1" presStyleIdx="0" presStyleCnt="0"/>
      <dgm:spPr/>
      <dgm:t>
        <a:bodyPr/>
        <a:lstStyle/>
        <a:p>
          <a:endParaRPr lang="en-US"/>
        </a:p>
      </dgm:t>
    </dgm:pt>
    <dgm:pt modelId="{E3439267-FAA2-4EAE-AABD-03C8616F0989}" type="pres">
      <dgm:prSet presAssocID="{1B1135DF-5976-4252-870B-27C4573AE79C}" presName="hierChild2" presStyleCnt="0"/>
      <dgm:spPr/>
    </dgm:pt>
    <dgm:pt modelId="{BBC2FB86-8899-4145-A823-EBC048C301B8}" type="pres">
      <dgm:prSet presAssocID="{6F36D515-B4A7-47A6-820C-6D432C8E25EE}" presName="Name37" presStyleLbl="parChTrans1D2" presStyleIdx="0" presStyleCnt="13" custSzX="3549794" custSzY="746930"/>
      <dgm:spPr/>
      <dgm:t>
        <a:bodyPr/>
        <a:lstStyle/>
        <a:p>
          <a:endParaRPr lang="en-US"/>
        </a:p>
      </dgm:t>
    </dgm:pt>
    <dgm:pt modelId="{872809DE-7B63-4214-BD42-645D282999EE}" type="pres">
      <dgm:prSet presAssocID="{8D158252-DB82-45A6-98E7-82C58ABC7A21}" presName="hierRoot2" presStyleCnt="0">
        <dgm:presLayoutVars>
          <dgm:hierBranch val="init"/>
        </dgm:presLayoutVars>
      </dgm:prSet>
      <dgm:spPr/>
    </dgm:pt>
    <dgm:pt modelId="{CAF31582-9CAB-4085-8A38-4262449CA8C3}" type="pres">
      <dgm:prSet presAssocID="{8D158252-DB82-45A6-98E7-82C58ABC7A21}" presName="rootComposite" presStyleCnt="0"/>
      <dgm:spPr/>
    </dgm:pt>
    <dgm:pt modelId="{6ED5BC1C-CB57-484E-BC38-7FF91DEEBC2E}" type="pres">
      <dgm:prSet presAssocID="{8D158252-DB82-45A6-98E7-82C58ABC7A21}" presName="rootText" presStyleLbl="node2" presStyleIdx="0" presStyleCnt="12" custScaleX="112985" custScaleY="260573" custLinFactY="90513" custLinFactNeighborX="-299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2A9E43B-E7E3-4B09-8C30-AEBDFA8A61A5}" type="pres">
      <dgm:prSet presAssocID="{8D158252-DB82-45A6-98E7-82C58ABC7A21}" presName="rootConnector" presStyleLbl="node2" presStyleIdx="0" presStyleCnt="12"/>
      <dgm:spPr/>
      <dgm:t>
        <a:bodyPr/>
        <a:lstStyle/>
        <a:p>
          <a:endParaRPr lang="en-US"/>
        </a:p>
      </dgm:t>
    </dgm:pt>
    <dgm:pt modelId="{4EB80895-7FCD-4BCB-9EA4-EE84B8C754AB}" type="pres">
      <dgm:prSet presAssocID="{8D158252-DB82-45A6-98E7-82C58ABC7A21}" presName="hierChild4" presStyleCnt="0"/>
      <dgm:spPr/>
    </dgm:pt>
    <dgm:pt modelId="{3F6C1BBB-A95B-4B6E-8496-F2C385FC8D3C}" type="pres">
      <dgm:prSet presAssocID="{8D158252-DB82-45A6-98E7-82C58ABC7A21}" presName="hierChild5" presStyleCnt="0"/>
      <dgm:spPr/>
    </dgm:pt>
    <dgm:pt modelId="{84EC1FFA-016E-4A73-B2A5-62B5613BEDA5}" type="pres">
      <dgm:prSet presAssocID="{C0D0E63E-85FF-4D4D-A6A0-B214D1CE30F7}" presName="Name37" presStyleLbl="parChTrans1D2" presStyleIdx="1" presStyleCnt="13" custSzX="2904377" custSzY="746930"/>
      <dgm:spPr/>
      <dgm:t>
        <a:bodyPr/>
        <a:lstStyle/>
        <a:p>
          <a:endParaRPr lang="en-US"/>
        </a:p>
      </dgm:t>
    </dgm:pt>
    <dgm:pt modelId="{4A78196F-34F8-4D91-B111-D4D5B1CFA8C1}" type="pres">
      <dgm:prSet presAssocID="{6C284B99-DAD6-42AD-9DD1-94BD4147F279}" presName="hierRoot2" presStyleCnt="0">
        <dgm:presLayoutVars>
          <dgm:hierBranch val="init"/>
        </dgm:presLayoutVars>
      </dgm:prSet>
      <dgm:spPr/>
    </dgm:pt>
    <dgm:pt modelId="{B769FC37-9D72-4F5E-82A4-599BFE4FA43B}" type="pres">
      <dgm:prSet presAssocID="{6C284B99-DAD6-42AD-9DD1-94BD4147F279}" presName="rootComposite" presStyleCnt="0"/>
      <dgm:spPr/>
    </dgm:pt>
    <dgm:pt modelId="{DFA3C69F-7610-4FEE-BD87-D163193492CD}" type="pres">
      <dgm:prSet presAssocID="{6C284B99-DAD6-42AD-9DD1-94BD4147F279}" presName="rootText" presStyleLbl="node2" presStyleIdx="1" presStyleCnt="12" custScaleX="112985" custScaleY="260573" custLinFactY="90513" custLinFactNeighborX="-299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5F4C31-6851-4061-A57F-372204F7F72F}" type="pres">
      <dgm:prSet presAssocID="{6C284B99-DAD6-42AD-9DD1-94BD4147F279}" presName="rootConnector" presStyleLbl="node2" presStyleIdx="1" presStyleCnt="12"/>
      <dgm:spPr/>
      <dgm:t>
        <a:bodyPr/>
        <a:lstStyle/>
        <a:p>
          <a:endParaRPr lang="en-US"/>
        </a:p>
      </dgm:t>
    </dgm:pt>
    <dgm:pt modelId="{C49AC49F-50A5-4EBC-B9E9-FA66AD97FF34}" type="pres">
      <dgm:prSet presAssocID="{6C284B99-DAD6-42AD-9DD1-94BD4147F279}" presName="hierChild4" presStyleCnt="0"/>
      <dgm:spPr/>
    </dgm:pt>
    <dgm:pt modelId="{BD27039A-0397-444C-97CE-FDAD99C8850C}" type="pres">
      <dgm:prSet presAssocID="{6C284B99-DAD6-42AD-9DD1-94BD4147F279}" presName="hierChild5" presStyleCnt="0"/>
      <dgm:spPr/>
    </dgm:pt>
    <dgm:pt modelId="{9FFB5240-D1F9-43DF-9EF2-1491BE4746C6}" type="pres">
      <dgm:prSet presAssocID="{E6D31C6F-B568-4157-A405-DD13714B579A}" presName="Name37" presStyleLbl="parChTrans1D2" presStyleIdx="2" presStyleCnt="13" custSzX="2258960" custSzY="746930"/>
      <dgm:spPr/>
      <dgm:t>
        <a:bodyPr/>
        <a:lstStyle/>
        <a:p>
          <a:endParaRPr lang="en-US"/>
        </a:p>
      </dgm:t>
    </dgm:pt>
    <dgm:pt modelId="{E03BC5DE-D994-4487-AD80-E69A17CBD52E}" type="pres">
      <dgm:prSet presAssocID="{8F92AA0E-1891-49F9-AD38-D425E83EA782}" presName="hierRoot2" presStyleCnt="0">
        <dgm:presLayoutVars>
          <dgm:hierBranch val="init"/>
        </dgm:presLayoutVars>
      </dgm:prSet>
      <dgm:spPr/>
    </dgm:pt>
    <dgm:pt modelId="{5C79F714-29AB-4DC6-9CE8-B5733329C725}" type="pres">
      <dgm:prSet presAssocID="{8F92AA0E-1891-49F9-AD38-D425E83EA782}" presName="rootComposite" presStyleCnt="0"/>
      <dgm:spPr/>
    </dgm:pt>
    <dgm:pt modelId="{3A5D1F83-671B-41D8-9CA6-D1CF8B450258}" type="pres">
      <dgm:prSet presAssocID="{8F92AA0E-1891-49F9-AD38-D425E83EA782}" presName="rootText" presStyleLbl="node2" presStyleIdx="2" presStyleCnt="12" custScaleX="120269" custScaleY="260573" custLinFactY="90513" custLinFactNeighborX="-299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0F16F3-D011-4613-A137-ADBF698BD5F8}" type="pres">
      <dgm:prSet presAssocID="{8F92AA0E-1891-49F9-AD38-D425E83EA782}" presName="rootConnector" presStyleLbl="node2" presStyleIdx="2" presStyleCnt="12"/>
      <dgm:spPr/>
      <dgm:t>
        <a:bodyPr/>
        <a:lstStyle/>
        <a:p>
          <a:endParaRPr lang="en-US"/>
        </a:p>
      </dgm:t>
    </dgm:pt>
    <dgm:pt modelId="{875704DD-C896-4BCA-B5F5-1426FA12A23D}" type="pres">
      <dgm:prSet presAssocID="{8F92AA0E-1891-49F9-AD38-D425E83EA782}" presName="hierChild4" presStyleCnt="0"/>
      <dgm:spPr/>
    </dgm:pt>
    <dgm:pt modelId="{BC00331C-F20D-4C44-8912-F6B006E03E2E}" type="pres">
      <dgm:prSet presAssocID="{8F92AA0E-1891-49F9-AD38-D425E83EA782}" presName="hierChild5" presStyleCnt="0"/>
      <dgm:spPr/>
    </dgm:pt>
    <dgm:pt modelId="{38C55D85-CC94-4546-9CCF-2DAB31EB9CD1}" type="pres">
      <dgm:prSet presAssocID="{EE4E1512-7D6B-4ACF-AAA2-9AA4D5C1E660}" presName="Name37" presStyleLbl="parChTrans1D2" presStyleIdx="3" presStyleCnt="13" custSzX="1613542" custSzY="746930"/>
      <dgm:spPr/>
      <dgm:t>
        <a:bodyPr/>
        <a:lstStyle/>
        <a:p>
          <a:endParaRPr lang="en-US"/>
        </a:p>
      </dgm:t>
    </dgm:pt>
    <dgm:pt modelId="{8E7F9A1C-BF0A-4743-A3B2-6BA57CDBB168}" type="pres">
      <dgm:prSet presAssocID="{4F38F536-E401-468B-A6B1-8095F9C830FF}" presName="hierRoot2" presStyleCnt="0">
        <dgm:presLayoutVars>
          <dgm:hierBranch val="init"/>
        </dgm:presLayoutVars>
      </dgm:prSet>
      <dgm:spPr/>
    </dgm:pt>
    <dgm:pt modelId="{5B721B53-044F-4829-BBBC-3C1AC1F1DE64}" type="pres">
      <dgm:prSet presAssocID="{4F38F536-E401-468B-A6B1-8095F9C830FF}" presName="rootComposite" presStyleCnt="0"/>
      <dgm:spPr/>
    </dgm:pt>
    <dgm:pt modelId="{FCED60A1-4A68-4A05-BC11-7F2DA7E0C48B}" type="pres">
      <dgm:prSet presAssocID="{4F38F536-E401-468B-A6B1-8095F9C830FF}" presName="rootText" presStyleLbl="node2" presStyleIdx="3" presStyleCnt="12" custScaleX="112985" custScaleY="260573" custLinFactY="90513" custLinFactNeighborX="-299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580A35-FD7E-48DC-8A70-2B207F03A11A}" type="pres">
      <dgm:prSet presAssocID="{4F38F536-E401-468B-A6B1-8095F9C830FF}" presName="rootConnector" presStyleLbl="node2" presStyleIdx="3" presStyleCnt="12"/>
      <dgm:spPr/>
      <dgm:t>
        <a:bodyPr/>
        <a:lstStyle/>
        <a:p>
          <a:endParaRPr lang="en-US"/>
        </a:p>
      </dgm:t>
    </dgm:pt>
    <dgm:pt modelId="{52329BC7-55B6-4957-A23D-3E7A8025AD20}" type="pres">
      <dgm:prSet presAssocID="{4F38F536-E401-468B-A6B1-8095F9C830FF}" presName="hierChild4" presStyleCnt="0"/>
      <dgm:spPr/>
    </dgm:pt>
    <dgm:pt modelId="{34883974-CCAA-4B7F-A888-75F00C245DDE}" type="pres">
      <dgm:prSet presAssocID="{4F38F536-E401-468B-A6B1-8095F9C830FF}" presName="hierChild5" presStyleCnt="0"/>
      <dgm:spPr/>
    </dgm:pt>
    <dgm:pt modelId="{BDC841CF-2C2B-4695-B77B-E5C1D0EE73EE}" type="pres">
      <dgm:prSet presAssocID="{59400FA6-6875-4833-AF22-54CB5DFB5071}" presName="Name37" presStyleLbl="parChTrans1D2" presStyleIdx="4" presStyleCnt="13" custSzX="968125" custSzY="746930"/>
      <dgm:spPr/>
      <dgm:t>
        <a:bodyPr/>
        <a:lstStyle/>
        <a:p>
          <a:endParaRPr lang="en-US"/>
        </a:p>
      </dgm:t>
    </dgm:pt>
    <dgm:pt modelId="{BCA5BF3E-54B5-4F23-8479-39F909129797}" type="pres">
      <dgm:prSet presAssocID="{BBD3CF9F-16A1-4232-8513-D40F639E4752}" presName="hierRoot2" presStyleCnt="0">
        <dgm:presLayoutVars>
          <dgm:hierBranch val="init"/>
        </dgm:presLayoutVars>
      </dgm:prSet>
      <dgm:spPr/>
    </dgm:pt>
    <dgm:pt modelId="{2E645BD7-4AA1-455E-B14D-722B4342AE9F}" type="pres">
      <dgm:prSet presAssocID="{BBD3CF9F-16A1-4232-8513-D40F639E4752}" presName="rootComposite" presStyleCnt="0"/>
      <dgm:spPr/>
    </dgm:pt>
    <dgm:pt modelId="{0F30A9AD-E718-44C1-A98F-D3FF68F6D269}" type="pres">
      <dgm:prSet presAssocID="{BBD3CF9F-16A1-4232-8513-D40F639E4752}" presName="rootText" presStyleLbl="node2" presStyleIdx="4" presStyleCnt="12" custScaleX="112985" custScaleY="260573" custLinFactY="90513" custLinFactNeighborX="-299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FA8DB47-C4FB-469A-BADD-E58690175C90}" type="pres">
      <dgm:prSet presAssocID="{BBD3CF9F-16A1-4232-8513-D40F639E4752}" presName="rootConnector" presStyleLbl="node2" presStyleIdx="4" presStyleCnt="12"/>
      <dgm:spPr/>
      <dgm:t>
        <a:bodyPr/>
        <a:lstStyle/>
        <a:p>
          <a:endParaRPr lang="en-US"/>
        </a:p>
      </dgm:t>
    </dgm:pt>
    <dgm:pt modelId="{4F5C6255-14BF-4776-AD18-1A368764735B}" type="pres">
      <dgm:prSet presAssocID="{BBD3CF9F-16A1-4232-8513-D40F639E4752}" presName="hierChild4" presStyleCnt="0"/>
      <dgm:spPr/>
    </dgm:pt>
    <dgm:pt modelId="{A60B19D1-72D5-49DB-8323-C81AD880A00E}" type="pres">
      <dgm:prSet presAssocID="{BBD3CF9F-16A1-4232-8513-D40F639E4752}" presName="hierChild5" presStyleCnt="0"/>
      <dgm:spPr/>
    </dgm:pt>
    <dgm:pt modelId="{B02BDDCE-B904-4456-8DE2-CDE1D3B5A173}" type="pres">
      <dgm:prSet presAssocID="{B9FCA932-C511-44A8-A98C-6EE4F22C8098}" presName="Name37" presStyleLbl="parChTrans1D2" presStyleIdx="5" presStyleCnt="13" custSzX="322708" custSzY="746930"/>
      <dgm:spPr/>
      <dgm:t>
        <a:bodyPr/>
        <a:lstStyle/>
        <a:p>
          <a:endParaRPr lang="en-US"/>
        </a:p>
      </dgm:t>
    </dgm:pt>
    <dgm:pt modelId="{855C08B1-1B93-42FC-823C-DAD080A9EF4D}" type="pres">
      <dgm:prSet presAssocID="{C6E1A96D-870F-4512-978E-CE0BEAB8173A}" presName="hierRoot2" presStyleCnt="0">
        <dgm:presLayoutVars>
          <dgm:hierBranch val="init"/>
        </dgm:presLayoutVars>
      </dgm:prSet>
      <dgm:spPr/>
    </dgm:pt>
    <dgm:pt modelId="{74A0A20B-8A69-4B96-B84B-9B0E8EBEC797}" type="pres">
      <dgm:prSet presAssocID="{C6E1A96D-870F-4512-978E-CE0BEAB8173A}" presName="rootComposite" presStyleCnt="0"/>
      <dgm:spPr/>
    </dgm:pt>
    <dgm:pt modelId="{68DB7E66-BDF5-47A8-828F-094502E3FB7E}" type="pres">
      <dgm:prSet presAssocID="{C6E1A96D-870F-4512-978E-CE0BEAB8173A}" presName="rootText" presStyleLbl="node2" presStyleIdx="5" presStyleCnt="12" custScaleX="133992" custScaleY="260573" custLinFactY="90513" custLinFactNeighborX="-299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DE20EE-059E-479B-955D-7ACF4B858C47}" type="pres">
      <dgm:prSet presAssocID="{C6E1A96D-870F-4512-978E-CE0BEAB8173A}" presName="rootConnector" presStyleLbl="node2" presStyleIdx="5" presStyleCnt="12"/>
      <dgm:spPr/>
      <dgm:t>
        <a:bodyPr/>
        <a:lstStyle/>
        <a:p>
          <a:endParaRPr lang="en-US"/>
        </a:p>
      </dgm:t>
    </dgm:pt>
    <dgm:pt modelId="{9743B90A-2A9A-4016-8FD5-25B9E4FC93DB}" type="pres">
      <dgm:prSet presAssocID="{C6E1A96D-870F-4512-978E-CE0BEAB8173A}" presName="hierChild4" presStyleCnt="0"/>
      <dgm:spPr/>
    </dgm:pt>
    <dgm:pt modelId="{7547FBD7-D14D-4915-A188-E04656B3F66D}" type="pres">
      <dgm:prSet presAssocID="{C6E1A96D-870F-4512-978E-CE0BEAB8173A}" presName="hierChild5" presStyleCnt="0"/>
      <dgm:spPr/>
    </dgm:pt>
    <dgm:pt modelId="{2FE6F276-C549-4E8C-87C6-D9347440B00F}" type="pres">
      <dgm:prSet presAssocID="{F72524C2-541A-40E0-9035-6FE89AC56417}" presName="Name37" presStyleLbl="parChTrans1D2" presStyleIdx="6" presStyleCnt="13" custSzX="322708" custSzY="746930"/>
      <dgm:spPr/>
      <dgm:t>
        <a:bodyPr/>
        <a:lstStyle/>
        <a:p>
          <a:endParaRPr lang="en-US"/>
        </a:p>
      </dgm:t>
    </dgm:pt>
    <dgm:pt modelId="{4F9F34F6-9A18-46C5-9989-2790B0498C44}" type="pres">
      <dgm:prSet presAssocID="{1ACFE490-E106-42A5-8182-BB843EC3ED36}" presName="hierRoot2" presStyleCnt="0">
        <dgm:presLayoutVars>
          <dgm:hierBranch val="init"/>
        </dgm:presLayoutVars>
      </dgm:prSet>
      <dgm:spPr/>
    </dgm:pt>
    <dgm:pt modelId="{D98229A7-592E-4AA1-9245-8FB651131CE7}" type="pres">
      <dgm:prSet presAssocID="{1ACFE490-E106-42A5-8182-BB843EC3ED36}" presName="rootComposite" presStyleCnt="0"/>
      <dgm:spPr/>
    </dgm:pt>
    <dgm:pt modelId="{79C3C3F7-2F55-4F6B-81D1-C6EC53F03B24}" type="pres">
      <dgm:prSet presAssocID="{1ACFE490-E106-42A5-8182-BB843EC3ED36}" presName="rootText" presStyleLbl="node2" presStyleIdx="6" presStyleCnt="12" custScaleX="112985" custScaleY="260573" custLinFactY="90513" custLinFactNeighborX="-299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A24CB3-8090-4218-BC96-3121EFBA8F80}" type="pres">
      <dgm:prSet presAssocID="{1ACFE490-E106-42A5-8182-BB843EC3ED36}" presName="rootConnector" presStyleLbl="node2" presStyleIdx="6" presStyleCnt="12"/>
      <dgm:spPr/>
      <dgm:t>
        <a:bodyPr/>
        <a:lstStyle/>
        <a:p>
          <a:endParaRPr lang="en-US"/>
        </a:p>
      </dgm:t>
    </dgm:pt>
    <dgm:pt modelId="{9315ABB3-1FBC-47B9-8294-9F64CC4019E7}" type="pres">
      <dgm:prSet presAssocID="{1ACFE490-E106-42A5-8182-BB843EC3ED36}" presName="hierChild4" presStyleCnt="0"/>
      <dgm:spPr/>
    </dgm:pt>
    <dgm:pt modelId="{50DCD4B0-7F6A-4358-B1D1-5D209ED877BA}" type="pres">
      <dgm:prSet presAssocID="{1ACFE490-E106-42A5-8182-BB843EC3ED36}" presName="hierChild5" presStyleCnt="0"/>
      <dgm:spPr/>
    </dgm:pt>
    <dgm:pt modelId="{6F9CF287-8188-4E57-9EC4-5D6180E4D748}" type="pres">
      <dgm:prSet presAssocID="{44352A51-58CA-4506-99E5-FD6258097B70}" presName="Name37" presStyleLbl="parChTrans1D2" presStyleIdx="7" presStyleCnt="13" custSzX="968125" custSzY="746930"/>
      <dgm:spPr/>
      <dgm:t>
        <a:bodyPr/>
        <a:lstStyle/>
        <a:p>
          <a:endParaRPr lang="en-US"/>
        </a:p>
      </dgm:t>
    </dgm:pt>
    <dgm:pt modelId="{E4A03855-13DE-4A4F-ACB8-720387FEE98E}" type="pres">
      <dgm:prSet presAssocID="{14E468F4-D783-45DC-AC79-1D9C7B420CA0}" presName="hierRoot2" presStyleCnt="0">
        <dgm:presLayoutVars>
          <dgm:hierBranch val="init"/>
        </dgm:presLayoutVars>
      </dgm:prSet>
      <dgm:spPr/>
    </dgm:pt>
    <dgm:pt modelId="{DAC3A2DC-4E28-46A0-9DA9-BC33D52B6A97}" type="pres">
      <dgm:prSet presAssocID="{14E468F4-D783-45DC-AC79-1D9C7B420CA0}" presName="rootComposite" presStyleCnt="0"/>
      <dgm:spPr/>
    </dgm:pt>
    <dgm:pt modelId="{254448D9-3A99-4084-A868-6B5EA2482725}" type="pres">
      <dgm:prSet presAssocID="{14E468F4-D783-45DC-AC79-1D9C7B420CA0}" presName="rootText" presStyleLbl="node2" presStyleIdx="7" presStyleCnt="12" custScaleX="112985" custScaleY="260573" custLinFactY="90513" custLinFactNeighborX="-299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F8D5E0-9A5F-4477-8E66-58BA4B92150E}" type="pres">
      <dgm:prSet presAssocID="{14E468F4-D783-45DC-AC79-1D9C7B420CA0}" presName="rootConnector" presStyleLbl="node2" presStyleIdx="7" presStyleCnt="12"/>
      <dgm:spPr/>
      <dgm:t>
        <a:bodyPr/>
        <a:lstStyle/>
        <a:p>
          <a:endParaRPr lang="en-US"/>
        </a:p>
      </dgm:t>
    </dgm:pt>
    <dgm:pt modelId="{0E9A5718-37D0-42D6-9FE7-6A19F4B6FFA5}" type="pres">
      <dgm:prSet presAssocID="{14E468F4-D783-45DC-AC79-1D9C7B420CA0}" presName="hierChild4" presStyleCnt="0"/>
      <dgm:spPr/>
    </dgm:pt>
    <dgm:pt modelId="{CD8A1516-6961-43DA-8C56-90CE7CE72317}" type="pres">
      <dgm:prSet presAssocID="{14E468F4-D783-45DC-AC79-1D9C7B420CA0}" presName="hierChild5" presStyleCnt="0"/>
      <dgm:spPr/>
    </dgm:pt>
    <dgm:pt modelId="{325F0795-E034-4EB6-8100-A35F4B306A5E}" type="pres">
      <dgm:prSet presAssocID="{1A67C891-785E-42E8-9315-A89076BD1E1F}" presName="Name37" presStyleLbl="parChTrans1D2" presStyleIdx="8" presStyleCnt="13" custSzX="1613542" custSzY="746930"/>
      <dgm:spPr/>
      <dgm:t>
        <a:bodyPr/>
        <a:lstStyle/>
        <a:p>
          <a:endParaRPr lang="en-US"/>
        </a:p>
      </dgm:t>
    </dgm:pt>
    <dgm:pt modelId="{89A3CB03-B82B-4D59-9E8D-AC50F9C0421E}" type="pres">
      <dgm:prSet presAssocID="{74875FA7-23D9-486E-83FF-BF8502F1776C}" presName="hierRoot2" presStyleCnt="0">
        <dgm:presLayoutVars>
          <dgm:hierBranch val="init"/>
        </dgm:presLayoutVars>
      </dgm:prSet>
      <dgm:spPr/>
    </dgm:pt>
    <dgm:pt modelId="{55E15865-9B67-41CB-93C8-130BD62A4335}" type="pres">
      <dgm:prSet presAssocID="{74875FA7-23D9-486E-83FF-BF8502F1776C}" presName="rootComposite" presStyleCnt="0"/>
      <dgm:spPr/>
    </dgm:pt>
    <dgm:pt modelId="{BEF2BCCD-D186-4F4B-83A2-05682406459A}" type="pres">
      <dgm:prSet presAssocID="{74875FA7-23D9-486E-83FF-BF8502F1776C}" presName="rootText" presStyleLbl="node2" presStyleIdx="8" presStyleCnt="12" custScaleX="112985" custScaleY="260573" custLinFactY="90513" custLinFactNeighborX="-299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E769C0-B38D-4509-93D7-EBFF57879B30}" type="pres">
      <dgm:prSet presAssocID="{74875FA7-23D9-486E-83FF-BF8502F1776C}" presName="rootConnector" presStyleLbl="node2" presStyleIdx="8" presStyleCnt="12"/>
      <dgm:spPr/>
      <dgm:t>
        <a:bodyPr/>
        <a:lstStyle/>
        <a:p>
          <a:endParaRPr lang="en-US"/>
        </a:p>
      </dgm:t>
    </dgm:pt>
    <dgm:pt modelId="{BABDCB8B-9A29-4715-A654-5D3AFB3DCDE5}" type="pres">
      <dgm:prSet presAssocID="{74875FA7-23D9-486E-83FF-BF8502F1776C}" presName="hierChild4" presStyleCnt="0"/>
      <dgm:spPr/>
    </dgm:pt>
    <dgm:pt modelId="{A6367300-FBB9-4FA9-B5F5-2474CB1B5A18}" type="pres">
      <dgm:prSet presAssocID="{74875FA7-23D9-486E-83FF-BF8502F1776C}" presName="hierChild5" presStyleCnt="0"/>
      <dgm:spPr/>
    </dgm:pt>
    <dgm:pt modelId="{1F88DFEC-9C73-4983-A166-4FCD109B1315}" type="pres">
      <dgm:prSet presAssocID="{639CDDAF-3B0F-4C8B-A3F1-1C81D3D1803C}" presName="Name37" presStyleLbl="parChTrans1D2" presStyleIdx="9" presStyleCnt="13" custSzX="2258960" custSzY="746930"/>
      <dgm:spPr/>
      <dgm:t>
        <a:bodyPr/>
        <a:lstStyle/>
        <a:p>
          <a:endParaRPr lang="en-US"/>
        </a:p>
      </dgm:t>
    </dgm:pt>
    <dgm:pt modelId="{32FC0484-7237-4B33-B632-21C3E0F43351}" type="pres">
      <dgm:prSet presAssocID="{B9AE1DE3-3FA3-43EF-B998-64C979DA00FA}" presName="hierRoot2" presStyleCnt="0">
        <dgm:presLayoutVars>
          <dgm:hierBranch val="init"/>
        </dgm:presLayoutVars>
      </dgm:prSet>
      <dgm:spPr/>
    </dgm:pt>
    <dgm:pt modelId="{7C3A7BEA-2EF9-4080-AA37-FAECBF222FF9}" type="pres">
      <dgm:prSet presAssocID="{B9AE1DE3-3FA3-43EF-B998-64C979DA00FA}" presName="rootComposite" presStyleCnt="0"/>
      <dgm:spPr/>
    </dgm:pt>
    <dgm:pt modelId="{CBEEEC5B-9653-487B-99C7-EBB65CCBC637}" type="pres">
      <dgm:prSet presAssocID="{B9AE1DE3-3FA3-43EF-B998-64C979DA00FA}" presName="rootText" presStyleLbl="node2" presStyleIdx="9" presStyleCnt="12" custScaleX="126342" custScaleY="260573" custLinFactY="90513" custLinFactNeighborX="-299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26595C-A17E-4B8F-A4A2-8A52B67A23F6}" type="pres">
      <dgm:prSet presAssocID="{B9AE1DE3-3FA3-43EF-B998-64C979DA00FA}" presName="rootConnector" presStyleLbl="node2" presStyleIdx="9" presStyleCnt="12"/>
      <dgm:spPr/>
      <dgm:t>
        <a:bodyPr/>
        <a:lstStyle/>
        <a:p>
          <a:endParaRPr lang="en-US"/>
        </a:p>
      </dgm:t>
    </dgm:pt>
    <dgm:pt modelId="{3E94A98D-18A0-4A2B-865C-126451B5E059}" type="pres">
      <dgm:prSet presAssocID="{B9AE1DE3-3FA3-43EF-B998-64C979DA00FA}" presName="hierChild4" presStyleCnt="0"/>
      <dgm:spPr/>
    </dgm:pt>
    <dgm:pt modelId="{FF65D3FF-4AE6-44FA-A2F2-3AC4B58D5DEA}" type="pres">
      <dgm:prSet presAssocID="{B9AE1DE3-3FA3-43EF-B998-64C979DA00FA}" presName="hierChild5" presStyleCnt="0"/>
      <dgm:spPr/>
    </dgm:pt>
    <dgm:pt modelId="{B111BEF2-FDBD-4173-B71E-E72024F7D119}" type="pres">
      <dgm:prSet presAssocID="{CD112126-A4A5-47BB-82F0-33DD216DF03D}" presName="Name37" presStyleLbl="parChTrans1D2" presStyleIdx="10" presStyleCnt="13" custSzX="2904377" custSzY="746930"/>
      <dgm:spPr/>
      <dgm:t>
        <a:bodyPr/>
        <a:lstStyle/>
        <a:p>
          <a:endParaRPr lang="en-US"/>
        </a:p>
      </dgm:t>
    </dgm:pt>
    <dgm:pt modelId="{F7CC625E-3040-404F-9069-11FC5219B875}" type="pres">
      <dgm:prSet presAssocID="{939DF059-3B51-4A22-84CE-B4E06CE6A781}" presName="hierRoot2" presStyleCnt="0">
        <dgm:presLayoutVars>
          <dgm:hierBranch val="init"/>
        </dgm:presLayoutVars>
      </dgm:prSet>
      <dgm:spPr/>
    </dgm:pt>
    <dgm:pt modelId="{2DA57E59-FA1A-4805-B888-9FCFA21FD96B}" type="pres">
      <dgm:prSet presAssocID="{939DF059-3B51-4A22-84CE-B4E06CE6A781}" presName="rootComposite" presStyleCnt="0"/>
      <dgm:spPr/>
    </dgm:pt>
    <dgm:pt modelId="{951785A8-D415-409E-9571-A189E3FE1716}" type="pres">
      <dgm:prSet presAssocID="{939DF059-3B51-4A22-84CE-B4E06CE6A781}" presName="rootText" presStyleLbl="node2" presStyleIdx="10" presStyleCnt="12" custScaleX="112985" custScaleY="260573" custLinFactY="90513" custLinFactNeighborX="-299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93D51D-9E49-46A6-8B8F-2CD72D855DAA}" type="pres">
      <dgm:prSet presAssocID="{939DF059-3B51-4A22-84CE-B4E06CE6A781}" presName="rootConnector" presStyleLbl="node2" presStyleIdx="10" presStyleCnt="12"/>
      <dgm:spPr/>
      <dgm:t>
        <a:bodyPr/>
        <a:lstStyle/>
        <a:p>
          <a:endParaRPr lang="en-US"/>
        </a:p>
      </dgm:t>
    </dgm:pt>
    <dgm:pt modelId="{85451AD0-6599-4425-A3B7-F41C6C18AAC8}" type="pres">
      <dgm:prSet presAssocID="{939DF059-3B51-4A22-84CE-B4E06CE6A781}" presName="hierChild4" presStyleCnt="0"/>
      <dgm:spPr/>
    </dgm:pt>
    <dgm:pt modelId="{837F3307-A3FC-436C-B892-75DBFFDAF4C9}" type="pres">
      <dgm:prSet presAssocID="{939DF059-3B51-4A22-84CE-B4E06CE6A781}" presName="hierChild5" presStyleCnt="0"/>
      <dgm:spPr/>
    </dgm:pt>
    <dgm:pt modelId="{1DACC165-B6C5-4C0B-A2BD-67E4856CBA8D}" type="pres">
      <dgm:prSet presAssocID="{563B4DC9-805A-4A0F-94FF-ED36A7C6ECFF}" presName="Name37" presStyleLbl="parChTrans1D2" presStyleIdx="11" presStyleCnt="13" custSzX="3549794" custSzY="746930"/>
      <dgm:spPr/>
      <dgm:t>
        <a:bodyPr/>
        <a:lstStyle/>
        <a:p>
          <a:endParaRPr lang="en-US"/>
        </a:p>
      </dgm:t>
    </dgm:pt>
    <dgm:pt modelId="{9A7B26E6-1F45-4AB8-B535-54CB9A9F5AA6}" type="pres">
      <dgm:prSet presAssocID="{91394525-9DB3-4AB9-B3D0-F882A73021ED}" presName="hierRoot2" presStyleCnt="0">
        <dgm:presLayoutVars>
          <dgm:hierBranch val="init"/>
        </dgm:presLayoutVars>
      </dgm:prSet>
      <dgm:spPr/>
    </dgm:pt>
    <dgm:pt modelId="{94B67B28-0075-46B9-8E05-0E861E1781E9}" type="pres">
      <dgm:prSet presAssocID="{91394525-9DB3-4AB9-B3D0-F882A73021ED}" presName="rootComposite" presStyleCnt="0"/>
      <dgm:spPr/>
    </dgm:pt>
    <dgm:pt modelId="{D94619D2-8074-4794-BE09-2FFF02C8CD3B}" type="pres">
      <dgm:prSet presAssocID="{91394525-9DB3-4AB9-B3D0-F882A73021ED}" presName="rootText" presStyleLbl="node2" presStyleIdx="11" presStyleCnt="12" custScaleX="112985" custScaleY="260573" custLinFactY="90513" custLinFactNeighborX="-299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7908DB-65D3-4103-8657-F8AA8B08EB7A}" type="pres">
      <dgm:prSet presAssocID="{91394525-9DB3-4AB9-B3D0-F882A73021ED}" presName="rootConnector" presStyleLbl="node2" presStyleIdx="11" presStyleCnt="12"/>
      <dgm:spPr/>
      <dgm:t>
        <a:bodyPr/>
        <a:lstStyle/>
        <a:p>
          <a:endParaRPr lang="en-US"/>
        </a:p>
      </dgm:t>
    </dgm:pt>
    <dgm:pt modelId="{4E6B4BA3-9DC8-4093-9AF8-5F73009823F9}" type="pres">
      <dgm:prSet presAssocID="{91394525-9DB3-4AB9-B3D0-F882A73021ED}" presName="hierChild4" presStyleCnt="0"/>
      <dgm:spPr/>
    </dgm:pt>
    <dgm:pt modelId="{D33006A3-0735-4AC4-AF52-1492114F6823}" type="pres">
      <dgm:prSet presAssocID="{91394525-9DB3-4AB9-B3D0-F882A73021ED}" presName="hierChild5" presStyleCnt="0"/>
      <dgm:spPr/>
    </dgm:pt>
    <dgm:pt modelId="{9C66CF89-C49D-4482-9C45-B21CC62B550C}" type="pres">
      <dgm:prSet presAssocID="{1B1135DF-5976-4252-870B-27C4573AE79C}" presName="hierChild3" presStyleCnt="0"/>
      <dgm:spPr/>
    </dgm:pt>
    <dgm:pt modelId="{8430254D-A256-4A75-A399-72C0C4AAAB5E}" type="pres">
      <dgm:prSet presAssocID="{77A385DE-34E9-402F-8462-AB6A1C0B19B6}" presName="Name111" presStyleLbl="parChTrans1D2" presStyleIdx="12" presStyleCnt="13" custSzX="103313" custSzY="373465"/>
      <dgm:spPr/>
      <dgm:t>
        <a:bodyPr/>
        <a:lstStyle/>
        <a:p>
          <a:endParaRPr lang="en-US"/>
        </a:p>
      </dgm:t>
    </dgm:pt>
    <dgm:pt modelId="{C8C18DF8-C0B9-487B-B1A5-1A8294C3E9D7}" type="pres">
      <dgm:prSet presAssocID="{64A2CBE6-9F58-4493-8086-2FF77FCB6FAC}" presName="hierRoot3" presStyleCnt="0">
        <dgm:presLayoutVars>
          <dgm:hierBranch val="init"/>
        </dgm:presLayoutVars>
      </dgm:prSet>
      <dgm:spPr/>
    </dgm:pt>
    <dgm:pt modelId="{B917A614-E16C-4B6D-83DE-4D7EEA5352A7}" type="pres">
      <dgm:prSet presAssocID="{64A2CBE6-9F58-4493-8086-2FF77FCB6FAC}" presName="rootComposite3" presStyleCnt="0"/>
      <dgm:spPr/>
    </dgm:pt>
    <dgm:pt modelId="{3B2F2229-F04D-4DF0-A6E0-14BADE0D4138}" type="pres">
      <dgm:prSet presAssocID="{64A2CBE6-9F58-4493-8086-2FF77FCB6FAC}" presName="rootText3" presStyleLbl="asst1" presStyleIdx="0" presStyleCnt="1" custScaleX="255209" custScaleY="109718" custLinFactNeighborX="-52827" custLinFactNeighborY="-40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32090C3-1666-469D-9552-F4B0479A1D9D}" type="pres">
      <dgm:prSet presAssocID="{64A2CBE6-9F58-4493-8086-2FF77FCB6FAC}" presName="rootConnector3" presStyleLbl="asst1" presStyleIdx="0" presStyleCnt="1"/>
      <dgm:spPr/>
      <dgm:t>
        <a:bodyPr/>
        <a:lstStyle/>
        <a:p>
          <a:endParaRPr lang="en-US"/>
        </a:p>
      </dgm:t>
    </dgm:pt>
    <dgm:pt modelId="{2CAF6CB3-6F00-4B1B-9083-F94F18FE330D}" type="pres">
      <dgm:prSet presAssocID="{64A2CBE6-9F58-4493-8086-2FF77FCB6FAC}" presName="hierChild6" presStyleCnt="0"/>
      <dgm:spPr/>
    </dgm:pt>
    <dgm:pt modelId="{76D17F41-4436-43E2-9EB2-066DCD153204}" type="pres">
      <dgm:prSet presAssocID="{64A2CBE6-9F58-4493-8086-2FF77FCB6FAC}" presName="hierChild7" presStyleCnt="0"/>
      <dgm:spPr/>
    </dgm:pt>
  </dgm:ptLst>
  <dgm:cxnLst>
    <dgm:cxn modelId="{A6146CED-AA70-4CC0-A795-4D7888FA4D11}" srcId="{F70C6471-2C85-4941-AFD3-9DAAAF1AD77E}" destId="{1B1135DF-5976-4252-870B-27C4573AE79C}" srcOrd="0" destOrd="0" parTransId="{10F932EB-3D13-40C6-B6B9-887CEAA08512}" sibTransId="{C73B928C-8337-44B8-B529-88E400B7A3AB}"/>
    <dgm:cxn modelId="{15FF3E5B-02BB-424C-884D-50D241BA8D7B}" type="presOf" srcId="{14E468F4-D783-45DC-AC79-1D9C7B420CA0}" destId="{61F8D5E0-9A5F-4477-8E66-58BA4B92150E}" srcOrd="1" destOrd="0" presId="urn:microsoft.com/office/officeart/2005/8/layout/orgChart1"/>
    <dgm:cxn modelId="{543763E3-3A97-44FE-83CA-54739744BB4F}" type="presOf" srcId="{F72524C2-541A-40E0-9035-6FE89AC56417}" destId="{2FE6F276-C549-4E8C-87C6-D9347440B00F}" srcOrd="0" destOrd="0" presId="urn:microsoft.com/office/officeart/2005/8/layout/orgChart1"/>
    <dgm:cxn modelId="{E8AC2A7B-DDF1-4870-B068-5F5F4D5EFD30}" type="presOf" srcId="{14E468F4-D783-45DC-AC79-1D9C7B420CA0}" destId="{254448D9-3A99-4084-A868-6B5EA2482725}" srcOrd="0" destOrd="0" presId="urn:microsoft.com/office/officeart/2005/8/layout/orgChart1"/>
    <dgm:cxn modelId="{731BF2C7-CB1E-4610-B055-8D28E4E63EB3}" type="presOf" srcId="{91394525-9DB3-4AB9-B3D0-F882A73021ED}" destId="{D94619D2-8074-4794-BE09-2FFF02C8CD3B}" srcOrd="0" destOrd="0" presId="urn:microsoft.com/office/officeart/2005/8/layout/orgChart1"/>
    <dgm:cxn modelId="{A54F7240-D6C7-4ECC-BDA4-DA07E8E6C6DA}" type="presOf" srcId="{BBD3CF9F-16A1-4232-8513-D40F639E4752}" destId="{0F30A9AD-E718-44C1-A98F-D3FF68F6D269}" srcOrd="0" destOrd="0" presId="urn:microsoft.com/office/officeart/2005/8/layout/orgChart1"/>
    <dgm:cxn modelId="{1CF21178-20B0-4031-AA79-73BF89B4D9CF}" srcId="{1B1135DF-5976-4252-870B-27C4573AE79C}" destId="{6C284B99-DAD6-42AD-9DD1-94BD4147F279}" srcOrd="2" destOrd="0" parTransId="{C0D0E63E-85FF-4D4D-A6A0-B214D1CE30F7}" sibTransId="{376EB8C8-9B03-451B-9AF7-49FE103686BC}"/>
    <dgm:cxn modelId="{0BF27101-837C-4E27-AF15-F269782DC351}" type="presOf" srcId="{939DF059-3B51-4A22-84CE-B4E06CE6A781}" destId="{951785A8-D415-409E-9571-A189E3FE1716}" srcOrd="0" destOrd="0" presId="urn:microsoft.com/office/officeart/2005/8/layout/orgChart1"/>
    <dgm:cxn modelId="{BB380806-5ADA-4F18-9D44-327FE96C41EF}" srcId="{1B1135DF-5976-4252-870B-27C4573AE79C}" destId="{64A2CBE6-9F58-4493-8086-2FF77FCB6FAC}" srcOrd="0" destOrd="0" parTransId="{77A385DE-34E9-402F-8462-AB6A1C0B19B6}" sibTransId="{3662A7E5-3197-47CC-892A-84C5EB48B5E9}"/>
    <dgm:cxn modelId="{9A9A99E6-1EF1-4ACB-AFC5-A112030067DB}" type="presOf" srcId="{4F38F536-E401-468B-A6B1-8095F9C830FF}" destId="{83580A35-FD7E-48DC-8A70-2B207F03A11A}" srcOrd="1" destOrd="0" presId="urn:microsoft.com/office/officeart/2005/8/layout/orgChart1"/>
    <dgm:cxn modelId="{22DA26BA-D9FA-4C29-A2CB-1EB79CFDA134}" type="presOf" srcId="{939DF059-3B51-4A22-84CE-B4E06CE6A781}" destId="{8493D51D-9E49-46A6-8B8F-2CD72D855DAA}" srcOrd="1" destOrd="0" presId="urn:microsoft.com/office/officeart/2005/8/layout/orgChart1"/>
    <dgm:cxn modelId="{CCC4783A-7D59-455E-9CD6-D41FE6F6EE49}" srcId="{1B1135DF-5976-4252-870B-27C4573AE79C}" destId="{BBD3CF9F-16A1-4232-8513-D40F639E4752}" srcOrd="5" destOrd="0" parTransId="{59400FA6-6875-4833-AF22-54CB5DFB5071}" sibTransId="{ED642ED8-26BA-4C8A-99CE-2FABA76E33ED}"/>
    <dgm:cxn modelId="{EAB5ED8F-1B4A-4877-89BF-88C85053F0BC}" type="presOf" srcId="{8F92AA0E-1891-49F9-AD38-D425E83EA782}" destId="{3A5D1F83-671B-41D8-9CA6-D1CF8B450258}" srcOrd="0" destOrd="0" presId="urn:microsoft.com/office/officeart/2005/8/layout/orgChart1"/>
    <dgm:cxn modelId="{70BACC9F-D156-485A-B2BB-3F1F5F4517AF}" type="presOf" srcId="{639CDDAF-3B0F-4C8B-A3F1-1C81D3D1803C}" destId="{1F88DFEC-9C73-4983-A166-4FCD109B1315}" srcOrd="0" destOrd="0" presId="urn:microsoft.com/office/officeart/2005/8/layout/orgChart1"/>
    <dgm:cxn modelId="{64D45F9D-C4FA-460D-9038-885796184934}" type="presOf" srcId="{F70C6471-2C85-4941-AFD3-9DAAAF1AD77E}" destId="{B4472227-E1BD-4251-A331-1CCEB82CC9A6}" srcOrd="0" destOrd="0" presId="urn:microsoft.com/office/officeart/2005/8/layout/orgChart1"/>
    <dgm:cxn modelId="{272016B7-BF88-42E8-9085-8D0CCD67CE62}" srcId="{1B1135DF-5976-4252-870B-27C4573AE79C}" destId="{939DF059-3B51-4A22-84CE-B4E06CE6A781}" srcOrd="11" destOrd="0" parTransId="{CD112126-A4A5-47BB-82F0-33DD216DF03D}" sibTransId="{548D8079-DBB5-4938-AED8-CE4EB49B8A4A}"/>
    <dgm:cxn modelId="{8FD6AA49-AF47-4227-BEE1-C560891FA730}" type="presOf" srcId="{8D158252-DB82-45A6-98E7-82C58ABC7A21}" destId="{C2A9E43B-E7E3-4B09-8C30-AEBDFA8A61A5}" srcOrd="1" destOrd="0" presId="urn:microsoft.com/office/officeart/2005/8/layout/orgChart1"/>
    <dgm:cxn modelId="{5E411F00-F1F4-4A6C-B180-961421437BC2}" type="presOf" srcId="{B9FCA932-C511-44A8-A98C-6EE4F22C8098}" destId="{B02BDDCE-B904-4456-8DE2-CDE1D3B5A173}" srcOrd="0" destOrd="0" presId="urn:microsoft.com/office/officeart/2005/8/layout/orgChart1"/>
    <dgm:cxn modelId="{8D1F9D37-5EFE-46F5-92F3-C8F5714CB6FC}" type="presOf" srcId="{C6E1A96D-870F-4512-978E-CE0BEAB8173A}" destId="{14DE20EE-059E-479B-955D-7ACF4B858C47}" srcOrd="1" destOrd="0" presId="urn:microsoft.com/office/officeart/2005/8/layout/orgChart1"/>
    <dgm:cxn modelId="{A67D6835-041A-46B2-BD3E-66E25CCB9901}" type="presOf" srcId="{CD112126-A4A5-47BB-82F0-33DD216DF03D}" destId="{B111BEF2-FDBD-4173-B71E-E72024F7D119}" srcOrd="0" destOrd="0" presId="urn:microsoft.com/office/officeart/2005/8/layout/orgChart1"/>
    <dgm:cxn modelId="{95E9114B-2703-4E2C-8496-6F2840AFE065}" type="presOf" srcId="{1B1135DF-5976-4252-870B-27C4573AE79C}" destId="{6ED53B2A-198F-45E1-B9E2-A4B79C532B00}" srcOrd="0" destOrd="0" presId="urn:microsoft.com/office/officeart/2005/8/layout/orgChart1"/>
    <dgm:cxn modelId="{89B18B83-7E74-4978-B156-9FB33DA86C77}" srcId="{1B1135DF-5976-4252-870B-27C4573AE79C}" destId="{74875FA7-23D9-486E-83FF-BF8502F1776C}" srcOrd="9" destOrd="0" parTransId="{1A67C891-785E-42E8-9315-A89076BD1E1F}" sibTransId="{D734EC09-954B-4966-A24A-FA76B244AD35}"/>
    <dgm:cxn modelId="{ABE9BBBB-8DDD-4B94-9042-B2FF96DCB84A}" type="presOf" srcId="{6C284B99-DAD6-42AD-9DD1-94BD4147F279}" destId="{525F4C31-6851-4061-A57F-372204F7F72F}" srcOrd="1" destOrd="0" presId="urn:microsoft.com/office/officeart/2005/8/layout/orgChart1"/>
    <dgm:cxn modelId="{23871AE3-F7A5-4ED4-9901-2B7B411A3065}" type="presOf" srcId="{563B4DC9-805A-4A0F-94FF-ED36A7C6ECFF}" destId="{1DACC165-B6C5-4C0B-A2BD-67E4856CBA8D}" srcOrd="0" destOrd="0" presId="urn:microsoft.com/office/officeart/2005/8/layout/orgChart1"/>
    <dgm:cxn modelId="{20457011-2D6D-418A-AEF1-C3019A615499}" type="presOf" srcId="{74875FA7-23D9-486E-83FF-BF8502F1776C}" destId="{BEF2BCCD-D186-4F4B-83A2-05682406459A}" srcOrd="0" destOrd="0" presId="urn:microsoft.com/office/officeart/2005/8/layout/orgChart1"/>
    <dgm:cxn modelId="{10FEF2C2-A8A0-4AC4-A239-5DFD3527C00B}" srcId="{1B1135DF-5976-4252-870B-27C4573AE79C}" destId="{C6E1A96D-870F-4512-978E-CE0BEAB8173A}" srcOrd="6" destOrd="0" parTransId="{B9FCA932-C511-44A8-A98C-6EE4F22C8098}" sibTransId="{E80C1355-66F1-4E5C-AA08-BBB79C396F0F}"/>
    <dgm:cxn modelId="{1D9B32A9-E2F0-48CB-9C77-092811145E86}" srcId="{1B1135DF-5976-4252-870B-27C4573AE79C}" destId="{91394525-9DB3-4AB9-B3D0-F882A73021ED}" srcOrd="12" destOrd="0" parTransId="{563B4DC9-805A-4A0F-94FF-ED36A7C6ECFF}" sibTransId="{6FF6769A-9220-4D75-B21A-85EB14B56E29}"/>
    <dgm:cxn modelId="{0BB2D511-A1FC-4139-AAA3-FF46DE06E668}" type="presOf" srcId="{E6D31C6F-B568-4157-A405-DD13714B579A}" destId="{9FFB5240-D1F9-43DF-9EF2-1491BE4746C6}" srcOrd="0" destOrd="0" presId="urn:microsoft.com/office/officeart/2005/8/layout/orgChart1"/>
    <dgm:cxn modelId="{D2C159BD-AC80-4CA2-98F9-24F6FAB19076}" type="presOf" srcId="{1A67C891-785E-42E8-9315-A89076BD1E1F}" destId="{325F0795-E034-4EB6-8100-A35F4B306A5E}" srcOrd="0" destOrd="0" presId="urn:microsoft.com/office/officeart/2005/8/layout/orgChart1"/>
    <dgm:cxn modelId="{9A58B3BB-3855-4A8F-8447-4F8B03367445}" type="presOf" srcId="{4F38F536-E401-468B-A6B1-8095F9C830FF}" destId="{FCED60A1-4A68-4A05-BC11-7F2DA7E0C48B}" srcOrd="0" destOrd="0" presId="urn:microsoft.com/office/officeart/2005/8/layout/orgChart1"/>
    <dgm:cxn modelId="{184DBB2C-E689-487C-82CB-76FCF3B55A92}" srcId="{1B1135DF-5976-4252-870B-27C4573AE79C}" destId="{B9AE1DE3-3FA3-43EF-B998-64C979DA00FA}" srcOrd="10" destOrd="0" parTransId="{639CDDAF-3B0F-4C8B-A3F1-1C81D3D1803C}" sibTransId="{717699B0-8360-407A-935D-76830FF7BC0F}"/>
    <dgm:cxn modelId="{DBAD2785-779B-4A46-852D-2F3CA2161CFF}" type="presOf" srcId="{B9AE1DE3-3FA3-43EF-B998-64C979DA00FA}" destId="{B026595C-A17E-4B8F-A4A2-8A52B67A23F6}" srcOrd="1" destOrd="0" presId="urn:microsoft.com/office/officeart/2005/8/layout/orgChart1"/>
    <dgm:cxn modelId="{41277E82-AB57-4AA9-9FF4-A2BC14368AB4}" type="presOf" srcId="{6F36D515-B4A7-47A6-820C-6D432C8E25EE}" destId="{BBC2FB86-8899-4145-A823-EBC048C301B8}" srcOrd="0" destOrd="0" presId="urn:microsoft.com/office/officeart/2005/8/layout/orgChart1"/>
    <dgm:cxn modelId="{5FE8047F-65BA-4FB1-8507-9EEEA074FB95}" type="presOf" srcId="{64A2CBE6-9F58-4493-8086-2FF77FCB6FAC}" destId="{132090C3-1666-469D-9552-F4B0479A1D9D}" srcOrd="1" destOrd="0" presId="urn:microsoft.com/office/officeart/2005/8/layout/orgChart1"/>
    <dgm:cxn modelId="{449FBA37-DA41-4B16-B31D-EF9F79B2F14E}" type="presOf" srcId="{1ACFE490-E106-42A5-8182-BB843EC3ED36}" destId="{79C3C3F7-2F55-4F6B-81D1-C6EC53F03B24}" srcOrd="0" destOrd="0" presId="urn:microsoft.com/office/officeart/2005/8/layout/orgChart1"/>
    <dgm:cxn modelId="{D49EE85A-EE63-463C-92A4-4A682D3EC231}" srcId="{1B1135DF-5976-4252-870B-27C4573AE79C}" destId="{8F92AA0E-1891-49F9-AD38-D425E83EA782}" srcOrd="3" destOrd="0" parTransId="{E6D31C6F-B568-4157-A405-DD13714B579A}" sibTransId="{3E8E5B91-644F-4996-88D8-4776BFB87AB5}"/>
    <dgm:cxn modelId="{23F78C5C-BAC8-485F-A089-F85221C1CF3E}" srcId="{1B1135DF-5976-4252-870B-27C4573AE79C}" destId="{8D158252-DB82-45A6-98E7-82C58ABC7A21}" srcOrd="1" destOrd="0" parTransId="{6F36D515-B4A7-47A6-820C-6D432C8E25EE}" sibTransId="{CE90A8A1-515A-46C0-BF91-63570A226D73}"/>
    <dgm:cxn modelId="{0077446D-C686-4CD6-A476-CC990D6A66AE}" type="presOf" srcId="{EE4E1512-7D6B-4ACF-AAA2-9AA4D5C1E660}" destId="{38C55D85-CC94-4546-9CCF-2DAB31EB9CD1}" srcOrd="0" destOrd="0" presId="urn:microsoft.com/office/officeart/2005/8/layout/orgChart1"/>
    <dgm:cxn modelId="{27BC165B-3BDB-4B88-8E2F-C69344CCE278}" type="presOf" srcId="{BBD3CF9F-16A1-4232-8513-D40F639E4752}" destId="{1FA8DB47-C4FB-469A-BADD-E58690175C90}" srcOrd="1" destOrd="0" presId="urn:microsoft.com/office/officeart/2005/8/layout/orgChart1"/>
    <dgm:cxn modelId="{35C8BA5B-64C4-4049-89FF-68CBB8CF9984}" type="presOf" srcId="{77A385DE-34E9-402F-8462-AB6A1C0B19B6}" destId="{8430254D-A256-4A75-A399-72C0C4AAAB5E}" srcOrd="0" destOrd="0" presId="urn:microsoft.com/office/officeart/2005/8/layout/orgChart1"/>
    <dgm:cxn modelId="{346AC4FA-0E0C-4EE1-BEBF-689E92AA05D5}" type="presOf" srcId="{1B1135DF-5976-4252-870B-27C4573AE79C}" destId="{9C0BAB03-B602-405E-AE4A-9A0F8672099E}" srcOrd="1" destOrd="0" presId="urn:microsoft.com/office/officeart/2005/8/layout/orgChart1"/>
    <dgm:cxn modelId="{3B37652D-AD39-4B9E-9B50-2D54DEA6CDA3}" type="presOf" srcId="{64A2CBE6-9F58-4493-8086-2FF77FCB6FAC}" destId="{3B2F2229-F04D-4DF0-A6E0-14BADE0D4138}" srcOrd="0" destOrd="0" presId="urn:microsoft.com/office/officeart/2005/8/layout/orgChart1"/>
    <dgm:cxn modelId="{D4DB2727-CF45-429A-B5CD-BF8F60611A63}" type="presOf" srcId="{B9AE1DE3-3FA3-43EF-B998-64C979DA00FA}" destId="{CBEEEC5B-9653-487B-99C7-EBB65CCBC637}" srcOrd="0" destOrd="0" presId="urn:microsoft.com/office/officeart/2005/8/layout/orgChart1"/>
    <dgm:cxn modelId="{6F578999-5C61-4C32-87E4-300248468C9F}" type="presOf" srcId="{C6E1A96D-870F-4512-978E-CE0BEAB8173A}" destId="{68DB7E66-BDF5-47A8-828F-094502E3FB7E}" srcOrd="0" destOrd="0" presId="urn:microsoft.com/office/officeart/2005/8/layout/orgChart1"/>
    <dgm:cxn modelId="{7A047546-6967-4965-AD83-8561E79C386B}" type="presOf" srcId="{59400FA6-6875-4833-AF22-54CB5DFB5071}" destId="{BDC841CF-2C2B-4695-B77B-E5C1D0EE73EE}" srcOrd="0" destOrd="0" presId="urn:microsoft.com/office/officeart/2005/8/layout/orgChart1"/>
    <dgm:cxn modelId="{683C4A02-1475-4472-A4E3-566137EA3F05}" srcId="{1B1135DF-5976-4252-870B-27C4573AE79C}" destId="{14E468F4-D783-45DC-AC79-1D9C7B420CA0}" srcOrd="8" destOrd="0" parTransId="{44352A51-58CA-4506-99E5-FD6258097B70}" sibTransId="{B590E153-64A0-4658-BB4B-112BA29DC706}"/>
    <dgm:cxn modelId="{D87AB709-5BC9-4463-9A57-3075C16F2455}" type="presOf" srcId="{8F92AA0E-1891-49F9-AD38-D425E83EA782}" destId="{F30F16F3-D011-4613-A137-ADBF698BD5F8}" srcOrd="1" destOrd="0" presId="urn:microsoft.com/office/officeart/2005/8/layout/orgChart1"/>
    <dgm:cxn modelId="{8774E32A-B7F2-4EBC-B59B-15045F2F8D9D}" type="presOf" srcId="{74875FA7-23D9-486E-83FF-BF8502F1776C}" destId="{C1E769C0-B38D-4509-93D7-EBFF57879B30}" srcOrd="1" destOrd="0" presId="urn:microsoft.com/office/officeart/2005/8/layout/orgChart1"/>
    <dgm:cxn modelId="{D2B6548A-3683-4E97-A040-0DEAA51D3495}" type="presOf" srcId="{C0D0E63E-85FF-4D4D-A6A0-B214D1CE30F7}" destId="{84EC1FFA-016E-4A73-B2A5-62B5613BEDA5}" srcOrd="0" destOrd="0" presId="urn:microsoft.com/office/officeart/2005/8/layout/orgChart1"/>
    <dgm:cxn modelId="{D5887099-079E-4111-9EC7-0D2AC78FC83E}" srcId="{1B1135DF-5976-4252-870B-27C4573AE79C}" destId="{4F38F536-E401-468B-A6B1-8095F9C830FF}" srcOrd="4" destOrd="0" parTransId="{EE4E1512-7D6B-4ACF-AAA2-9AA4D5C1E660}" sibTransId="{6D2BDA3B-D116-4EDE-AD14-E31E6853BEBD}"/>
    <dgm:cxn modelId="{C8F161FE-5D00-4E50-8B32-CC06A6BBB71D}" type="presOf" srcId="{44352A51-58CA-4506-99E5-FD6258097B70}" destId="{6F9CF287-8188-4E57-9EC4-5D6180E4D748}" srcOrd="0" destOrd="0" presId="urn:microsoft.com/office/officeart/2005/8/layout/orgChart1"/>
    <dgm:cxn modelId="{458961E3-AEBC-489D-A997-60E5B6C343C3}" type="presOf" srcId="{1ACFE490-E106-42A5-8182-BB843EC3ED36}" destId="{36A24CB3-8090-4218-BC96-3121EFBA8F80}" srcOrd="1" destOrd="0" presId="urn:microsoft.com/office/officeart/2005/8/layout/orgChart1"/>
    <dgm:cxn modelId="{B7563EC6-B68A-4889-9B2A-C825E77684FE}" type="presOf" srcId="{8D158252-DB82-45A6-98E7-82C58ABC7A21}" destId="{6ED5BC1C-CB57-484E-BC38-7FF91DEEBC2E}" srcOrd="0" destOrd="0" presId="urn:microsoft.com/office/officeart/2005/8/layout/orgChart1"/>
    <dgm:cxn modelId="{805C83B2-8CEC-4AD7-8D6A-6F7FF17B4DC1}" type="presOf" srcId="{6C284B99-DAD6-42AD-9DD1-94BD4147F279}" destId="{DFA3C69F-7610-4FEE-BD87-D163193492CD}" srcOrd="0" destOrd="0" presId="urn:microsoft.com/office/officeart/2005/8/layout/orgChart1"/>
    <dgm:cxn modelId="{904E7853-B6B4-4674-8506-E08CF58C8524}" type="presOf" srcId="{91394525-9DB3-4AB9-B3D0-F882A73021ED}" destId="{687908DB-65D3-4103-8657-F8AA8B08EB7A}" srcOrd="1" destOrd="0" presId="urn:microsoft.com/office/officeart/2005/8/layout/orgChart1"/>
    <dgm:cxn modelId="{03C2C342-1D4B-4345-9732-C2EBD18C2463}" srcId="{1B1135DF-5976-4252-870B-27C4573AE79C}" destId="{1ACFE490-E106-42A5-8182-BB843EC3ED36}" srcOrd="7" destOrd="0" parTransId="{F72524C2-541A-40E0-9035-6FE89AC56417}" sibTransId="{43A0705B-5CE3-4A97-A91E-6FFA7D30BA68}"/>
    <dgm:cxn modelId="{CDBCC0A2-4D2E-4BA5-A1D0-287C92882EA3}" type="presParOf" srcId="{B4472227-E1BD-4251-A331-1CCEB82CC9A6}" destId="{71B98E34-422E-4194-84ED-8B43FEFE0ECC}" srcOrd="0" destOrd="0" presId="urn:microsoft.com/office/officeart/2005/8/layout/orgChart1"/>
    <dgm:cxn modelId="{ED261913-EB89-4C71-8A17-1DDE3A13D734}" type="presParOf" srcId="{71B98E34-422E-4194-84ED-8B43FEFE0ECC}" destId="{BD3D1227-A3A7-4961-8A10-FD50DE6AA560}" srcOrd="0" destOrd="0" presId="urn:microsoft.com/office/officeart/2005/8/layout/orgChart1"/>
    <dgm:cxn modelId="{0ECF92C6-6A72-4CAF-A225-7D28F3D7539B}" type="presParOf" srcId="{BD3D1227-A3A7-4961-8A10-FD50DE6AA560}" destId="{6ED53B2A-198F-45E1-B9E2-A4B79C532B00}" srcOrd="0" destOrd="0" presId="urn:microsoft.com/office/officeart/2005/8/layout/orgChart1"/>
    <dgm:cxn modelId="{E14DCE00-8781-43CA-B5BD-047BEF900A50}" type="presParOf" srcId="{BD3D1227-A3A7-4961-8A10-FD50DE6AA560}" destId="{9C0BAB03-B602-405E-AE4A-9A0F8672099E}" srcOrd="1" destOrd="0" presId="urn:microsoft.com/office/officeart/2005/8/layout/orgChart1"/>
    <dgm:cxn modelId="{B6BC17B8-710B-4FDD-B8D2-64EA721620D5}" type="presParOf" srcId="{71B98E34-422E-4194-84ED-8B43FEFE0ECC}" destId="{E3439267-FAA2-4EAE-AABD-03C8616F0989}" srcOrd="1" destOrd="0" presId="urn:microsoft.com/office/officeart/2005/8/layout/orgChart1"/>
    <dgm:cxn modelId="{8638A6D5-8959-4102-9859-F2AA50071231}" type="presParOf" srcId="{E3439267-FAA2-4EAE-AABD-03C8616F0989}" destId="{BBC2FB86-8899-4145-A823-EBC048C301B8}" srcOrd="0" destOrd="0" presId="urn:microsoft.com/office/officeart/2005/8/layout/orgChart1"/>
    <dgm:cxn modelId="{174A8C7F-1F40-40E0-80DA-3C636A828F59}" type="presParOf" srcId="{E3439267-FAA2-4EAE-AABD-03C8616F0989}" destId="{872809DE-7B63-4214-BD42-645D282999EE}" srcOrd="1" destOrd="0" presId="urn:microsoft.com/office/officeart/2005/8/layout/orgChart1"/>
    <dgm:cxn modelId="{2D692BB4-79DE-4751-8778-9AE51877902D}" type="presParOf" srcId="{872809DE-7B63-4214-BD42-645D282999EE}" destId="{CAF31582-9CAB-4085-8A38-4262449CA8C3}" srcOrd="0" destOrd="0" presId="urn:microsoft.com/office/officeart/2005/8/layout/orgChart1"/>
    <dgm:cxn modelId="{9DBBA0D7-18B9-41F2-B7E6-2C6B2FD7A974}" type="presParOf" srcId="{CAF31582-9CAB-4085-8A38-4262449CA8C3}" destId="{6ED5BC1C-CB57-484E-BC38-7FF91DEEBC2E}" srcOrd="0" destOrd="0" presId="urn:microsoft.com/office/officeart/2005/8/layout/orgChart1"/>
    <dgm:cxn modelId="{F2AE6CEC-8312-48A5-A841-D558AAA8A05B}" type="presParOf" srcId="{CAF31582-9CAB-4085-8A38-4262449CA8C3}" destId="{C2A9E43B-E7E3-4B09-8C30-AEBDFA8A61A5}" srcOrd="1" destOrd="0" presId="urn:microsoft.com/office/officeart/2005/8/layout/orgChart1"/>
    <dgm:cxn modelId="{62E8808D-6E3E-4A9C-9F80-F82C3FE383BA}" type="presParOf" srcId="{872809DE-7B63-4214-BD42-645D282999EE}" destId="{4EB80895-7FCD-4BCB-9EA4-EE84B8C754AB}" srcOrd="1" destOrd="0" presId="urn:microsoft.com/office/officeart/2005/8/layout/orgChart1"/>
    <dgm:cxn modelId="{E17CFD4A-E90A-4582-AB2F-3992A43BA24C}" type="presParOf" srcId="{872809DE-7B63-4214-BD42-645D282999EE}" destId="{3F6C1BBB-A95B-4B6E-8496-F2C385FC8D3C}" srcOrd="2" destOrd="0" presId="urn:microsoft.com/office/officeart/2005/8/layout/orgChart1"/>
    <dgm:cxn modelId="{3B269ECB-0499-47BD-AF4C-80B6A4481A53}" type="presParOf" srcId="{E3439267-FAA2-4EAE-AABD-03C8616F0989}" destId="{84EC1FFA-016E-4A73-B2A5-62B5613BEDA5}" srcOrd="2" destOrd="0" presId="urn:microsoft.com/office/officeart/2005/8/layout/orgChart1"/>
    <dgm:cxn modelId="{585DA550-742E-464B-BF5F-3AF3BC459377}" type="presParOf" srcId="{E3439267-FAA2-4EAE-AABD-03C8616F0989}" destId="{4A78196F-34F8-4D91-B111-D4D5B1CFA8C1}" srcOrd="3" destOrd="0" presId="urn:microsoft.com/office/officeart/2005/8/layout/orgChart1"/>
    <dgm:cxn modelId="{0D5239F3-979C-48D3-B124-48173C47013C}" type="presParOf" srcId="{4A78196F-34F8-4D91-B111-D4D5B1CFA8C1}" destId="{B769FC37-9D72-4F5E-82A4-599BFE4FA43B}" srcOrd="0" destOrd="0" presId="urn:microsoft.com/office/officeart/2005/8/layout/orgChart1"/>
    <dgm:cxn modelId="{385B8A3F-6B66-4326-8BAF-B84AE34B4DCA}" type="presParOf" srcId="{B769FC37-9D72-4F5E-82A4-599BFE4FA43B}" destId="{DFA3C69F-7610-4FEE-BD87-D163193492CD}" srcOrd="0" destOrd="0" presId="urn:microsoft.com/office/officeart/2005/8/layout/orgChart1"/>
    <dgm:cxn modelId="{9F195EE0-5DF2-4710-81EA-28FDB1B7FE66}" type="presParOf" srcId="{B769FC37-9D72-4F5E-82A4-599BFE4FA43B}" destId="{525F4C31-6851-4061-A57F-372204F7F72F}" srcOrd="1" destOrd="0" presId="urn:microsoft.com/office/officeart/2005/8/layout/orgChart1"/>
    <dgm:cxn modelId="{14AB011C-A0DB-4B0D-8DE1-31CA43BF6377}" type="presParOf" srcId="{4A78196F-34F8-4D91-B111-D4D5B1CFA8C1}" destId="{C49AC49F-50A5-4EBC-B9E9-FA66AD97FF34}" srcOrd="1" destOrd="0" presId="urn:microsoft.com/office/officeart/2005/8/layout/orgChart1"/>
    <dgm:cxn modelId="{43C88A14-EF4E-49B2-A3D9-77424EE1EA37}" type="presParOf" srcId="{4A78196F-34F8-4D91-B111-D4D5B1CFA8C1}" destId="{BD27039A-0397-444C-97CE-FDAD99C8850C}" srcOrd="2" destOrd="0" presId="urn:microsoft.com/office/officeart/2005/8/layout/orgChart1"/>
    <dgm:cxn modelId="{C85AEA04-9DE9-4E74-B733-FAE651DBD761}" type="presParOf" srcId="{E3439267-FAA2-4EAE-AABD-03C8616F0989}" destId="{9FFB5240-D1F9-43DF-9EF2-1491BE4746C6}" srcOrd="4" destOrd="0" presId="urn:microsoft.com/office/officeart/2005/8/layout/orgChart1"/>
    <dgm:cxn modelId="{A2090E8F-FC53-4B61-9253-61DA9CD22410}" type="presParOf" srcId="{E3439267-FAA2-4EAE-AABD-03C8616F0989}" destId="{E03BC5DE-D994-4487-AD80-E69A17CBD52E}" srcOrd="5" destOrd="0" presId="urn:microsoft.com/office/officeart/2005/8/layout/orgChart1"/>
    <dgm:cxn modelId="{6AABAC78-EA77-4A34-AE7C-F85A46A985F5}" type="presParOf" srcId="{E03BC5DE-D994-4487-AD80-E69A17CBD52E}" destId="{5C79F714-29AB-4DC6-9CE8-B5733329C725}" srcOrd="0" destOrd="0" presId="urn:microsoft.com/office/officeart/2005/8/layout/orgChart1"/>
    <dgm:cxn modelId="{5C930B26-5433-43E7-882F-655A2BB6D281}" type="presParOf" srcId="{5C79F714-29AB-4DC6-9CE8-B5733329C725}" destId="{3A5D1F83-671B-41D8-9CA6-D1CF8B450258}" srcOrd="0" destOrd="0" presId="urn:microsoft.com/office/officeart/2005/8/layout/orgChart1"/>
    <dgm:cxn modelId="{6B651B00-2EA1-4F95-99A0-3C5EA7C4001E}" type="presParOf" srcId="{5C79F714-29AB-4DC6-9CE8-B5733329C725}" destId="{F30F16F3-D011-4613-A137-ADBF698BD5F8}" srcOrd="1" destOrd="0" presId="urn:microsoft.com/office/officeart/2005/8/layout/orgChart1"/>
    <dgm:cxn modelId="{6405AA7B-A126-4017-AA05-4A62AF8E7F0F}" type="presParOf" srcId="{E03BC5DE-D994-4487-AD80-E69A17CBD52E}" destId="{875704DD-C896-4BCA-B5F5-1426FA12A23D}" srcOrd="1" destOrd="0" presId="urn:microsoft.com/office/officeart/2005/8/layout/orgChart1"/>
    <dgm:cxn modelId="{709B064C-D30D-4D78-9813-177A9E08E71C}" type="presParOf" srcId="{E03BC5DE-D994-4487-AD80-E69A17CBD52E}" destId="{BC00331C-F20D-4C44-8912-F6B006E03E2E}" srcOrd="2" destOrd="0" presId="urn:microsoft.com/office/officeart/2005/8/layout/orgChart1"/>
    <dgm:cxn modelId="{5EB39D2C-ACBA-40C0-ACF5-43A233E154CB}" type="presParOf" srcId="{E3439267-FAA2-4EAE-AABD-03C8616F0989}" destId="{38C55D85-CC94-4546-9CCF-2DAB31EB9CD1}" srcOrd="6" destOrd="0" presId="urn:microsoft.com/office/officeart/2005/8/layout/orgChart1"/>
    <dgm:cxn modelId="{D67E3492-45A3-4A0A-8416-04B9AB912F5F}" type="presParOf" srcId="{E3439267-FAA2-4EAE-AABD-03C8616F0989}" destId="{8E7F9A1C-BF0A-4743-A3B2-6BA57CDBB168}" srcOrd="7" destOrd="0" presId="urn:microsoft.com/office/officeart/2005/8/layout/orgChart1"/>
    <dgm:cxn modelId="{F5AC29FE-0253-41D6-83CC-7799D3312505}" type="presParOf" srcId="{8E7F9A1C-BF0A-4743-A3B2-6BA57CDBB168}" destId="{5B721B53-044F-4829-BBBC-3C1AC1F1DE64}" srcOrd="0" destOrd="0" presId="urn:microsoft.com/office/officeart/2005/8/layout/orgChart1"/>
    <dgm:cxn modelId="{B529384B-DDEC-4A5F-9209-6561AF519134}" type="presParOf" srcId="{5B721B53-044F-4829-BBBC-3C1AC1F1DE64}" destId="{FCED60A1-4A68-4A05-BC11-7F2DA7E0C48B}" srcOrd="0" destOrd="0" presId="urn:microsoft.com/office/officeart/2005/8/layout/orgChart1"/>
    <dgm:cxn modelId="{6BE8E671-90E5-4BA0-8BE3-D64BAB4699A2}" type="presParOf" srcId="{5B721B53-044F-4829-BBBC-3C1AC1F1DE64}" destId="{83580A35-FD7E-48DC-8A70-2B207F03A11A}" srcOrd="1" destOrd="0" presId="urn:microsoft.com/office/officeart/2005/8/layout/orgChart1"/>
    <dgm:cxn modelId="{C47E83C1-292A-423C-B49B-6C32A2C05D82}" type="presParOf" srcId="{8E7F9A1C-BF0A-4743-A3B2-6BA57CDBB168}" destId="{52329BC7-55B6-4957-A23D-3E7A8025AD20}" srcOrd="1" destOrd="0" presId="urn:microsoft.com/office/officeart/2005/8/layout/orgChart1"/>
    <dgm:cxn modelId="{AC160DAB-8CC0-48D1-AF97-53E4374D9F3C}" type="presParOf" srcId="{8E7F9A1C-BF0A-4743-A3B2-6BA57CDBB168}" destId="{34883974-CCAA-4B7F-A888-75F00C245DDE}" srcOrd="2" destOrd="0" presId="urn:microsoft.com/office/officeart/2005/8/layout/orgChart1"/>
    <dgm:cxn modelId="{098720DD-940F-4B32-970D-22CCB1D60AFD}" type="presParOf" srcId="{E3439267-FAA2-4EAE-AABD-03C8616F0989}" destId="{BDC841CF-2C2B-4695-B77B-E5C1D0EE73EE}" srcOrd="8" destOrd="0" presId="urn:microsoft.com/office/officeart/2005/8/layout/orgChart1"/>
    <dgm:cxn modelId="{AF126F9C-596F-4570-AB74-6319BB51D4BF}" type="presParOf" srcId="{E3439267-FAA2-4EAE-AABD-03C8616F0989}" destId="{BCA5BF3E-54B5-4F23-8479-39F909129797}" srcOrd="9" destOrd="0" presId="urn:microsoft.com/office/officeart/2005/8/layout/orgChart1"/>
    <dgm:cxn modelId="{EEC7DAF1-87C6-44F1-97AD-8855BC32CDBE}" type="presParOf" srcId="{BCA5BF3E-54B5-4F23-8479-39F909129797}" destId="{2E645BD7-4AA1-455E-B14D-722B4342AE9F}" srcOrd="0" destOrd="0" presId="urn:microsoft.com/office/officeart/2005/8/layout/orgChart1"/>
    <dgm:cxn modelId="{1D457EC0-7754-49D2-A42B-D6CACE03694D}" type="presParOf" srcId="{2E645BD7-4AA1-455E-B14D-722B4342AE9F}" destId="{0F30A9AD-E718-44C1-A98F-D3FF68F6D269}" srcOrd="0" destOrd="0" presId="urn:microsoft.com/office/officeart/2005/8/layout/orgChart1"/>
    <dgm:cxn modelId="{9907E0D8-ACAB-40E1-95F9-0A778C847AC8}" type="presParOf" srcId="{2E645BD7-4AA1-455E-B14D-722B4342AE9F}" destId="{1FA8DB47-C4FB-469A-BADD-E58690175C90}" srcOrd="1" destOrd="0" presId="urn:microsoft.com/office/officeart/2005/8/layout/orgChart1"/>
    <dgm:cxn modelId="{5FDEBCE4-2192-409D-9B2F-82ED5EE64FE6}" type="presParOf" srcId="{BCA5BF3E-54B5-4F23-8479-39F909129797}" destId="{4F5C6255-14BF-4776-AD18-1A368764735B}" srcOrd="1" destOrd="0" presId="urn:microsoft.com/office/officeart/2005/8/layout/orgChart1"/>
    <dgm:cxn modelId="{47B279A2-DC82-4D29-9B54-D2365CCE8AC0}" type="presParOf" srcId="{BCA5BF3E-54B5-4F23-8479-39F909129797}" destId="{A60B19D1-72D5-49DB-8323-C81AD880A00E}" srcOrd="2" destOrd="0" presId="urn:microsoft.com/office/officeart/2005/8/layout/orgChart1"/>
    <dgm:cxn modelId="{3633CE4E-BE5F-42A5-B838-66AA16CFD91A}" type="presParOf" srcId="{E3439267-FAA2-4EAE-AABD-03C8616F0989}" destId="{B02BDDCE-B904-4456-8DE2-CDE1D3B5A173}" srcOrd="10" destOrd="0" presId="urn:microsoft.com/office/officeart/2005/8/layout/orgChart1"/>
    <dgm:cxn modelId="{C985F449-AB15-4903-9EA1-BD01CB701F35}" type="presParOf" srcId="{E3439267-FAA2-4EAE-AABD-03C8616F0989}" destId="{855C08B1-1B93-42FC-823C-DAD080A9EF4D}" srcOrd="11" destOrd="0" presId="urn:microsoft.com/office/officeart/2005/8/layout/orgChart1"/>
    <dgm:cxn modelId="{AE9A05D4-EDC1-454E-B0D5-C685436D5750}" type="presParOf" srcId="{855C08B1-1B93-42FC-823C-DAD080A9EF4D}" destId="{74A0A20B-8A69-4B96-B84B-9B0E8EBEC797}" srcOrd="0" destOrd="0" presId="urn:microsoft.com/office/officeart/2005/8/layout/orgChart1"/>
    <dgm:cxn modelId="{B449AE7A-4C6E-4EFA-A291-AB3F9F2818C0}" type="presParOf" srcId="{74A0A20B-8A69-4B96-B84B-9B0E8EBEC797}" destId="{68DB7E66-BDF5-47A8-828F-094502E3FB7E}" srcOrd="0" destOrd="0" presId="urn:microsoft.com/office/officeart/2005/8/layout/orgChart1"/>
    <dgm:cxn modelId="{F212BC67-366B-4AEC-B11B-0E356A8DC9D5}" type="presParOf" srcId="{74A0A20B-8A69-4B96-B84B-9B0E8EBEC797}" destId="{14DE20EE-059E-479B-955D-7ACF4B858C47}" srcOrd="1" destOrd="0" presId="urn:microsoft.com/office/officeart/2005/8/layout/orgChart1"/>
    <dgm:cxn modelId="{70AE759D-A90B-436B-9AB2-663B88E793A4}" type="presParOf" srcId="{855C08B1-1B93-42FC-823C-DAD080A9EF4D}" destId="{9743B90A-2A9A-4016-8FD5-25B9E4FC93DB}" srcOrd="1" destOrd="0" presId="urn:microsoft.com/office/officeart/2005/8/layout/orgChart1"/>
    <dgm:cxn modelId="{F6BE506D-A832-47CA-8502-216CE510E54D}" type="presParOf" srcId="{855C08B1-1B93-42FC-823C-DAD080A9EF4D}" destId="{7547FBD7-D14D-4915-A188-E04656B3F66D}" srcOrd="2" destOrd="0" presId="urn:microsoft.com/office/officeart/2005/8/layout/orgChart1"/>
    <dgm:cxn modelId="{6AB8D1C9-E47D-4BF4-A1C7-D1C1C242D488}" type="presParOf" srcId="{E3439267-FAA2-4EAE-AABD-03C8616F0989}" destId="{2FE6F276-C549-4E8C-87C6-D9347440B00F}" srcOrd="12" destOrd="0" presId="urn:microsoft.com/office/officeart/2005/8/layout/orgChart1"/>
    <dgm:cxn modelId="{EA08A774-7DAD-48D2-9B6E-B9C2A315E39F}" type="presParOf" srcId="{E3439267-FAA2-4EAE-AABD-03C8616F0989}" destId="{4F9F34F6-9A18-46C5-9989-2790B0498C44}" srcOrd="13" destOrd="0" presId="urn:microsoft.com/office/officeart/2005/8/layout/orgChart1"/>
    <dgm:cxn modelId="{DF6F27C8-D1F9-4FFA-B714-10764F70786F}" type="presParOf" srcId="{4F9F34F6-9A18-46C5-9989-2790B0498C44}" destId="{D98229A7-592E-4AA1-9245-8FB651131CE7}" srcOrd="0" destOrd="0" presId="urn:microsoft.com/office/officeart/2005/8/layout/orgChart1"/>
    <dgm:cxn modelId="{5A27C659-6CD6-4ABD-8320-501F187E99D3}" type="presParOf" srcId="{D98229A7-592E-4AA1-9245-8FB651131CE7}" destId="{79C3C3F7-2F55-4F6B-81D1-C6EC53F03B24}" srcOrd="0" destOrd="0" presId="urn:microsoft.com/office/officeart/2005/8/layout/orgChart1"/>
    <dgm:cxn modelId="{FABB6E6A-1AEA-4666-88E1-6B3688B87ACA}" type="presParOf" srcId="{D98229A7-592E-4AA1-9245-8FB651131CE7}" destId="{36A24CB3-8090-4218-BC96-3121EFBA8F80}" srcOrd="1" destOrd="0" presId="urn:microsoft.com/office/officeart/2005/8/layout/orgChart1"/>
    <dgm:cxn modelId="{63264512-3708-41D1-B211-4CB12FB6389F}" type="presParOf" srcId="{4F9F34F6-9A18-46C5-9989-2790B0498C44}" destId="{9315ABB3-1FBC-47B9-8294-9F64CC4019E7}" srcOrd="1" destOrd="0" presId="urn:microsoft.com/office/officeart/2005/8/layout/orgChart1"/>
    <dgm:cxn modelId="{264E24FE-B8B6-47C9-AE17-BCB73DD4862D}" type="presParOf" srcId="{4F9F34F6-9A18-46C5-9989-2790B0498C44}" destId="{50DCD4B0-7F6A-4358-B1D1-5D209ED877BA}" srcOrd="2" destOrd="0" presId="urn:microsoft.com/office/officeart/2005/8/layout/orgChart1"/>
    <dgm:cxn modelId="{90EC3222-E7F8-4F28-9D55-5C14B59E4F77}" type="presParOf" srcId="{E3439267-FAA2-4EAE-AABD-03C8616F0989}" destId="{6F9CF287-8188-4E57-9EC4-5D6180E4D748}" srcOrd="14" destOrd="0" presId="urn:microsoft.com/office/officeart/2005/8/layout/orgChart1"/>
    <dgm:cxn modelId="{9F08CB65-9E0B-4343-8899-EAC51177139E}" type="presParOf" srcId="{E3439267-FAA2-4EAE-AABD-03C8616F0989}" destId="{E4A03855-13DE-4A4F-ACB8-720387FEE98E}" srcOrd="15" destOrd="0" presId="urn:microsoft.com/office/officeart/2005/8/layout/orgChart1"/>
    <dgm:cxn modelId="{A2D18E3F-5781-4720-891D-9FB00AB9C9FD}" type="presParOf" srcId="{E4A03855-13DE-4A4F-ACB8-720387FEE98E}" destId="{DAC3A2DC-4E28-46A0-9DA9-BC33D52B6A97}" srcOrd="0" destOrd="0" presId="urn:microsoft.com/office/officeart/2005/8/layout/orgChart1"/>
    <dgm:cxn modelId="{325B18EA-B936-4202-BAF5-F6EF37C0A797}" type="presParOf" srcId="{DAC3A2DC-4E28-46A0-9DA9-BC33D52B6A97}" destId="{254448D9-3A99-4084-A868-6B5EA2482725}" srcOrd="0" destOrd="0" presId="urn:microsoft.com/office/officeart/2005/8/layout/orgChart1"/>
    <dgm:cxn modelId="{8597E08D-18B2-4AE1-8F9A-24A1652CA69B}" type="presParOf" srcId="{DAC3A2DC-4E28-46A0-9DA9-BC33D52B6A97}" destId="{61F8D5E0-9A5F-4477-8E66-58BA4B92150E}" srcOrd="1" destOrd="0" presId="urn:microsoft.com/office/officeart/2005/8/layout/orgChart1"/>
    <dgm:cxn modelId="{8E698805-F2AD-4002-BEAC-684CF7378971}" type="presParOf" srcId="{E4A03855-13DE-4A4F-ACB8-720387FEE98E}" destId="{0E9A5718-37D0-42D6-9FE7-6A19F4B6FFA5}" srcOrd="1" destOrd="0" presId="urn:microsoft.com/office/officeart/2005/8/layout/orgChart1"/>
    <dgm:cxn modelId="{743FD530-0B21-467F-9FC7-A7CE9C541491}" type="presParOf" srcId="{E4A03855-13DE-4A4F-ACB8-720387FEE98E}" destId="{CD8A1516-6961-43DA-8C56-90CE7CE72317}" srcOrd="2" destOrd="0" presId="urn:microsoft.com/office/officeart/2005/8/layout/orgChart1"/>
    <dgm:cxn modelId="{7BF96DA8-0B98-4B90-A305-408D0018F614}" type="presParOf" srcId="{E3439267-FAA2-4EAE-AABD-03C8616F0989}" destId="{325F0795-E034-4EB6-8100-A35F4B306A5E}" srcOrd="16" destOrd="0" presId="urn:microsoft.com/office/officeart/2005/8/layout/orgChart1"/>
    <dgm:cxn modelId="{B5907940-32B4-4BAA-92C6-48999CEA4E9C}" type="presParOf" srcId="{E3439267-FAA2-4EAE-AABD-03C8616F0989}" destId="{89A3CB03-B82B-4D59-9E8D-AC50F9C0421E}" srcOrd="17" destOrd="0" presId="urn:microsoft.com/office/officeart/2005/8/layout/orgChart1"/>
    <dgm:cxn modelId="{64251E42-340A-4A02-8B7E-C0CE5E2383D3}" type="presParOf" srcId="{89A3CB03-B82B-4D59-9E8D-AC50F9C0421E}" destId="{55E15865-9B67-41CB-93C8-130BD62A4335}" srcOrd="0" destOrd="0" presId="urn:microsoft.com/office/officeart/2005/8/layout/orgChart1"/>
    <dgm:cxn modelId="{C1E7519D-680A-44BC-900A-7899E97874E6}" type="presParOf" srcId="{55E15865-9B67-41CB-93C8-130BD62A4335}" destId="{BEF2BCCD-D186-4F4B-83A2-05682406459A}" srcOrd="0" destOrd="0" presId="urn:microsoft.com/office/officeart/2005/8/layout/orgChart1"/>
    <dgm:cxn modelId="{737305D1-CE96-49CC-8D9B-85433F56C705}" type="presParOf" srcId="{55E15865-9B67-41CB-93C8-130BD62A4335}" destId="{C1E769C0-B38D-4509-93D7-EBFF57879B30}" srcOrd="1" destOrd="0" presId="urn:microsoft.com/office/officeart/2005/8/layout/orgChart1"/>
    <dgm:cxn modelId="{EC2DFFA5-B95D-45FC-8BB4-6A31CCA6BAD5}" type="presParOf" srcId="{89A3CB03-B82B-4D59-9E8D-AC50F9C0421E}" destId="{BABDCB8B-9A29-4715-A654-5D3AFB3DCDE5}" srcOrd="1" destOrd="0" presId="urn:microsoft.com/office/officeart/2005/8/layout/orgChart1"/>
    <dgm:cxn modelId="{2ADFF640-CCB3-4EC1-A580-BA518CA7818F}" type="presParOf" srcId="{89A3CB03-B82B-4D59-9E8D-AC50F9C0421E}" destId="{A6367300-FBB9-4FA9-B5F5-2474CB1B5A18}" srcOrd="2" destOrd="0" presId="urn:microsoft.com/office/officeart/2005/8/layout/orgChart1"/>
    <dgm:cxn modelId="{11F4D7EB-DE44-4162-9567-A0B2F0C3126B}" type="presParOf" srcId="{E3439267-FAA2-4EAE-AABD-03C8616F0989}" destId="{1F88DFEC-9C73-4983-A166-4FCD109B1315}" srcOrd="18" destOrd="0" presId="urn:microsoft.com/office/officeart/2005/8/layout/orgChart1"/>
    <dgm:cxn modelId="{A4DB712D-2F73-46F1-862E-917971BBD868}" type="presParOf" srcId="{E3439267-FAA2-4EAE-AABD-03C8616F0989}" destId="{32FC0484-7237-4B33-B632-21C3E0F43351}" srcOrd="19" destOrd="0" presId="urn:microsoft.com/office/officeart/2005/8/layout/orgChart1"/>
    <dgm:cxn modelId="{BDF89E57-1BA5-46F9-8043-9E170669F059}" type="presParOf" srcId="{32FC0484-7237-4B33-B632-21C3E0F43351}" destId="{7C3A7BEA-2EF9-4080-AA37-FAECBF222FF9}" srcOrd="0" destOrd="0" presId="urn:microsoft.com/office/officeart/2005/8/layout/orgChart1"/>
    <dgm:cxn modelId="{F7DEF205-59E7-48B2-8293-181CF8A9C0E2}" type="presParOf" srcId="{7C3A7BEA-2EF9-4080-AA37-FAECBF222FF9}" destId="{CBEEEC5B-9653-487B-99C7-EBB65CCBC637}" srcOrd="0" destOrd="0" presId="urn:microsoft.com/office/officeart/2005/8/layout/orgChart1"/>
    <dgm:cxn modelId="{840AD240-D67B-4640-AE7B-96BEE9025EBC}" type="presParOf" srcId="{7C3A7BEA-2EF9-4080-AA37-FAECBF222FF9}" destId="{B026595C-A17E-4B8F-A4A2-8A52B67A23F6}" srcOrd="1" destOrd="0" presId="urn:microsoft.com/office/officeart/2005/8/layout/orgChart1"/>
    <dgm:cxn modelId="{2984E003-9FA2-421C-808E-E98306EF75B8}" type="presParOf" srcId="{32FC0484-7237-4B33-B632-21C3E0F43351}" destId="{3E94A98D-18A0-4A2B-865C-126451B5E059}" srcOrd="1" destOrd="0" presId="urn:microsoft.com/office/officeart/2005/8/layout/orgChart1"/>
    <dgm:cxn modelId="{F1CA669A-D7F9-4A5D-BE07-13BA80A9B3CE}" type="presParOf" srcId="{32FC0484-7237-4B33-B632-21C3E0F43351}" destId="{FF65D3FF-4AE6-44FA-A2F2-3AC4B58D5DEA}" srcOrd="2" destOrd="0" presId="urn:microsoft.com/office/officeart/2005/8/layout/orgChart1"/>
    <dgm:cxn modelId="{9E71348C-BF55-40CF-AA19-577B4BA2C3FB}" type="presParOf" srcId="{E3439267-FAA2-4EAE-AABD-03C8616F0989}" destId="{B111BEF2-FDBD-4173-B71E-E72024F7D119}" srcOrd="20" destOrd="0" presId="urn:microsoft.com/office/officeart/2005/8/layout/orgChart1"/>
    <dgm:cxn modelId="{FFC3014D-5FBD-433F-BB42-885D6BC4DF78}" type="presParOf" srcId="{E3439267-FAA2-4EAE-AABD-03C8616F0989}" destId="{F7CC625E-3040-404F-9069-11FC5219B875}" srcOrd="21" destOrd="0" presId="urn:microsoft.com/office/officeart/2005/8/layout/orgChart1"/>
    <dgm:cxn modelId="{2E71BCDB-FBED-43C5-A2A3-737F30897B54}" type="presParOf" srcId="{F7CC625E-3040-404F-9069-11FC5219B875}" destId="{2DA57E59-FA1A-4805-B888-9FCFA21FD96B}" srcOrd="0" destOrd="0" presId="urn:microsoft.com/office/officeart/2005/8/layout/orgChart1"/>
    <dgm:cxn modelId="{EF0A07C5-35DA-47E0-A645-212406976A91}" type="presParOf" srcId="{2DA57E59-FA1A-4805-B888-9FCFA21FD96B}" destId="{951785A8-D415-409E-9571-A189E3FE1716}" srcOrd="0" destOrd="0" presId="urn:microsoft.com/office/officeart/2005/8/layout/orgChart1"/>
    <dgm:cxn modelId="{4AC36DFB-0053-4D54-9D78-3D5C2ED385A3}" type="presParOf" srcId="{2DA57E59-FA1A-4805-B888-9FCFA21FD96B}" destId="{8493D51D-9E49-46A6-8B8F-2CD72D855DAA}" srcOrd="1" destOrd="0" presId="urn:microsoft.com/office/officeart/2005/8/layout/orgChart1"/>
    <dgm:cxn modelId="{01C6C118-6351-4CB0-8506-A1BFD98DA624}" type="presParOf" srcId="{F7CC625E-3040-404F-9069-11FC5219B875}" destId="{85451AD0-6599-4425-A3B7-F41C6C18AAC8}" srcOrd="1" destOrd="0" presId="urn:microsoft.com/office/officeart/2005/8/layout/orgChart1"/>
    <dgm:cxn modelId="{F2CA46D0-19A1-43DE-9B01-09184FA90F6C}" type="presParOf" srcId="{F7CC625E-3040-404F-9069-11FC5219B875}" destId="{837F3307-A3FC-436C-B892-75DBFFDAF4C9}" srcOrd="2" destOrd="0" presId="urn:microsoft.com/office/officeart/2005/8/layout/orgChart1"/>
    <dgm:cxn modelId="{9A4A67FF-10EA-472A-BD18-55EA8BE56D99}" type="presParOf" srcId="{E3439267-FAA2-4EAE-AABD-03C8616F0989}" destId="{1DACC165-B6C5-4C0B-A2BD-67E4856CBA8D}" srcOrd="22" destOrd="0" presId="urn:microsoft.com/office/officeart/2005/8/layout/orgChart1"/>
    <dgm:cxn modelId="{071810AF-9AE8-419E-8D32-E7B27C575200}" type="presParOf" srcId="{E3439267-FAA2-4EAE-AABD-03C8616F0989}" destId="{9A7B26E6-1F45-4AB8-B535-54CB9A9F5AA6}" srcOrd="23" destOrd="0" presId="urn:microsoft.com/office/officeart/2005/8/layout/orgChart1"/>
    <dgm:cxn modelId="{D1507DF3-6C60-4B2D-AC8C-3907CFD65CFD}" type="presParOf" srcId="{9A7B26E6-1F45-4AB8-B535-54CB9A9F5AA6}" destId="{94B67B28-0075-46B9-8E05-0E861E1781E9}" srcOrd="0" destOrd="0" presId="urn:microsoft.com/office/officeart/2005/8/layout/orgChart1"/>
    <dgm:cxn modelId="{387C6288-4BA6-4F63-B7A8-0023AD269ADD}" type="presParOf" srcId="{94B67B28-0075-46B9-8E05-0E861E1781E9}" destId="{D94619D2-8074-4794-BE09-2FFF02C8CD3B}" srcOrd="0" destOrd="0" presId="urn:microsoft.com/office/officeart/2005/8/layout/orgChart1"/>
    <dgm:cxn modelId="{6C9339C3-4091-40AA-A920-126A8A8B3540}" type="presParOf" srcId="{94B67B28-0075-46B9-8E05-0E861E1781E9}" destId="{687908DB-65D3-4103-8657-F8AA8B08EB7A}" srcOrd="1" destOrd="0" presId="urn:microsoft.com/office/officeart/2005/8/layout/orgChart1"/>
    <dgm:cxn modelId="{A807809F-578A-4459-A511-49AEEBDA9C45}" type="presParOf" srcId="{9A7B26E6-1F45-4AB8-B535-54CB9A9F5AA6}" destId="{4E6B4BA3-9DC8-4093-9AF8-5F73009823F9}" srcOrd="1" destOrd="0" presId="urn:microsoft.com/office/officeart/2005/8/layout/orgChart1"/>
    <dgm:cxn modelId="{38C89CA8-085A-4840-976C-8D07A58CCE33}" type="presParOf" srcId="{9A7B26E6-1F45-4AB8-B535-54CB9A9F5AA6}" destId="{D33006A3-0735-4AC4-AF52-1492114F6823}" srcOrd="2" destOrd="0" presId="urn:microsoft.com/office/officeart/2005/8/layout/orgChart1"/>
    <dgm:cxn modelId="{D8A0EBD8-28D4-44AD-A830-8BFA767680BF}" type="presParOf" srcId="{71B98E34-422E-4194-84ED-8B43FEFE0ECC}" destId="{9C66CF89-C49D-4482-9C45-B21CC62B550C}" srcOrd="2" destOrd="0" presId="urn:microsoft.com/office/officeart/2005/8/layout/orgChart1"/>
    <dgm:cxn modelId="{C24A8263-A612-427C-8C9C-B62028E1D96C}" type="presParOf" srcId="{9C66CF89-C49D-4482-9C45-B21CC62B550C}" destId="{8430254D-A256-4A75-A399-72C0C4AAAB5E}" srcOrd="0" destOrd="0" presId="urn:microsoft.com/office/officeart/2005/8/layout/orgChart1"/>
    <dgm:cxn modelId="{10EF38FF-625C-49D7-AFE2-5521ADA363AA}" type="presParOf" srcId="{9C66CF89-C49D-4482-9C45-B21CC62B550C}" destId="{C8C18DF8-C0B9-487B-B1A5-1A8294C3E9D7}" srcOrd="1" destOrd="0" presId="urn:microsoft.com/office/officeart/2005/8/layout/orgChart1"/>
    <dgm:cxn modelId="{B0EEF842-08FF-4AA8-AA58-56A9E03DEC9C}" type="presParOf" srcId="{C8C18DF8-C0B9-487B-B1A5-1A8294C3E9D7}" destId="{B917A614-E16C-4B6D-83DE-4D7EEA5352A7}" srcOrd="0" destOrd="0" presId="urn:microsoft.com/office/officeart/2005/8/layout/orgChart1"/>
    <dgm:cxn modelId="{53E2CF57-7BCC-4FBD-A559-DD740A0B5B9C}" type="presParOf" srcId="{B917A614-E16C-4B6D-83DE-4D7EEA5352A7}" destId="{3B2F2229-F04D-4DF0-A6E0-14BADE0D4138}" srcOrd="0" destOrd="0" presId="urn:microsoft.com/office/officeart/2005/8/layout/orgChart1"/>
    <dgm:cxn modelId="{03F0C876-EF9A-40B3-A513-88CD102859B9}" type="presParOf" srcId="{B917A614-E16C-4B6D-83DE-4D7EEA5352A7}" destId="{132090C3-1666-469D-9552-F4B0479A1D9D}" srcOrd="1" destOrd="0" presId="urn:microsoft.com/office/officeart/2005/8/layout/orgChart1"/>
    <dgm:cxn modelId="{95C15F9A-C7A3-43DF-8397-6790977EB061}" type="presParOf" srcId="{C8C18DF8-C0B9-487B-B1A5-1A8294C3E9D7}" destId="{2CAF6CB3-6F00-4B1B-9083-F94F18FE330D}" srcOrd="1" destOrd="0" presId="urn:microsoft.com/office/officeart/2005/8/layout/orgChart1"/>
    <dgm:cxn modelId="{C83A61F1-D3FE-468D-B55E-A23E4E06C5BD}" type="presParOf" srcId="{C8C18DF8-C0B9-487B-B1A5-1A8294C3E9D7}" destId="{76D17F41-4436-43E2-9EB2-066DCD15320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34FF85-C935-4789-A965-DAB661CE07A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64AB04-F5B0-4211-8FD0-9BD35D7AE94A}">
      <dgm:prSet phldrT="[Text]" custT="1"/>
      <dgm:spPr/>
      <dgm:t>
        <a:bodyPr/>
        <a:lstStyle/>
        <a:p>
          <a:r>
            <a:rPr lang="fa-IR" sz="1400">
              <a:solidFill>
                <a:sysClr val="windowText" lastClr="000000"/>
              </a:solidFill>
              <a:cs typeface="B Titr" panose="00000700000000000000" pitchFamily="2" charset="-78"/>
            </a:rPr>
            <a:t>شورای مدیریت استان</a:t>
          </a:r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FEC1D937-3D48-4676-8CFD-E00B5A1A0EC7}" type="parTrans" cxnId="{053FFDD0-7D61-4265-A0DC-440A9DBBDAEB}">
      <dgm:prSet/>
      <dgm:spPr/>
      <dgm:t>
        <a:bodyPr/>
        <a:lstStyle/>
        <a:p>
          <a:endParaRPr lang="en-US"/>
        </a:p>
      </dgm:t>
    </dgm:pt>
    <dgm:pt modelId="{34C4F782-53BE-41FE-8B2F-CDF3BDC95570}" type="sibTrans" cxnId="{053FFDD0-7D61-4265-A0DC-440A9DBBDAEB}">
      <dgm:prSet/>
      <dgm:spPr/>
      <dgm:t>
        <a:bodyPr/>
        <a:lstStyle/>
        <a:p>
          <a:endParaRPr lang="en-US"/>
        </a:p>
      </dgm:t>
    </dgm:pt>
    <dgm:pt modelId="{B4B5C541-4FCC-407C-8D3F-7E44B23424B6}">
      <dgm:prSet phldrT="[Text]" custT="1"/>
      <dgm:spPr/>
      <dgm:t>
        <a:bodyPr/>
        <a:lstStyle/>
        <a:p>
          <a:r>
            <a:rPr lang="fa-IR" sz="1400" dirty="0">
              <a:solidFill>
                <a:sysClr val="windowText" lastClr="000000"/>
              </a:solidFill>
              <a:cs typeface="B Titr" panose="00000700000000000000" pitchFamily="2" charset="-78"/>
            </a:rPr>
            <a:t>آموزش</a:t>
          </a:r>
          <a:endParaRPr lang="en-US" sz="1400" dirty="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558E8E47-3698-412F-8500-CD6798747E0C}" type="parTrans" cxnId="{73556756-05AB-4A31-AD9D-343FA9B0A886}">
      <dgm:prSet/>
      <dgm:spPr/>
      <dgm:t>
        <a:bodyPr/>
        <a:lstStyle/>
        <a:p>
          <a:endParaRPr lang="en-US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28F5FF92-8DC3-423D-A76E-485220895F6F}" type="sibTrans" cxnId="{73556756-05AB-4A31-AD9D-343FA9B0A886}">
      <dgm:prSet/>
      <dgm:spPr/>
      <dgm:t>
        <a:bodyPr/>
        <a:lstStyle/>
        <a:p>
          <a:endParaRPr lang="en-US"/>
        </a:p>
      </dgm:t>
    </dgm:pt>
    <dgm:pt modelId="{618F19A5-F99D-4E09-A378-9B959E3E1E60}">
      <dgm:prSet phldrT="[Text]" custT="1"/>
      <dgm:spPr/>
      <dgm:t>
        <a:bodyPr/>
        <a:lstStyle/>
        <a:p>
          <a:r>
            <a:rPr lang="fa-IR" sz="1400" dirty="0">
              <a:solidFill>
                <a:sysClr val="windowText" lastClr="000000"/>
              </a:solidFill>
              <a:cs typeface="B Titr" panose="00000700000000000000" pitchFamily="2" charset="-78"/>
            </a:rPr>
            <a:t>پژوهش</a:t>
          </a:r>
          <a:endParaRPr lang="en-US" sz="1400" dirty="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CABC671A-1A69-4012-A81F-1E2C4F0D38D4}" type="parTrans" cxnId="{0DDE7B7E-A836-4EE6-91C5-DA08723FB3F4}">
      <dgm:prSet/>
      <dgm:spPr/>
      <dgm:t>
        <a:bodyPr/>
        <a:lstStyle/>
        <a:p>
          <a:endParaRPr lang="en-US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9DC358D9-8F00-46AD-928E-A8BAEE235FDD}" type="sibTrans" cxnId="{0DDE7B7E-A836-4EE6-91C5-DA08723FB3F4}">
      <dgm:prSet/>
      <dgm:spPr/>
      <dgm:t>
        <a:bodyPr/>
        <a:lstStyle/>
        <a:p>
          <a:endParaRPr lang="en-US"/>
        </a:p>
      </dgm:t>
    </dgm:pt>
    <dgm:pt modelId="{C9115127-3E3F-4C33-BE65-4F51C63E8635}">
      <dgm:prSet phldrT="[Text]" custT="1"/>
      <dgm:spPr/>
      <dgm:t>
        <a:bodyPr/>
        <a:lstStyle/>
        <a:p>
          <a:r>
            <a:rPr lang="fa-IR" sz="1400">
              <a:solidFill>
                <a:sysClr val="windowText" lastClr="000000"/>
              </a:solidFill>
              <a:cs typeface="B Titr" panose="00000700000000000000" pitchFamily="2" charset="-78"/>
            </a:rPr>
            <a:t>دانشجویی</a:t>
          </a:r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149DF143-8369-4778-98B1-F87100F35A15}" type="parTrans" cxnId="{64B947D1-0371-4D77-B11B-D0F8977960AB}">
      <dgm:prSet/>
      <dgm:spPr/>
      <dgm:t>
        <a:bodyPr/>
        <a:lstStyle/>
        <a:p>
          <a:endParaRPr lang="en-US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791BE533-CCB5-4CC2-925D-767676BCAC51}" type="sibTrans" cxnId="{64B947D1-0371-4D77-B11B-D0F8977960AB}">
      <dgm:prSet/>
      <dgm:spPr/>
      <dgm:t>
        <a:bodyPr/>
        <a:lstStyle/>
        <a:p>
          <a:endParaRPr lang="en-US"/>
        </a:p>
      </dgm:t>
    </dgm:pt>
    <dgm:pt modelId="{5E292802-CC87-48C1-B977-C587FB5CDA3A}">
      <dgm:prSet phldrT="[Text]" custT="1"/>
      <dgm:spPr/>
      <dgm:t>
        <a:bodyPr/>
        <a:lstStyle/>
        <a:p>
          <a:r>
            <a:rPr lang="fa-IR" sz="1200">
              <a:solidFill>
                <a:sysClr val="windowText" lastClr="000000"/>
              </a:solidFill>
              <a:cs typeface="B Titr" panose="00000700000000000000" pitchFamily="2" charset="-78"/>
            </a:rPr>
            <a:t>فرهنگی-</a:t>
          </a:r>
          <a:r>
            <a:rPr lang="fa-IR" sz="1400">
              <a:solidFill>
                <a:sysClr val="windowText" lastClr="000000"/>
              </a:solidFill>
              <a:cs typeface="B Titr" panose="00000700000000000000" pitchFamily="2" charset="-78"/>
            </a:rPr>
            <a:t> اجتماعی</a:t>
          </a:r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62BFF59D-8D58-4661-9BE0-8CC0D048567F}" type="parTrans" cxnId="{04111CAB-F0FC-486D-86D9-2C60357AB7E9}">
      <dgm:prSet/>
      <dgm:spPr/>
      <dgm:t>
        <a:bodyPr/>
        <a:lstStyle/>
        <a:p>
          <a:endParaRPr lang="en-US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5DCBA204-B930-41F2-AE15-036095C60897}" type="sibTrans" cxnId="{04111CAB-F0FC-486D-86D9-2C60357AB7E9}">
      <dgm:prSet/>
      <dgm:spPr/>
      <dgm:t>
        <a:bodyPr/>
        <a:lstStyle/>
        <a:p>
          <a:endParaRPr lang="en-US"/>
        </a:p>
      </dgm:t>
    </dgm:pt>
    <dgm:pt modelId="{5F04A64D-4654-4AEE-8C92-13C38E24DC2F}">
      <dgm:prSet phldrT="[Text]"/>
      <dgm:spPr/>
      <dgm:t>
        <a:bodyPr/>
        <a:lstStyle/>
        <a:p>
          <a:r>
            <a:rPr lang="fa-IR" dirty="0">
              <a:solidFill>
                <a:sysClr val="windowText" lastClr="000000"/>
              </a:solidFill>
              <a:cs typeface="B Titr" panose="00000700000000000000" pitchFamily="2" charset="-78"/>
            </a:rPr>
            <a:t>تحصیلات </a:t>
          </a:r>
          <a:r>
            <a:rPr lang="fa-IR" dirty="0" smtClean="0">
              <a:solidFill>
                <a:sysClr val="windowText" lastClr="000000"/>
              </a:solidFill>
              <a:cs typeface="B Titr" panose="00000700000000000000" pitchFamily="2" charset="-78"/>
            </a:rPr>
            <a:t>تکمیلی( در استانهای دارای دوره تحصیلات تکمیلی)</a:t>
          </a:r>
          <a:endParaRPr lang="en-US" dirty="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E38AACD2-3195-43BB-81D3-EF064A73A10F}" type="parTrans" cxnId="{B52CD892-44D2-4ADE-96A2-793CD981EEF8}">
      <dgm:prSet/>
      <dgm:spPr/>
      <dgm:t>
        <a:bodyPr/>
        <a:lstStyle/>
        <a:p>
          <a:endParaRPr lang="en-US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E31AF776-8F14-4D21-AD04-B755BCD26F8D}" type="sibTrans" cxnId="{B52CD892-44D2-4ADE-96A2-793CD981EEF8}">
      <dgm:prSet/>
      <dgm:spPr/>
      <dgm:t>
        <a:bodyPr/>
        <a:lstStyle/>
        <a:p>
          <a:endParaRPr lang="en-US"/>
        </a:p>
      </dgm:t>
    </dgm:pt>
    <dgm:pt modelId="{B2F31598-DA4B-4B67-8E59-D3885A1CEA13}">
      <dgm:prSet phldrT="[Text]" custT="1"/>
      <dgm:spPr/>
      <dgm:t>
        <a:bodyPr/>
        <a:lstStyle/>
        <a:p>
          <a:r>
            <a:rPr lang="fa-IR" sz="1400">
              <a:solidFill>
                <a:sysClr val="windowText" lastClr="000000"/>
              </a:solidFill>
              <a:cs typeface="B Titr" panose="00000700000000000000" pitchFamily="2" charset="-78"/>
            </a:rPr>
            <a:t>نظارت و ارزیابی</a:t>
          </a:r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398B42C5-FC30-42F6-A975-C60FE4B4191B}" type="parTrans" cxnId="{A79CF498-58A8-48AC-AD1F-7933536E934F}">
      <dgm:prSet/>
      <dgm:spPr/>
      <dgm:t>
        <a:bodyPr/>
        <a:lstStyle/>
        <a:p>
          <a:endParaRPr lang="en-US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BE0701BF-A4D6-47BB-A109-4650DD512A35}" type="sibTrans" cxnId="{A79CF498-58A8-48AC-AD1F-7933536E934F}">
      <dgm:prSet/>
      <dgm:spPr/>
      <dgm:t>
        <a:bodyPr/>
        <a:lstStyle/>
        <a:p>
          <a:endParaRPr lang="en-US"/>
        </a:p>
      </dgm:t>
    </dgm:pt>
    <dgm:pt modelId="{5C81EBE7-21E3-49FA-8238-2B4E8A9C8940}" type="pres">
      <dgm:prSet presAssocID="{4434FF85-C935-4789-A965-DAB661CE07A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E39775E-24CF-47A6-BD7F-021D6544B28C}" type="pres">
      <dgm:prSet presAssocID="{B364AB04-F5B0-4211-8FD0-9BD35D7AE94A}" presName="hierRoot1" presStyleCnt="0">
        <dgm:presLayoutVars>
          <dgm:hierBranch val="init"/>
        </dgm:presLayoutVars>
      </dgm:prSet>
      <dgm:spPr/>
    </dgm:pt>
    <dgm:pt modelId="{FCDA1DB2-AEC3-46CE-8262-1ED3DD609EB4}" type="pres">
      <dgm:prSet presAssocID="{B364AB04-F5B0-4211-8FD0-9BD35D7AE94A}" presName="rootComposite1" presStyleCnt="0"/>
      <dgm:spPr/>
    </dgm:pt>
    <dgm:pt modelId="{1957AA47-F2DB-4063-9738-D46D8C225D76}" type="pres">
      <dgm:prSet presAssocID="{B364AB04-F5B0-4211-8FD0-9BD35D7AE94A}" presName="rootText1" presStyleLbl="node0" presStyleIdx="0" presStyleCnt="1" custScaleX="1729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1813DF-A506-4F59-8159-48AC0472B97D}" type="pres">
      <dgm:prSet presAssocID="{B364AB04-F5B0-4211-8FD0-9BD35D7AE94A}" presName="rootConnector1" presStyleLbl="node1" presStyleIdx="0" presStyleCnt="0"/>
      <dgm:spPr/>
      <dgm:t>
        <a:bodyPr/>
        <a:lstStyle/>
        <a:p>
          <a:endParaRPr lang="en-US"/>
        </a:p>
      </dgm:t>
    </dgm:pt>
    <dgm:pt modelId="{B4CD1117-7656-4343-A393-FAACE2639BB5}" type="pres">
      <dgm:prSet presAssocID="{B364AB04-F5B0-4211-8FD0-9BD35D7AE94A}" presName="hierChild2" presStyleCnt="0"/>
      <dgm:spPr/>
    </dgm:pt>
    <dgm:pt modelId="{F0CFAD24-0435-4DCD-9D82-505175EA9D64}" type="pres">
      <dgm:prSet presAssocID="{558E8E47-3698-412F-8500-CD6798747E0C}" presName="Name37" presStyleLbl="parChTrans1D2" presStyleIdx="0" presStyleCnt="6"/>
      <dgm:spPr/>
      <dgm:t>
        <a:bodyPr/>
        <a:lstStyle/>
        <a:p>
          <a:endParaRPr lang="en-US"/>
        </a:p>
      </dgm:t>
    </dgm:pt>
    <dgm:pt modelId="{301138BC-523F-4DD9-AD36-A5446A11113A}" type="pres">
      <dgm:prSet presAssocID="{B4B5C541-4FCC-407C-8D3F-7E44B23424B6}" presName="hierRoot2" presStyleCnt="0">
        <dgm:presLayoutVars>
          <dgm:hierBranch val="init"/>
        </dgm:presLayoutVars>
      </dgm:prSet>
      <dgm:spPr/>
    </dgm:pt>
    <dgm:pt modelId="{513B43D1-3951-427C-B31B-61E44505BA04}" type="pres">
      <dgm:prSet presAssocID="{B4B5C541-4FCC-407C-8D3F-7E44B23424B6}" presName="rootComposite" presStyleCnt="0"/>
      <dgm:spPr/>
    </dgm:pt>
    <dgm:pt modelId="{9640A529-677C-44EC-9FE8-B0F462291432}" type="pres">
      <dgm:prSet presAssocID="{B4B5C541-4FCC-407C-8D3F-7E44B23424B6}" presName="rootText" presStyleLbl="node2" presStyleIdx="0" presStyleCnt="6" custScaleY="81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1F6999-F234-46BD-950A-2A366745CBF0}" type="pres">
      <dgm:prSet presAssocID="{B4B5C541-4FCC-407C-8D3F-7E44B23424B6}" presName="rootConnector" presStyleLbl="node2" presStyleIdx="0" presStyleCnt="6"/>
      <dgm:spPr/>
      <dgm:t>
        <a:bodyPr/>
        <a:lstStyle/>
        <a:p>
          <a:endParaRPr lang="en-US"/>
        </a:p>
      </dgm:t>
    </dgm:pt>
    <dgm:pt modelId="{AB26CCB9-09D1-47A9-A504-8984ADAAA7DA}" type="pres">
      <dgm:prSet presAssocID="{B4B5C541-4FCC-407C-8D3F-7E44B23424B6}" presName="hierChild4" presStyleCnt="0"/>
      <dgm:spPr/>
    </dgm:pt>
    <dgm:pt modelId="{5411235B-E06A-4809-BB79-9E844300E2A0}" type="pres">
      <dgm:prSet presAssocID="{B4B5C541-4FCC-407C-8D3F-7E44B23424B6}" presName="hierChild5" presStyleCnt="0"/>
      <dgm:spPr/>
    </dgm:pt>
    <dgm:pt modelId="{97A1E182-D38F-4EDD-BCC1-AEFF0FA7AF2E}" type="pres">
      <dgm:prSet presAssocID="{CABC671A-1A69-4012-A81F-1E2C4F0D38D4}" presName="Name37" presStyleLbl="parChTrans1D2" presStyleIdx="1" presStyleCnt="6"/>
      <dgm:spPr/>
      <dgm:t>
        <a:bodyPr/>
        <a:lstStyle/>
        <a:p>
          <a:endParaRPr lang="en-US"/>
        </a:p>
      </dgm:t>
    </dgm:pt>
    <dgm:pt modelId="{52098D2E-EC43-4379-8CB0-AEDCB9B2107B}" type="pres">
      <dgm:prSet presAssocID="{618F19A5-F99D-4E09-A378-9B959E3E1E60}" presName="hierRoot2" presStyleCnt="0">
        <dgm:presLayoutVars>
          <dgm:hierBranch val="init"/>
        </dgm:presLayoutVars>
      </dgm:prSet>
      <dgm:spPr/>
    </dgm:pt>
    <dgm:pt modelId="{2C4FE73C-E77A-4C8E-B851-75C911B93395}" type="pres">
      <dgm:prSet presAssocID="{618F19A5-F99D-4E09-A378-9B959E3E1E60}" presName="rootComposite" presStyleCnt="0"/>
      <dgm:spPr/>
    </dgm:pt>
    <dgm:pt modelId="{3F66BF3D-202D-4BB2-8098-AD2CCDA73571}" type="pres">
      <dgm:prSet presAssocID="{618F19A5-F99D-4E09-A378-9B959E3E1E60}" presName="rootText" presStyleLbl="node2" presStyleIdx="1" presStyleCnt="6" custScaleY="81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D4D0D0-5AFB-4423-BD7E-FA0C3B94D675}" type="pres">
      <dgm:prSet presAssocID="{618F19A5-F99D-4E09-A378-9B959E3E1E60}" presName="rootConnector" presStyleLbl="node2" presStyleIdx="1" presStyleCnt="6"/>
      <dgm:spPr/>
      <dgm:t>
        <a:bodyPr/>
        <a:lstStyle/>
        <a:p>
          <a:endParaRPr lang="en-US"/>
        </a:p>
      </dgm:t>
    </dgm:pt>
    <dgm:pt modelId="{60CA4EF8-0EC9-4F64-9470-A95A886AAC9D}" type="pres">
      <dgm:prSet presAssocID="{618F19A5-F99D-4E09-A378-9B959E3E1E60}" presName="hierChild4" presStyleCnt="0"/>
      <dgm:spPr/>
    </dgm:pt>
    <dgm:pt modelId="{91E88E01-0197-4BE9-ACD7-9C38148BD862}" type="pres">
      <dgm:prSet presAssocID="{618F19A5-F99D-4E09-A378-9B959E3E1E60}" presName="hierChild5" presStyleCnt="0"/>
      <dgm:spPr/>
    </dgm:pt>
    <dgm:pt modelId="{175A48F5-F818-442D-9423-29D66BF403D0}" type="pres">
      <dgm:prSet presAssocID="{149DF143-8369-4778-98B1-F87100F35A15}" presName="Name37" presStyleLbl="parChTrans1D2" presStyleIdx="2" presStyleCnt="6"/>
      <dgm:spPr/>
      <dgm:t>
        <a:bodyPr/>
        <a:lstStyle/>
        <a:p>
          <a:endParaRPr lang="en-US"/>
        </a:p>
      </dgm:t>
    </dgm:pt>
    <dgm:pt modelId="{B59B1C95-A37E-4A45-8162-120A57328ADE}" type="pres">
      <dgm:prSet presAssocID="{C9115127-3E3F-4C33-BE65-4F51C63E8635}" presName="hierRoot2" presStyleCnt="0">
        <dgm:presLayoutVars>
          <dgm:hierBranch val="init"/>
        </dgm:presLayoutVars>
      </dgm:prSet>
      <dgm:spPr/>
    </dgm:pt>
    <dgm:pt modelId="{DE370E5A-8CC9-4C45-9AA5-298B18FE1071}" type="pres">
      <dgm:prSet presAssocID="{C9115127-3E3F-4C33-BE65-4F51C63E8635}" presName="rootComposite" presStyleCnt="0"/>
      <dgm:spPr/>
    </dgm:pt>
    <dgm:pt modelId="{CE10D57B-774B-4105-8DCE-0C1A19F0B610}" type="pres">
      <dgm:prSet presAssocID="{C9115127-3E3F-4C33-BE65-4F51C63E8635}" presName="rootText" presStyleLbl="node2" presStyleIdx="2" presStyleCnt="6" custScaleY="81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825A0D-A022-4EDD-8E28-216A0CD647C5}" type="pres">
      <dgm:prSet presAssocID="{C9115127-3E3F-4C33-BE65-4F51C63E8635}" presName="rootConnector" presStyleLbl="node2" presStyleIdx="2" presStyleCnt="6"/>
      <dgm:spPr/>
      <dgm:t>
        <a:bodyPr/>
        <a:lstStyle/>
        <a:p>
          <a:endParaRPr lang="en-US"/>
        </a:p>
      </dgm:t>
    </dgm:pt>
    <dgm:pt modelId="{E7FD5D30-FEAD-44C6-A758-AFAAF05CC2C1}" type="pres">
      <dgm:prSet presAssocID="{C9115127-3E3F-4C33-BE65-4F51C63E8635}" presName="hierChild4" presStyleCnt="0"/>
      <dgm:spPr/>
    </dgm:pt>
    <dgm:pt modelId="{E7E3DD6F-1C4D-4420-8B2D-F088CDAA985A}" type="pres">
      <dgm:prSet presAssocID="{C9115127-3E3F-4C33-BE65-4F51C63E8635}" presName="hierChild5" presStyleCnt="0"/>
      <dgm:spPr/>
    </dgm:pt>
    <dgm:pt modelId="{BE106D58-FBC7-436D-997D-7EE45BB8743D}" type="pres">
      <dgm:prSet presAssocID="{62BFF59D-8D58-4661-9BE0-8CC0D048567F}" presName="Name37" presStyleLbl="parChTrans1D2" presStyleIdx="3" presStyleCnt="6"/>
      <dgm:spPr/>
      <dgm:t>
        <a:bodyPr/>
        <a:lstStyle/>
        <a:p>
          <a:endParaRPr lang="en-US"/>
        </a:p>
      </dgm:t>
    </dgm:pt>
    <dgm:pt modelId="{8D152BA4-BF6A-46FF-9E96-FF60C35CEE09}" type="pres">
      <dgm:prSet presAssocID="{5E292802-CC87-48C1-B977-C587FB5CDA3A}" presName="hierRoot2" presStyleCnt="0">
        <dgm:presLayoutVars>
          <dgm:hierBranch val="init"/>
        </dgm:presLayoutVars>
      </dgm:prSet>
      <dgm:spPr/>
    </dgm:pt>
    <dgm:pt modelId="{57F89C0A-1A06-4461-B577-930A739A1B87}" type="pres">
      <dgm:prSet presAssocID="{5E292802-CC87-48C1-B977-C587FB5CDA3A}" presName="rootComposite" presStyleCnt="0"/>
      <dgm:spPr/>
    </dgm:pt>
    <dgm:pt modelId="{83076C95-31BF-4C7C-98FB-57DE3C325A4D}" type="pres">
      <dgm:prSet presAssocID="{5E292802-CC87-48C1-B977-C587FB5CDA3A}" presName="rootText" presStyleLbl="node2" presStyleIdx="3" presStyleCnt="6" custScaleY="81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FFE4BB-6558-4BD8-9604-1231C717DC34}" type="pres">
      <dgm:prSet presAssocID="{5E292802-CC87-48C1-B977-C587FB5CDA3A}" presName="rootConnector" presStyleLbl="node2" presStyleIdx="3" presStyleCnt="6"/>
      <dgm:spPr/>
      <dgm:t>
        <a:bodyPr/>
        <a:lstStyle/>
        <a:p>
          <a:endParaRPr lang="en-US"/>
        </a:p>
      </dgm:t>
    </dgm:pt>
    <dgm:pt modelId="{08D3450D-28E1-492D-A609-B928D9ADBB66}" type="pres">
      <dgm:prSet presAssocID="{5E292802-CC87-48C1-B977-C587FB5CDA3A}" presName="hierChild4" presStyleCnt="0"/>
      <dgm:spPr/>
    </dgm:pt>
    <dgm:pt modelId="{E95FE5DD-C8D6-4BD9-AC85-643D2D24A50C}" type="pres">
      <dgm:prSet presAssocID="{5E292802-CC87-48C1-B977-C587FB5CDA3A}" presName="hierChild5" presStyleCnt="0"/>
      <dgm:spPr/>
    </dgm:pt>
    <dgm:pt modelId="{CB47390F-A4D7-4720-B43E-69A34BF7A567}" type="pres">
      <dgm:prSet presAssocID="{E38AACD2-3195-43BB-81D3-EF064A73A10F}" presName="Name37" presStyleLbl="parChTrans1D2" presStyleIdx="4" presStyleCnt="6"/>
      <dgm:spPr/>
      <dgm:t>
        <a:bodyPr/>
        <a:lstStyle/>
        <a:p>
          <a:endParaRPr lang="en-US"/>
        </a:p>
      </dgm:t>
    </dgm:pt>
    <dgm:pt modelId="{D14143A2-B4F2-45FB-9EF6-BEA2CD0B3CEA}" type="pres">
      <dgm:prSet presAssocID="{5F04A64D-4654-4AEE-8C92-13C38E24DC2F}" presName="hierRoot2" presStyleCnt="0">
        <dgm:presLayoutVars>
          <dgm:hierBranch val="init"/>
        </dgm:presLayoutVars>
      </dgm:prSet>
      <dgm:spPr/>
    </dgm:pt>
    <dgm:pt modelId="{E2837BF3-204B-4308-8CC9-AC6609ECC085}" type="pres">
      <dgm:prSet presAssocID="{5F04A64D-4654-4AEE-8C92-13C38E24DC2F}" presName="rootComposite" presStyleCnt="0"/>
      <dgm:spPr/>
    </dgm:pt>
    <dgm:pt modelId="{2F016549-5BF6-46FC-8635-CDFBDAD0678E}" type="pres">
      <dgm:prSet presAssocID="{5F04A64D-4654-4AEE-8C92-13C38E24DC2F}" presName="rootText" presStyleLbl="node2" presStyleIdx="4" presStyleCnt="6" custScaleY="81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DF9181-9083-4885-BCD4-8A72C1EB92B5}" type="pres">
      <dgm:prSet presAssocID="{5F04A64D-4654-4AEE-8C92-13C38E24DC2F}" presName="rootConnector" presStyleLbl="node2" presStyleIdx="4" presStyleCnt="6"/>
      <dgm:spPr/>
      <dgm:t>
        <a:bodyPr/>
        <a:lstStyle/>
        <a:p>
          <a:endParaRPr lang="en-US"/>
        </a:p>
      </dgm:t>
    </dgm:pt>
    <dgm:pt modelId="{F7210354-BA55-4709-BE05-8D15DFA70B5F}" type="pres">
      <dgm:prSet presAssocID="{5F04A64D-4654-4AEE-8C92-13C38E24DC2F}" presName="hierChild4" presStyleCnt="0"/>
      <dgm:spPr/>
    </dgm:pt>
    <dgm:pt modelId="{C93B5725-AE6F-4C05-A5B8-44E51E171734}" type="pres">
      <dgm:prSet presAssocID="{5F04A64D-4654-4AEE-8C92-13C38E24DC2F}" presName="hierChild5" presStyleCnt="0"/>
      <dgm:spPr/>
    </dgm:pt>
    <dgm:pt modelId="{412C75E3-9BCF-4D4C-A15F-41921428A64D}" type="pres">
      <dgm:prSet presAssocID="{398B42C5-FC30-42F6-A975-C60FE4B4191B}" presName="Name37" presStyleLbl="parChTrans1D2" presStyleIdx="5" presStyleCnt="6"/>
      <dgm:spPr/>
      <dgm:t>
        <a:bodyPr/>
        <a:lstStyle/>
        <a:p>
          <a:endParaRPr lang="en-US"/>
        </a:p>
      </dgm:t>
    </dgm:pt>
    <dgm:pt modelId="{87FDAE57-CC3E-4600-90FF-855C33B7FC9E}" type="pres">
      <dgm:prSet presAssocID="{B2F31598-DA4B-4B67-8E59-D3885A1CEA13}" presName="hierRoot2" presStyleCnt="0">
        <dgm:presLayoutVars>
          <dgm:hierBranch val="init"/>
        </dgm:presLayoutVars>
      </dgm:prSet>
      <dgm:spPr/>
    </dgm:pt>
    <dgm:pt modelId="{2923B04E-9F0B-4B82-AB3B-9D9B04DE3235}" type="pres">
      <dgm:prSet presAssocID="{B2F31598-DA4B-4B67-8E59-D3885A1CEA13}" presName="rootComposite" presStyleCnt="0"/>
      <dgm:spPr/>
    </dgm:pt>
    <dgm:pt modelId="{A6465927-A8E4-4816-8C31-FBD99A120A80}" type="pres">
      <dgm:prSet presAssocID="{B2F31598-DA4B-4B67-8E59-D3885A1CEA13}" presName="rootText" presStyleLbl="node2" presStyleIdx="5" presStyleCnt="6" custScaleY="81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F086D64-8513-4B44-948D-96D2EEE487C2}" type="pres">
      <dgm:prSet presAssocID="{B2F31598-DA4B-4B67-8E59-D3885A1CEA13}" presName="rootConnector" presStyleLbl="node2" presStyleIdx="5" presStyleCnt="6"/>
      <dgm:spPr/>
      <dgm:t>
        <a:bodyPr/>
        <a:lstStyle/>
        <a:p>
          <a:endParaRPr lang="en-US"/>
        </a:p>
      </dgm:t>
    </dgm:pt>
    <dgm:pt modelId="{EE5EC5CA-855F-419A-843D-7D7BE30114D9}" type="pres">
      <dgm:prSet presAssocID="{B2F31598-DA4B-4B67-8E59-D3885A1CEA13}" presName="hierChild4" presStyleCnt="0"/>
      <dgm:spPr/>
    </dgm:pt>
    <dgm:pt modelId="{6E71B6A1-F7AB-4C73-9B28-430A39A890B6}" type="pres">
      <dgm:prSet presAssocID="{B2F31598-DA4B-4B67-8E59-D3885A1CEA13}" presName="hierChild5" presStyleCnt="0"/>
      <dgm:spPr/>
    </dgm:pt>
    <dgm:pt modelId="{6D761D73-AC46-4BDD-88FC-40463073C162}" type="pres">
      <dgm:prSet presAssocID="{B364AB04-F5B0-4211-8FD0-9BD35D7AE94A}" presName="hierChild3" presStyleCnt="0"/>
      <dgm:spPr/>
    </dgm:pt>
  </dgm:ptLst>
  <dgm:cxnLst>
    <dgm:cxn modelId="{A907B4DE-3C26-4C39-AFB5-73F5F9FBA887}" type="presOf" srcId="{E38AACD2-3195-43BB-81D3-EF064A73A10F}" destId="{CB47390F-A4D7-4720-B43E-69A34BF7A567}" srcOrd="0" destOrd="0" presId="urn:microsoft.com/office/officeart/2005/8/layout/orgChart1"/>
    <dgm:cxn modelId="{7EB4BC97-501E-4C27-A5EB-6A37C50FB32B}" type="presOf" srcId="{B364AB04-F5B0-4211-8FD0-9BD35D7AE94A}" destId="{1957AA47-F2DB-4063-9738-D46D8C225D76}" srcOrd="0" destOrd="0" presId="urn:microsoft.com/office/officeart/2005/8/layout/orgChart1"/>
    <dgm:cxn modelId="{54AE54F3-9707-4924-9EF6-E61B551E33D6}" type="presOf" srcId="{5F04A64D-4654-4AEE-8C92-13C38E24DC2F}" destId="{15DF9181-9083-4885-BCD4-8A72C1EB92B5}" srcOrd="1" destOrd="0" presId="urn:microsoft.com/office/officeart/2005/8/layout/orgChart1"/>
    <dgm:cxn modelId="{04111CAB-F0FC-486D-86D9-2C60357AB7E9}" srcId="{B364AB04-F5B0-4211-8FD0-9BD35D7AE94A}" destId="{5E292802-CC87-48C1-B977-C587FB5CDA3A}" srcOrd="3" destOrd="0" parTransId="{62BFF59D-8D58-4661-9BE0-8CC0D048567F}" sibTransId="{5DCBA204-B930-41F2-AE15-036095C60897}"/>
    <dgm:cxn modelId="{0DDE7B7E-A836-4EE6-91C5-DA08723FB3F4}" srcId="{B364AB04-F5B0-4211-8FD0-9BD35D7AE94A}" destId="{618F19A5-F99D-4E09-A378-9B959E3E1E60}" srcOrd="1" destOrd="0" parTransId="{CABC671A-1A69-4012-A81F-1E2C4F0D38D4}" sibTransId="{9DC358D9-8F00-46AD-928E-A8BAEE235FDD}"/>
    <dgm:cxn modelId="{305EEA21-D0B8-4C2E-97AA-5233CF6FA95B}" type="presOf" srcId="{618F19A5-F99D-4E09-A378-9B959E3E1E60}" destId="{3F66BF3D-202D-4BB2-8098-AD2CCDA73571}" srcOrd="0" destOrd="0" presId="urn:microsoft.com/office/officeart/2005/8/layout/orgChart1"/>
    <dgm:cxn modelId="{1FB69BA0-63B6-4B52-A39F-9ADBE6A511E2}" type="presOf" srcId="{5E292802-CC87-48C1-B977-C587FB5CDA3A}" destId="{83076C95-31BF-4C7C-98FB-57DE3C325A4D}" srcOrd="0" destOrd="0" presId="urn:microsoft.com/office/officeart/2005/8/layout/orgChart1"/>
    <dgm:cxn modelId="{A79CF498-58A8-48AC-AD1F-7933536E934F}" srcId="{B364AB04-F5B0-4211-8FD0-9BD35D7AE94A}" destId="{B2F31598-DA4B-4B67-8E59-D3885A1CEA13}" srcOrd="5" destOrd="0" parTransId="{398B42C5-FC30-42F6-A975-C60FE4B4191B}" sibTransId="{BE0701BF-A4D6-47BB-A109-4650DD512A35}"/>
    <dgm:cxn modelId="{5D10D496-89D1-4BFD-9476-CD9397DB7716}" type="presOf" srcId="{62BFF59D-8D58-4661-9BE0-8CC0D048567F}" destId="{BE106D58-FBC7-436D-997D-7EE45BB8743D}" srcOrd="0" destOrd="0" presId="urn:microsoft.com/office/officeart/2005/8/layout/orgChart1"/>
    <dgm:cxn modelId="{F72024F5-CA8C-4C1C-8051-79F68CD27A3F}" type="presOf" srcId="{149DF143-8369-4778-98B1-F87100F35A15}" destId="{175A48F5-F818-442D-9423-29D66BF403D0}" srcOrd="0" destOrd="0" presId="urn:microsoft.com/office/officeart/2005/8/layout/orgChart1"/>
    <dgm:cxn modelId="{E1FF303C-2619-446C-9BC1-AACA227D04E3}" type="presOf" srcId="{C9115127-3E3F-4C33-BE65-4F51C63E8635}" destId="{CE10D57B-774B-4105-8DCE-0C1A19F0B610}" srcOrd="0" destOrd="0" presId="urn:microsoft.com/office/officeart/2005/8/layout/orgChart1"/>
    <dgm:cxn modelId="{990F253E-DFEC-411A-B7D4-8844B58F825E}" type="presOf" srcId="{4434FF85-C935-4789-A965-DAB661CE07AE}" destId="{5C81EBE7-21E3-49FA-8238-2B4E8A9C8940}" srcOrd="0" destOrd="0" presId="urn:microsoft.com/office/officeart/2005/8/layout/orgChart1"/>
    <dgm:cxn modelId="{6F397B44-8F13-410E-B164-95BD3B04DBA5}" type="presOf" srcId="{398B42C5-FC30-42F6-A975-C60FE4B4191B}" destId="{412C75E3-9BCF-4D4C-A15F-41921428A64D}" srcOrd="0" destOrd="0" presId="urn:microsoft.com/office/officeart/2005/8/layout/orgChart1"/>
    <dgm:cxn modelId="{4AB1AAF2-002A-4243-AB6D-7D98A46EF358}" type="presOf" srcId="{B2F31598-DA4B-4B67-8E59-D3885A1CEA13}" destId="{A6465927-A8E4-4816-8C31-FBD99A120A80}" srcOrd="0" destOrd="0" presId="urn:microsoft.com/office/officeart/2005/8/layout/orgChart1"/>
    <dgm:cxn modelId="{3304CA7D-79E6-4907-814C-3AE4AFF24620}" type="presOf" srcId="{B2F31598-DA4B-4B67-8E59-D3885A1CEA13}" destId="{7F086D64-8513-4B44-948D-96D2EEE487C2}" srcOrd="1" destOrd="0" presId="urn:microsoft.com/office/officeart/2005/8/layout/orgChart1"/>
    <dgm:cxn modelId="{053FFDD0-7D61-4265-A0DC-440A9DBBDAEB}" srcId="{4434FF85-C935-4789-A965-DAB661CE07AE}" destId="{B364AB04-F5B0-4211-8FD0-9BD35D7AE94A}" srcOrd="0" destOrd="0" parTransId="{FEC1D937-3D48-4676-8CFD-E00B5A1A0EC7}" sibTransId="{34C4F782-53BE-41FE-8B2F-CDF3BDC95570}"/>
    <dgm:cxn modelId="{4C3D4C12-7065-40F8-AF5C-570604975A26}" type="presOf" srcId="{B364AB04-F5B0-4211-8FD0-9BD35D7AE94A}" destId="{7D1813DF-A506-4F59-8159-48AC0472B97D}" srcOrd="1" destOrd="0" presId="urn:microsoft.com/office/officeart/2005/8/layout/orgChart1"/>
    <dgm:cxn modelId="{232CE7D7-C180-413D-997C-ADBD64A38544}" type="presOf" srcId="{558E8E47-3698-412F-8500-CD6798747E0C}" destId="{F0CFAD24-0435-4DCD-9D82-505175EA9D64}" srcOrd="0" destOrd="0" presId="urn:microsoft.com/office/officeart/2005/8/layout/orgChart1"/>
    <dgm:cxn modelId="{368F6ECF-A739-4F37-B42A-7FBACB91D6B4}" type="presOf" srcId="{B4B5C541-4FCC-407C-8D3F-7E44B23424B6}" destId="{751F6999-F234-46BD-950A-2A366745CBF0}" srcOrd="1" destOrd="0" presId="urn:microsoft.com/office/officeart/2005/8/layout/orgChart1"/>
    <dgm:cxn modelId="{27B185E8-F312-4641-B645-2F0A9D34B83E}" type="presOf" srcId="{CABC671A-1A69-4012-A81F-1E2C4F0D38D4}" destId="{97A1E182-D38F-4EDD-BCC1-AEFF0FA7AF2E}" srcOrd="0" destOrd="0" presId="urn:microsoft.com/office/officeart/2005/8/layout/orgChart1"/>
    <dgm:cxn modelId="{CB230FB6-AF65-4C4B-A6AE-BB6EDBDE6525}" type="presOf" srcId="{5E292802-CC87-48C1-B977-C587FB5CDA3A}" destId="{39FFE4BB-6558-4BD8-9604-1231C717DC34}" srcOrd="1" destOrd="0" presId="urn:microsoft.com/office/officeart/2005/8/layout/orgChart1"/>
    <dgm:cxn modelId="{DCAFC8B0-6889-4123-B8D8-4F1A3E29E711}" type="presOf" srcId="{5F04A64D-4654-4AEE-8C92-13C38E24DC2F}" destId="{2F016549-5BF6-46FC-8635-CDFBDAD0678E}" srcOrd="0" destOrd="0" presId="urn:microsoft.com/office/officeart/2005/8/layout/orgChart1"/>
    <dgm:cxn modelId="{B52CD892-44D2-4ADE-96A2-793CD981EEF8}" srcId="{B364AB04-F5B0-4211-8FD0-9BD35D7AE94A}" destId="{5F04A64D-4654-4AEE-8C92-13C38E24DC2F}" srcOrd="4" destOrd="0" parTransId="{E38AACD2-3195-43BB-81D3-EF064A73A10F}" sibTransId="{E31AF776-8F14-4D21-AD04-B755BCD26F8D}"/>
    <dgm:cxn modelId="{86217675-94F1-4385-A7DA-6F242F9195D5}" type="presOf" srcId="{C9115127-3E3F-4C33-BE65-4F51C63E8635}" destId="{7D825A0D-A022-4EDD-8E28-216A0CD647C5}" srcOrd="1" destOrd="0" presId="urn:microsoft.com/office/officeart/2005/8/layout/orgChart1"/>
    <dgm:cxn modelId="{8D386FF7-F669-4284-9A02-02719180BC8B}" type="presOf" srcId="{618F19A5-F99D-4E09-A378-9B959E3E1E60}" destId="{97D4D0D0-5AFB-4423-BD7E-FA0C3B94D675}" srcOrd="1" destOrd="0" presId="urn:microsoft.com/office/officeart/2005/8/layout/orgChart1"/>
    <dgm:cxn modelId="{64B947D1-0371-4D77-B11B-D0F8977960AB}" srcId="{B364AB04-F5B0-4211-8FD0-9BD35D7AE94A}" destId="{C9115127-3E3F-4C33-BE65-4F51C63E8635}" srcOrd="2" destOrd="0" parTransId="{149DF143-8369-4778-98B1-F87100F35A15}" sibTransId="{791BE533-CCB5-4CC2-925D-767676BCAC51}"/>
    <dgm:cxn modelId="{73556756-05AB-4A31-AD9D-343FA9B0A886}" srcId="{B364AB04-F5B0-4211-8FD0-9BD35D7AE94A}" destId="{B4B5C541-4FCC-407C-8D3F-7E44B23424B6}" srcOrd="0" destOrd="0" parTransId="{558E8E47-3698-412F-8500-CD6798747E0C}" sibTransId="{28F5FF92-8DC3-423D-A76E-485220895F6F}"/>
    <dgm:cxn modelId="{DD6770B3-7909-4B27-B92E-D7F28FB32888}" type="presOf" srcId="{B4B5C541-4FCC-407C-8D3F-7E44B23424B6}" destId="{9640A529-677C-44EC-9FE8-B0F462291432}" srcOrd="0" destOrd="0" presId="urn:microsoft.com/office/officeart/2005/8/layout/orgChart1"/>
    <dgm:cxn modelId="{FCD4EDE4-0918-42F9-8DB9-E58D677C6DA4}" type="presParOf" srcId="{5C81EBE7-21E3-49FA-8238-2B4E8A9C8940}" destId="{EE39775E-24CF-47A6-BD7F-021D6544B28C}" srcOrd="0" destOrd="0" presId="urn:microsoft.com/office/officeart/2005/8/layout/orgChart1"/>
    <dgm:cxn modelId="{57A3D6B7-DF00-4C33-BA75-BA61DB789F25}" type="presParOf" srcId="{EE39775E-24CF-47A6-BD7F-021D6544B28C}" destId="{FCDA1DB2-AEC3-46CE-8262-1ED3DD609EB4}" srcOrd="0" destOrd="0" presId="urn:microsoft.com/office/officeart/2005/8/layout/orgChart1"/>
    <dgm:cxn modelId="{BBAE406C-4303-4089-9523-42E8277CAC3E}" type="presParOf" srcId="{FCDA1DB2-AEC3-46CE-8262-1ED3DD609EB4}" destId="{1957AA47-F2DB-4063-9738-D46D8C225D76}" srcOrd="0" destOrd="0" presId="urn:microsoft.com/office/officeart/2005/8/layout/orgChart1"/>
    <dgm:cxn modelId="{A7417CE4-C5D3-497F-A708-70046E7ACF9F}" type="presParOf" srcId="{FCDA1DB2-AEC3-46CE-8262-1ED3DD609EB4}" destId="{7D1813DF-A506-4F59-8159-48AC0472B97D}" srcOrd="1" destOrd="0" presId="urn:microsoft.com/office/officeart/2005/8/layout/orgChart1"/>
    <dgm:cxn modelId="{7B402542-122A-41B1-8F3C-46B9F9CDA914}" type="presParOf" srcId="{EE39775E-24CF-47A6-BD7F-021D6544B28C}" destId="{B4CD1117-7656-4343-A393-FAACE2639BB5}" srcOrd="1" destOrd="0" presId="urn:microsoft.com/office/officeart/2005/8/layout/orgChart1"/>
    <dgm:cxn modelId="{398722C0-4116-4D68-BB59-DE4F446560E5}" type="presParOf" srcId="{B4CD1117-7656-4343-A393-FAACE2639BB5}" destId="{F0CFAD24-0435-4DCD-9D82-505175EA9D64}" srcOrd="0" destOrd="0" presId="urn:microsoft.com/office/officeart/2005/8/layout/orgChart1"/>
    <dgm:cxn modelId="{3B77D49D-4E1A-408A-B963-0C51EF81B3EE}" type="presParOf" srcId="{B4CD1117-7656-4343-A393-FAACE2639BB5}" destId="{301138BC-523F-4DD9-AD36-A5446A11113A}" srcOrd="1" destOrd="0" presId="urn:microsoft.com/office/officeart/2005/8/layout/orgChart1"/>
    <dgm:cxn modelId="{781FA4F4-56B9-420B-810D-C9BAE7BFD9F1}" type="presParOf" srcId="{301138BC-523F-4DD9-AD36-A5446A11113A}" destId="{513B43D1-3951-427C-B31B-61E44505BA04}" srcOrd="0" destOrd="0" presId="urn:microsoft.com/office/officeart/2005/8/layout/orgChart1"/>
    <dgm:cxn modelId="{ED6F7022-8627-4033-87F4-7DEF4E5E1616}" type="presParOf" srcId="{513B43D1-3951-427C-B31B-61E44505BA04}" destId="{9640A529-677C-44EC-9FE8-B0F462291432}" srcOrd="0" destOrd="0" presId="urn:microsoft.com/office/officeart/2005/8/layout/orgChart1"/>
    <dgm:cxn modelId="{08957003-66C5-49C0-A913-040C5925AB0B}" type="presParOf" srcId="{513B43D1-3951-427C-B31B-61E44505BA04}" destId="{751F6999-F234-46BD-950A-2A366745CBF0}" srcOrd="1" destOrd="0" presId="urn:microsoft.com/office/officeart/2005/8/layout/orgChart1"/>
    <dgm:cxn modelId="{7D70B3FE-D707-47B4-9A01-6566336AE49A}" type="presParOf" srcId="{301138BC-523F-4DD9-AD36-A5446A11113A}" destId="{AB26CCB9-09D1-47A9-A504-8984ADAAA7DA}" srcOrd="1" destOrd="0" presId="urn:microsoft.com/office/officeart/2005/8/layout/orgChart1"/>
    <dgm:cxn modelId="{0C1D0956-0703-43E8-9661-DEF8189E184A}" type="presParOf" srcId="{301138BC-523F-4DD9-AD36-A5446A11113A}" destId="{5411235B-E06A-4809-BB79-9E844300E2A0}" srcOrd="2" destOrd="0" presId="urn:microsoft.com/office/officeart/2005/8/layout/orgChart1"/>
    <dgm:cxn modelId="{99B3DB98-5EFB-4340-96F5-1D8EB2736DFE}" type="presParOf" srcId="{B4CD1117-7656-4343-A393-FAACE2639BB5}" destId="{97A1E182-D38F-4EDD-BCC1-AEFF0FA7AF2E}" srcOrd="2" destOrd="0" presId="urn:microsoft.com/office/officeart/2005/8/layout/orgChart1"/>
    <dgm:cxn modelId="{B2AFBEEA-04C0-4309-9E7A-17BAE3746837}" type="presParOf" srcId="{B4CD1117-7656-4343-A393-FAACE2639BB5}" destId="{52098D2E-EC43-4379-8CB0-AEDCB9B2107B}" srcOrd="3" destOrd="0" presId="urn:microsoft.com/office/officeart/2005/8/layout/orgChart1"/>
    <dgm:cxn modelId="{D1E8A7D7-1EC4-4788-BFF6-46998841F778}" type="presParOf" srcId="{52098D2E-EC43-4379-8CB0-AEDCB9B2107B}" destId="{2C4FE73C-E77A-4C8E-B851-75C911B93395}" srcOrd="0" destOrd="0" presId="urn:microsoft.com/office/officeart/2005/8/layout/orgChart1"/>
    <dgm:cxn modelId="{C1702E6A-1888-4B14-8708-1537A17CE684}" type="presParOf" srcId="{2C4FE73C-E77A-4C8E-B851-75C911B93395}" destId="{3F66BF3D-202D-4BB2-8098-AD2CCDA73571}" srcOrd="0" destOrd="0" presId="urn:microsoft.com/office/officeart/2005/8/layout/orgChart1"/>
    <dgm:cxn modelId="{02D14D57-1F52-41E9-81D1-B794014A75E7}" type="presParOf" srcId="{2C4FE73C-E77A-4C8E-B851-75C911B93395}" destId="{97D4D0D0-5AFB-4423-BD7E-FA0C3B94D675}" srcOrd="1" destOrd="0" presId="urn:microsoft.com/office/officeart/2005/8/layout/orgChart1"/>
    <dgm:cxn modelId="{BF28F7FD-546C-4376-A062-FFAF3CB73434}" type="presParOf" srcId="{52098D2E-EC43-4379-8CB0-AEDCB9B2107B}" destId="{60CA4EF8-0EC9-4F64-9470-A95A886AAC9D}" srcOrd="1" destOrd="0" presId="urn:microsoft.com/office/officeart/2005/8/layout/orgChart1"/>
    <dgm:cxn modelId="{F9405AA6-4FFC-43B1-BDB5-652A0EEC3B31}" type="presParOf" srcId="{52098D2E-EC43-4379-8CB0-AEDCB9B2107B}" destId="{91E88E01-0197-4BE9-ACD7-9C38148BD862}" srcOrd="2" destOrd="0" presId="urn:microsoft.com/office/officeart/2005/8/layout/orgChart1"/>
    <dgm:cxn modelId="{567D2995-7803-4687-A48D-5838DBF6F84E}" type="presParOf" srcId="{B4CD1117-7656-4343-A393-FAACE2639BB5}" destId="{175A48F5-F818-442D-9423-29D66BF403D0}" srcOrd="4" destOrd="0" presId="urn:microsoft.com/office/officeart/2005/8/layout/orgChart1"/>
    <dgm:cxn modelId="{81EFB450-8A32-4C1D-B6D7-2837EB8E4847}" type="presParOf" srcId="{B4CD1117-7656-4343-A393-FAACE2639BB5}" destId="{B59B1C95-A37E-4A45-8162-120A57328ADE}" srcOrd="5" destOrd="0" presId="urn:microsoft.com/office/officeart/2005/8/layout/orgChart1"/>
    <dgm:cxn modelId="{11C679EE-6415-4C11-B93F-5163705C5BAF}" type="presParOf" srcId="{B59B1C95-A37E-4A45-8162-120A57328ADE}" destId="{DE370E5A-8CC9-4C45-9AA5-298B18FE1071}" srcOrd="0" destOrd="0" presId="urn:microsoft.com/office/officeart/2005/8/layout/orgChart1"/>
    <dgm:cxn modelId="{CBC7289F-46C5-4790-AFCA-2F7B4ADA7C17}" type="presParOf" srcId="{DE370E5A-8CC9-4C45-9AA5-298B18FE1071}" destId="{CE10D57B-774B-4105-8DCE-0C1A19F0B610}" srcOrd="0" destOrd="0" presId="urn:microsoft.com/office/officeart/2005/8/layout/orgChart1"/>
    <dgm:cxn modelId="{75FA3847-7E15-42F3-8EC1-21593579A7E6}" type="presParOf" srcId="{DE370E5A-8CC9-4C45-9AA5-298B18FE1071}" destId="{7D825A0D-A022-4EDD-8E28-216A0CD647C5}" srcOrd="1" destOrd="0" presId="urn:microsoft.com/office/officeart/2005/8/layout/orgChart1"/>
    <dgm:cxn modelId="{6C46048E-8520-4F7B-A866-2104F8BC9EB0}" type="presParOf" srcId="{B59B1C95-A37E-4A45-8162-120A57328ADE}" destId="{E7FD5D30-FEAD-44C6-A758-AFAAF05CC2C1}" srcOrd="1" destOrd="0" presId="urn:microsoft.com/office/officeart/2005/8/layout/orgChart1"/>
    <dgm:cxn modelId="{DD129AE7-F3E5-4E4B-AE6A-F8290E3E6E41}" type="presParOf" srcId="{B59B1C95-A37E-4A45-8162-120A57328ADE}" destId="{E7E3DD6F-1C4D-4420-8B2D-F088CDAA985A}" srcOrd="2" destOrd="0" presId="urn:microsoft.com/office/officeart/2005/8/layout/orgChart1"/>
    <dgm:cxn modelId="{328AFB90-D61F-4FFA-AF63-77190FF19699}" type="presParOf" srcId="{B4CD1117-7656-4343-A393-FAACE2639BB5}" destId="{BE106D58-FBC7-436D-997D-7EE45BB8743D}" srcOrd="6" destOrd="0" presId="urn:microsoft.com/office/officeart/2005/8/layout/orgChart1"/>
    <dgm:cxn modelId="{D4FF1435-C6BE-4565-9DD6-7F66D7686D0A}" type="presParOf" srcId="{B4CD1117-7656-4343-A393-FAACE2639BB5}" destId="{8D152BA4-BF6A-46FF-9E96-FF60C35CEE09}" srcOrd="7" destOrd="0" presId="urn:microsoft.com/office/officeart/2005/8/layout/orgChart1"/>
    <dgm:cxn modelId="{9904FDBF-405D-4555-A489-7D6D8260C0C9}" type="presParOf" srcId="{8D152BA4-BF6A-46FF-9E96-FF60C35CEE09}" destId="{57F89C0A-1A06-4461-B577-930A739A1B87}" srcOrd="0" destOrd="0" presId="urn:microsoft.com/office/officeart/2005/8/layout/orgChart1"/>
    <dgm:cxn modelId="{83746423-3A76-42D5-B4A3-0B647B5E4E0A}" type="presParOf" srcId="{57F89C0A-1A06-4461-B577-930A739A1B87}" destId="{83076C95-31BF-4C7C-98FB-57DE3C325A4D}" srcOrd="0" destOrd="0" presId="urn:microsoft.com/office/officeart/2005/8/layout/orgChart1"/>
    <dgm:cxn modelId="{BEBEA36D-CFDB-4AC6-8A4E-709B1F5AAD4B}" type="presParOf" srcId="{57F89C0A-1A06-4461-B577-930A739A1B87}" destId="{39FFE4BB-6558-4BD8-9604-1231C717DC34}" srcOrd="1" destOrd="0" presId="urn:microsoft.com/office/officeart/2005/8/layout/orgChart1"/>
    <dgm:cxn modelId="{EF5366B9-77C3-437D-A8FB-F573AAA4719C}" type="presParOf" srcId="{8D152BA4-BF6A-46FF-9E96-FF60C35CEE09}" destId="{08D3450D-28E1-492D-A609-B928D9ADBB66}" srcOrd="1" destOrd="0" presId="urn:microsoft.com/office/officeart/2005/8/layout/orgChart1"/>
    <dgm:cxn modelId="{C6C4510C-925A-4EB2-87AE-A1729DD3CE50}" type="presParOf" srcId="{8D152BA4-BF6A-46FF-9E96-FF60C35CEE09}" destId="{E95FE5DD-C8D6-4BD9-AC85-643D2D24A50C}" srcOrd="2" destOrd="0" presId="urn:microsoft.com/office/officeart/2005/8/layout/orgChart1"/>
    <dgm:cxn modelId="{77CD7629-A220-43FE-8458-3F7127A31301}" type="presParOf" srcId="{B4CD1117-7656-4343-A393-FAACE2639BB5}" destId="{CB47390F-A4D7-4720-B43E-69A34BF7A567}" srcOrd="8" destOrd="0" presId="urn:microsoft.com/office/officeart/2005/8/layout/orgChart1"/>
    <dgm:cxn modelId="{8A8A7DAC-FB4D-41E2-861C-DB52E23C4D04}" type="presParOf" srcId="{B4CD1117-7656-4343-A393-FAACE2639BB5}" destId="{D14143A2-B4F2-45FB-9EF6-BEA2CD0B3CEA}" srcOrd="9" destOrd="0" presId="urn:microsoft.com/office/officeart/2005/8/layout/orgChart1"/>
    <dgm:cxn modelId="{F991DC88-69E6-4860-B9FC-9A78CCF4C5C1}" type="presParOf" srcId="{D14143A2-B4F2-45FB-9EF6-BEA2CD0B3CEA}" destId="{E2837BF3-204B-4308-8CC9-AC6609ECC085}" srcOrd="0" destOrd="0" presId="urn:microsoft.com/office/officeart/2005/8/layout/orgChart1"/>
    <dgm:cxn modelId="{FD3691F2-0AB3-4631-8327-275024C5EA94}" type="presParOf" srcId="{E2837BF3-204B-4308-8CC9-AC6609ECC085}" destId="{2F016549-5BF6-46FC-8635-CDFBDAD0678E}" srcOrd="0" destOrd="0" presId="urn:microsoft.com/office/officeart/2005/8/layout/orgChart1"/>
    <dgm:cxn modelId="{EB3A4728-326D-4349-8B6F-316216419DD2}" type="presParOf" srcId="{E2837BF3-204B-4308-8CC9-AC6609ECC085}" destId="{15DF9181-9083-4885-BCD4-8A72C1EB92B5}" srcOrd="1" destOrd="0" presId="urn:microsoft.com/office/officeart/2005/8/layout/orgChart1"/>
    <dgm:cxn modelId="{5F16E220-A125-47D0-BA3A-ECF4E129F139}" type="presParOf" srcId="{D14143A2-B4F2-45FB-9EF6-BEA2CD0B3CEA}" destId="{F7210354-BA55-4709-BE05-8D15DFA70B5F}" srcOrd="1" destOrd="0" presId="urn:microsoft.com/office/officeart/2005/8/layout/orgChart1"/>
    <dgm:cxn modelId="{9B157F35-279B-4977-B89B-AE58A72B63A5}" type="presParOf" srcId="{D14143A2-B4F2-45FB-9EF6-BEA2CD0B3CEA}" destId="{C93B5725-AE6F-4C05-A5B8-44E51E171734}" srcOrd="2" destOrd="0" presId="urn:microsoft.com/office/officeart/2005/8/layout/orgChart1"/>
    <dgm:cxn modelId="{E2508217-679F-40C8-B6E7-9172CC956432}" type="presParOf" srcId="{B4CD1117-7656-4343-A393-FAACE2639BB5}" destId="{412C75E3-9BCF-4D4C-A15F-41921428A64D}" srcOrd="10" destOrd="0" presId="urn:microsoft.com/office/officeart/2005/8/layout/orgChart1"/>
    <dgm:cxn modelId="{5BD8FDFE-C513-402D-A4E5-00172D637947}" type="presParOf" srcId="{B4CD1117-7656-4343-A393-FAACE2639BB5}" destId="{87FDAE57-CC3E-4600-90FF-855C33B7FC9E}" srcOrd="11" destOrd="0" presId="urn:microsoft.com/office/officeart/2005/8/layout/orgChart1"/>
    <dgm:cxn modelId="{4B858E7A-B121-449A-BF13-A44BC19B2070}" type="presParOf" srcId="{87FDAE57-CC3E-4600-90FF-855C33B7FC9E}" destId="{2923B04E-9F0B-4B82-AB3B-9D9B04DE3235}" srcOrd="0" destOrd="0" presId="urn:microsoft.com/office/officeart/2005/8/layout/orgChart1"/>
    <dgm:cxn modelId="{2CC7F708-8D86-4FA5-AB8D-9CBF1211B29D}" type="presParOf" srcId="{2923B04E-9F0B-4B82-AB3B-9D9B04DE3235}" destId="{A6465927-A8E4-4816-8C31-FBD99A120A80}" srcOrd="0" destOrd="0" presId="urn:microsoft.com/office/officeart/2005/8/layout/orgChart1"/>
    <dgm:cxn modelId="{459AAD95-DD8E-4EB7-A7BE-64431A8562FC}" type="presParOf" srcId="{2923B04E-9F0B-4B82-AB3B-9D9B04DE3235}" destId="{7F086D64-8513-4B44-948D-96D2EEE487C2}" srcOrd="1" destOrd="0" presId="urn:microsoft.com/office/officeart/2005/8/layout/orgChart1"/>
    <dgm:cxn modelId="{C3E4209A-FB0C-45D0-A079-E9777167C5D0}" type="presParOf" srcId="{87FDAE57-CC3E-4600-90FF-855C33B7FC9E}" destId="{EE5EC5CA-855F-419A-843D-7D7BE30114D9}" srcOrd="1" destOrd="0" presId="urn:microsoft.com/office/officeart/2005/8/layout/orgChart1"/>
    <dgm:cxn modelId="{D51D322A-9602-4542-8E4B-E32693CC890C}" type="presParOf" srcId="{87FDAE57-CC3E-4600-90FF-855C33B7FC9E}" destId="{6E71B6A1-F7AB-4C73-9B28-430A39A890B6}" srcOrd="2" destOrd="0" presId="urn:microsoft.com/office/officeart/2005/8/layout/orgChart1"/>
    <dgm:cxn modelId="{ECC43B29-E052-41DE-A90A-D2E154DCBF44}" type="presParOf" srcId="{EE39775E-24CF-47A6-BD7F-021D6544B28C}" destId="{6D761D73-AC46-4BDD-88FC-40463073C16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C56A26-C941-4636-988E-82980A229D7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61E1C5-800B-43B1-8155-E371DE45CB64}">
      <dgm:prSet phldrT="[Text]" custT="1"/>
      <dgm:spPr/>
      <dgm:t>
        <a:bodyPr/>
        <a:lstStyle/>
        <a:p>
          <a:r>
            <a:rPr lang="fa-IR" sz="1400" dirty="0">
              <a:solidFill>
                <a:sysClr val="windowText" lastClr="000000"/>
              </a:solidFill>
              <a:cs typeface="B Titr" panose="00000700000000000000" pitchFamily="2" charset="-78"/>
            </a:rPr>
            <a:t>شورای پردیس</a:t>
          </a:r>
          <a:endParaRPr lang="en-US" sz="1400" dirty="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299FF030-B722-4F03-AC22-917F09931F5D}" type="parTrans" cxnId="{76163109-C25B-4630-A62E-6E1FA030197F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1B6BACFB-3DEF-4598-B482-F0FE8321AD58}" type="sibTrans" cxnId="{76163109-C25B-4630-A62E-6E1FA030197F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4DEF03FF-A783-4A8F-A47A-5AB485FF1181}">
      <dgm:prSet phldrT="[Text]" custT="1"/>
      <dgm:spPr/>
      <dgm:t>
        <a:bodyPr/>
        <a:lstStyle/>
        <a:p>
          <a:r>
            <a:rPr lang="fa-IR" sz="1400">
              <a:solidFill>
                <a:sysClr val="windowText" lastClr="000000"/>
              </a:solidFill>
              <a:cs typeface="B Titr" panose="00000700000000000000" pitchFamily="2" charset="-78"/>
            </a:rPr>
            <a:t>کمیته.....</a:t>
          </a:r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6AD0CB3C-928A-4F91-A66B-3C4C866791E7}" type="parTrans" cxnId="{25FF1A35-AA21-48EB-8A43-ACA131B878EB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73A38DDA-1AD9-44F2-8C03-7C5176C65ADC}" type="sibTrans" cxnId="{25FF1A35-AA21-48EB-8A43-ACA131B878EB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A53B8237-CFD7-41FC-88C6-C16646C1366D}">
      <dgm:prSet phldrT="[Text]" custT="1"/>
      <dgm:spPr/>
      <dgm:t>
        <a:bodyPr/>
        <a:lstStyle/>
        <a:p>
          <a:r>
            <a:rPr lang="fa-IR" sz="1400">
              <a:solidFill>
                <a:sysClr val="windowText" lastClr="000000"/>
              </a:solidFill>
              <a:cs typeface="B Titr" panose="00000700000000000000" pitchFamily="2" charset="-78"/>
            </a:rPr>
            <a:t>کمیته  تعیین صلاحیت مدرسان</a:t>
          </a:r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47759CA1-D806-4DFE-BD8D-E1A39B92D1E3}" type="sibTrans" cxnId="{C950385A-7E45-47B0-8A4B-D6D9CEE3990C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D3F00E25-711B-48D5-8C6F-8C52F4F8D79A}" type="parTrans" cxnId="{C950385A-7E45-47B0-8A4B-D6D9CEE3990C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E3529359-8926-4590-886B-DF9C6904D5F7}">
      <dgm:prSet phldrT="[Text]" custT="1"/>
      <dgm:spPr/>
      <dgm:t>
        <a:bodyPr/>
        <a:lstStyle/>
        <a:p>
          <a:r>
            <a:rPr lang="fa-IR" sz="1400">
              <a:solidFill>
                <a:sysClr val="windowText" lastClr="000000"/>
              </a:solidFill>
              <a:cs typeface="B Titr" panose="00000700000000000000" pitchFamily="2" charset="-78"/>
            </a:rPr>
            <a:t>کمیته....</a:t>
          </a:r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768F5F1B-AB06-480A-AC16-01BD6E551A82}" type="sibTrans" cxnId="{493B6024-A043-401E-9808-67255257F8B4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B43BFF93-B96D-4B26-BF2E-548128B0A9F1}" type="parTrans" cxnId="{493B6024-A043-401E-9808-67255257F8B4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8662E946-A2D5-4280-9372-B1EC9615F9C5}">
      <dgm:prSet phldrT="[Text]" custT="1"/>
      <dgm:spPr/>
      <dgm:t>
        <a:bodyPr/>
        <a:lstStyle/>
        <a:p>
          <a:r>
            <a:rPr lang="fa-IR" sz="1400">
              <a:solidFill>
                <a:sysClr val="windowText" lastClr="000000"/>
              </a:solidFill>
              <a:cs typeface="B Titr" panose="00000700000000000000" pitchFamily="2" charset="-78"/>
            </a:rPr>
            <a:t>کمیته....</a:t>
          </a:r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A2D6385F-3D4D-4932-982D-3797D2004E2D}" type="parTrans" cxnId="{0C24F3B3-1244-49C3-81E4-3D79096C24BB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7F0DD13D-CD58-405B-BF85-16E2D8F19B95}" type="sibTrans" cxnId="{0C24F3B3-1244-49C3-81E4-3D79096C24BB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01017FBB-74CE-4DFC-8414-A7B3F4C74CF8}" type="pres">
      <dgm:prSet presAssocID="{C6C56A26-C941-4636-988E-82980A229D7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257FFB1-C430-4D50-A917-383DCC0ACAB1}" type="pres">
      <dgm:prSet presAssocID="{9F61E1C5-800B-43B1-8155-E371DE45CB64}" presName="hierRoot1" presStyleCnt="0">
        <dgm:presLayoutVars>
          <dgm:hierBranch val="init"/>
        </dgm:presLayoutVars>
      </dgm:prSet>
      <dgm:spPr/>
    </dgm:pt>
    <dgm:pt modelId="{342568D4-28C7-4B35-8457-8FE71223CF2C}" type="pres">
      <dgm:prSet presAssocID="{9F61E1C5-800B-43B1-8155-E371DE45CB64}" presName="rootComposite1" presStyleCnt="0"/>
      <dgm:spPr/>
    </dgm:pt>
    <dgm:pt modelId="{35F779CF-0856-4403-ADBA-0CEC679D1454}" type="pres">
      <dgm:prSet presAssocID="{9F61E1C5-800B-43B1-8155-E371DE45CB64}" presName="rootText1" presStyleLbl="node0" presStyleIdx="0" presStyleCnt="1" custScaleY="477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FB36B95-197C-4272-8A97-191DF23C5C95}" type="pres">
      <dgm:prSet presAssocID="{9F61E1C5-800B-43B1-8155-E371DE45CB64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3DD39A2-C8CE-4279-9C85-7B0F7A310DC1}" type="pres">
      <dgm:prSet presAssocID="{9F61E1C5-800B-43B1-8155-E371DE45CB64}" presName="hierChild2" presStyleCnt="0"/>
      <dgm:spPr/>
    </dgm:pt>
    <dgm:pt modelId="{BCEF46D0-87B9-4D5A-82CC-9B2EEF4B55A1}" type="pres">
      <dgm:prSet presAssocID="{D3F00E25-711B-48D5-8C6F-8C52F4F8D79A}" presName="Name37" presStyleLbl="parChTrans1D2" presStyleIdx="0" presStyleCnt="4"/>
      <dgm:spPr/>
      <dgm:t>
        <a:bodyPr/>
        <a:lstStyle/>
        <a:p>
          <a:endParaRPr lang="en-US"/>
        </a:p>
      </dgm:t>
    </dgm:pt>
    <dgm:pt modelId="{B19CC007-5C81-4919-8990-7C0D400A6721}" type="pres">
      <dgm:prSet presAssocID="{A53B8237-CFD7-41FC-88C6-C16646C1366D}" presName="hierRoot2" presStyleCnt="0">
        <dgm:presLayoutVars>
          <dgm:hierBranch val="init"/>
        </dgm:presLayoutVars>
      </dgm:prSet>
      <dgm:spPr/>
    </dgm:pt>
    <dgm:pt modelId="{2DA23DAA-F942-4765-A06C-D287981DFD41}" type="pres">
      <dgm:prSet presAssocID="{A53B8237-CFD7-41FC-88C6-C16646C1366D}" presName="rootComposite" presStyleCnt="0"/>
      <dgm:spPr/>
    </dgm:pt>
    <dgm:pt modelId="{98500221-9030-46EB-9675-F9AE62B42D3E}" type="pres">
      <dgm:prSet presAssocID="{A53B8237-CFD7-41FC-88C6-C16646C1366D}" presName="rootText" presStyleLbl="node2" presStyleIdx="0" presStyleCnt="4" custScaleY="491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FDAD90-6B13-4250-A526-72A8D67CEE98}" type="pres">
      <dgm:prSet presAssocID="{A53B8237-CFD7-41FC-88C6-C16646C1366D}" presName="rootConnector" presStyleLbl="node2" presStyleIdx="0" presStyleCnt="4"/>
      <dgm:spPr/>
      <dgm:t>
        <a:bodyPr/>
        <a:lstStyle/>
        <a:p>
          <a:endParaRPr lang="en-US"/>
        </a:p>
      </dgm:t>
    </dgm:pt>
    <dgm:pt modelId="{7A75C598-9AFF-449C-BBCD-A6C4848A3197}" type="pres">
      <dgm:prSet presAssocID="{A53B8237-CFD7-41FC-88C6-C16646C1366D}" presName="hierChild4" presStyleCnt="0"/>
      <dgm:spPr/>
    </dgm:pt>
    <dgm:pt modelId="{E0A3C653-D73B-40B7-BC3E-25847485E68A}" type="pres">
      <dgm:prSet presAssocID="{A53B8237-CFD7-41FC-88C6-C16646C1366D}" presName="hierChild5" presStyleCnt="0"/>
      <dgm:spPr/>
    </dgm:pt>
    <dgm:pt modelId="{DE16EC76-4E26-4AAE-BE80-EE2FD30B689A}" type="pres">
      <dgm:prSet presAssocID="{B43BFF93-B96D-4B26-BF2E-548128B0A9F1}" presName="Name37" presStyleLbl="parChTrans1D2" presStyleIdx="1" presStyleCnt="4"/>
      <dgm:spPr/>
      <dgm:t>
        <a:bodyPr/>
        <a:lstStyle/>
        <a:p>
          <a:endParaRPr lang="en-US"/>
        </a:p>
      </dgm:t>
    </dgm:pt>
    <dgm:pt modelId="{BD3AD4D6-A386-4E41-AB18-DF6A0899F477}" type="pres">
      <dgm:prSet presAssocID="{E3529359-8926-4590-886B-DF9C6904D5F7}" presName="hierRoot2" presStyleCnt="0">
        <dgm:presLayoutVars>
          <dgm:hierBranch val="init"/>
        </dgm:presLayoutVars>
      </dgm:prSet>
      <dgm:spPr/>
    </dgm:pt>
    <dgm:pt modelId="{D985D9CF-FB80-4FA6-9EBC-411D46315140}" type="pres">
      <dgm:prSet presAssocID="{E3529359-8926-4590-886B-DF9C6904D5F7}" presName="rootComposite" presStyleCnt="0"/>
      <dgm:spPr/>
    </dgm:pt>
    <dgm:pt modelId="{FD4B8042-5523-450C-A7B4-F7573978BB5E}" type="pres">
      <dgm:prSet presAssocID="{E3529359-8926-4590-886B-DF9C6904D5F7}" presName="rootText" presStyleLbl="node2" presStyleIdx="1" presStyleCnt="4" custScaleY="491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76972C5-BD0E-4924-92F8-83D5AA0032BE}" type="pres">
      <dgm:prSet presAssocID="{E3529359-8926-4590-886B-DF9C6904D5F7}" presName="rootConnector" presStyleLbl="node2" presStyleIdx="1" presStyleCnt="4"/>
      <dgm:spPr/>
      <dgm:t>
        <a:bodyPr/>
        <a:lstStyle/>
        <a:p>
          <a:endParaRPr lang="en-US"/>
        </a:p>
      </dgm:t>
    </dgm:pt>
    <dgm:pt modelId="{9A8D8D80-D8A5-477A-9617-93A683C25C4B}" type="pres">
      <dgm:prSet presAssocID="{E3529359-8926-4590-886B-DF9C6904D5F7}" presName="hierChild4" presStyleCnt="0"/>
      <dgm:spPr/>
    </dgm:pt>
    <dgm:pt modelId="{272E2CC7-4FD8-46A0-B999-53B9203C8A5C}" type="pres">
      <dgm:prSet presAssocID="{E3529359-8926-4590-886B-DF9C6904D5F7}" presName="hierChild5" presStyleCnt="0"/>
      <dgm:spPr/>
    </dgm:pt>
    <dgm:pt modelId="{A3DF12E5-2BA2-4294-BC88-7486D7084413}" type="pres">
      <dgm:prSet presAssocID="{6AD0CB3C-928A-4F91-A66B-3C4C866791E7}" presName="Name37" presStyleLbl="parChTrans1D2" presStyleIdx="2" presStyleCnt="4"/>
      <dgm:spPr/>
      <dgm:t>
        <a:bodyPr/>
        <a:lstStyle/>
        <a:p>
          <a:endParaRPr lang="en-US"/>
        </a:p>
      </dgm:t>
    </dgm:pt>
    <dgm:pt modelId="{2969CCAC-C0D3-4BA6-9DFC-4A2D90C05B98}" type="pres">
      <dgm:prSet presAssocID="{4DEF03FF-A783-4A8F-A47A-5AB485FF1181}" presName="hierRoot2" presStyleCnt="0">
        <dgm:presLayoutVars>
          <dgm:hierBranch val="init"/>
        </dgm:presLayoutVars>
      </dgm:prSet>
      <dgm:spPr/>
    </dgm:pt>
    <dgm:pt modelId="{D02221B5-C251-41BA-9F21-D8EBC65BADD3}" type="pres">
      <dgm:prSet presAssocID="{4DEF03FF-A783-4A8F-A47A-5AB485FF1181}" presName="rootComposite" presStyleCnt="0"/>
      <dgm:spPr/>
    </dgm:pt>
    <dgm:pt modelId="{6713C7B5-B784-4635-BFDA-6EE0EB05EE25}" type="pres">
      <dgm:prSet presAssocID="{4DEF03FF-A783-4A8F-A47A-5AB485FF1181}" presName="rootText" presStyleLbl="node2" presStyleIdx="2" presStyleCnt="4" custScaleY="514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45F642-B71C-4812-B8ED-42A9FF5DDB3C}" type="pres">
      <dgm:prSet presAssocID="{4DEF03FF-A783-4A8F-A47A-5AB485FF1181}" presName="rootConnector" presStyleLbl="node2" presStyleIdx="2" presStyleCnt="4"/>
      <dgm:spPr/>
      <dgm:t>
        <a:bodyPr/>
        <a:lstStyle/>
        <a:p>
          <a:endParaRPr lang="en-US"/>
        </a:p>
      </dgm:t>
    </dgm:pt>
    <dgm:pt modelId="{4792080F-F66D-4F45-A2F3-C54D2289A89E}" type="pres">
      <dgm:prSet presAssocID="{4DEF03FF-A783-4A8F-A47A-5AB485FF1181}" presName="hierChild4" presStyleCnt="0"/>
      <dgm:spPr/>
    </dgm:pt>
    <dgm:pt modelId="{D27391F3-2EA7-4E4D-B76B-EF36D2A39F7C}" type="pres">
      <dgm:prSet presAssocID="{4DEF03FF-A783-4A8F-A47A-5AB485FF1181}" presName="hierChild5" presStyleCnt="0"/>
      <dgm:spPr/>
    </dgm:pt>
    <dgm:pt modelId="{A250032B-D893-472C-B122-2B7772FE8612}" type="pres">
      <dgm:prSet presAssocID="{A2D6385F-3D4D-4932-982D-3797D2004E2D}" presName="Name37" presStyleLbl="parChTrans1D2" presStyleIdx="3" presStyleCnt="4"/>
      <dgm:spPr/>
      <dgm:t>
        <a:bodyPr/>
        <a:lstStyle/>
        <a:p>
          <a:endParaRPr lang="en-US"/>
        </a:p>
      </dgm:t>
    </dgm:pt>
    <dgm:pt modelId="{706FE7F0-A0D2-4F4B-9508-0ECDFD5E3313}" type="pres">
      <dgm:prSet presAssocID="{8662E946-A2D5-4280-9372-B1EC9615F9C5}" presName="hierRoot2" presStyleCnt="0">
        <dgm:presLayoutVars>
          <dgm:hierBranch val="init"/>
        </dgm:presLayoutVars>
      </dgm:prSet>
      <dgm:spPr/>
    </dgm:pt>
    <dgm:pt modelId="{E06545BB-736C-46B1-912F-FE42B238839E}" type="pres">
      <dgm:prSet presAssocID="{8662E946-A2D5-4280-9372-B1EC9615F9C5}" presName="rootComposite" presStyleCnt="0"/>
      <dgm:spPr/>
    </dgm:pt>
    <dgm:pt modelId="{9A495D90-E52E-4318-8E90-020026C39DFC}" type="pres">
      <dgm:prSet presAssocID="{8662E946-A2D5-4280-9372-B1EC9615F9C5}" presName="rootText" presStyleLbl="node2" presStyleIdx="3" presStyleCnt="4" custScaleY="510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56F17B-6201-4538-A468-77B0AD83B1F8}" type="pres">
      <dgm:prSet presAssocID="{8662E946-A2D5-4280-9372-B1EC9615F9C5}" presName="rootConnector" presStyleLbl="node2" presStyleIdx="3" presStyleCnt="4"/>
      <dgm:spPr/>
      <dgm:t>
        <a:bodyPr/>
        <a:lstStyle/>
        <a:p>
          <a:endParaRPr lang="en-US"/>
        </a:p>
      </dgm:t>
    </dgm:pt>
    <dgm:pt modelId="{AE469971-1169-49D5-A986-A13C8C653F71}" type="pres">
      <dgm:prSet presAssocID="{8662E946-A2D5-4280-9372-B1EC9615F9C5}" presName="hierChild4" presStyleCnt="0"/>
      <dgm:spPr/>
    </dgm:pt>
    <dgm:pt modelId="{BCF8BBB1-BF46-476C-835C-8BBCC0BAB519}" type="pres">
      <dgm:prSet presAssocID="{8662E946-A2D5-4280-9372-B1EC9615F9C5}" presName="hierChild5" presStyleCnt="0"/>
      <dgm:spPr/>
    </dgm:pt>
    <dgm:pt modelId="{8575A3AB-5830-40CA-836D-ABC0727AA456}" type="pres">
      <dgm:prSet presAssocID="{9F61E1C5-800B-43B1-8155-E371DE45CB64}" presName="hierChild3" presStyleCnt="0"/>
      <dgm:spPr/>
    </dgm:pt>
  </dgm:ptLst>
  <dgm:cxnLst>
    <dgm:cxn modelId="{0C24F3B3-1244-49C3-81E4-3D79096C24BB}" srcId="{9F61E1C5-800B-43B1-8155-E371DE45CB64}" destId="{8662E946-A2D5-4280-9372-B1EC9615F9C5}" srcOrd="3" destOrd="0" parTransId="{A2D6385F-3D4D-4932-982D-3797D2004E2D}" sibTransId="{7F0DD13D-CD58-405B-BF85-16E2D8F19B95}"/>
    <dgm:cxn modelId="{9DAB39D9-DE0D-4E34-9CBE-5808F8D99540}" type="presOf" srcId="{E3529359-8926-4590-886B-DF9C6904D5F7}" destId="{FD4B8042-5523-450C-A7B4-F7573978BB5E}" srcOrd="0" destOrd="0" presId="urn:microsoft.com/office/officeart/2005/8/layout/orgChart1"/>
    <dgm:cxn modelId="{154A3E10-2F47-4669-AB51-B560E09AF63D}" type="presOf" srcId="{9F61E1C5-800B-43B1-8155-E371DE45CB64}" destId="{EFB36B95-197C-4272-8A97-191DF23C5C95}" srcOrd="1" destOrd="0" presId="urn:microsoft.com/office/officeart/2005/8/layout/orgChart1"/>
    <dgm:cxn modelId="{08279CF2-E0A0-485D-B70A-5487986C4F99}" type="presOf" srcId="{D3F00E25-711B-48D5-8C6F-8C52F4F8D79A}" destId="{BCEF46D0-87B9-4D5A-82CC-9B2EEF4B55A1}" srcOrd="0" destOrd="0" presId="urn:microsoft.com/office/officeart/2005/8/layout/orgChart1"/>
    <dgm:cxn modelId="{76163109-C25B-4630-A62E-6E1FA030197F}" srcId="{C6C56A26-C941-4636-988E-82980A229D70}" destId="{9F61E1C5-800B-43B1-8155-E371DE45CB64}" srcOrd="0" destOrd="0" parTransId="{299FF030-B722-4F03-AC22-917F09931F5D}" sibTransId="{1B6BACFB-3DEF-4598-B482-F0FE8321AD58}"/>
    <dgm:cxn modelId="{57D79394-E716-4808-BC1E-669B6045A1C8}" type="presOf" srcId="{4DEF03FF-A783-4A8F-A47A-5AB485FF1181}" destId="{3345F642-B71C-4812-B8ED-42A9FF5DDB3C}" srcOrd="1" destOrd="0" presId="urn:microsoft.com/office/officeart/2005/8/layout/orgChart1"/>
    <dgm:cxn modelId="{5A91F063-6B98-4B7E-AD87-8AAEF2B26C7E}" type="presOf" srcId="{A53B8237-CFD7-41FC-88C6-C16646C1366D}" destId="{98500221-9030-46EB-9675-F9AE62B42D3E}" srcOrd="0" destOrd="0" presId="urn:microsoft.com/office/officeart/2005/8/layout/orgChart1"/>
    <dgm:cxn modelId="{58E6A1A5-37EB-4760-B2F5-D63B820F36A3}" type="presOf" srcId="{E3529359-8926-4590-886B-DF9C6904D5F7}" destId="{276972C5-BD0E-4924-92F8-83D5AA0032BE}" srcOrd="1" destOrd="0" presId="urn:microsoft.com/office/officeart/2005/8/layout/orgChart1"/>
    <dgm:cxn modelId="{9A576800-D7CC-4959-A391-DCEE2A471876}" type="presOf" srcId="{8662E946-A2D5-4280-9372-B1EC9615F9C5}" destId="{9A495D90-E52E-4318-8E90-020026C39DFC}" srcOrd="0" destOrd="0" presId="urn:microsoft.com/office/officeart/2005/8/layout/orgChart1"/>
    <dgm:cxn modelId="{25FF1A35-AA21-48EB-8A43-ACA131B878EB}" srcId="{9F61E1C5-800B-43B1-8155-E371DE45CB64}" destId="{4DEF03FF-A783-4A8F-A47A-5AB485FF1181}" srcOrd="2" destOrd="0" parTransId="{6AD0CB3C-928A-4F91-A66B-3C4C866791E7}" sibTransId="{73A38DDA-1AD9-44F2-8C03-7C5176C65ADC}"/>
    <dgm:cxn modelId="{E26868B3-0E6F-4CD8-A075-413CA98014DB}" type="presOf" srcId="{8662E946-A2D5-4280-9372-B1EC9615F9C5}" destId="{F456F17B-6201-4538-A468-77B0AD83B1F8}" srcOrd="1" destOrd="0" presId="urn:microsoft.com/office/officeart/2005/8/layout/orgChart1"/>
    <dgm:cxn modelId="{56287E5D-B268-4BF0-BE43-091466D8929C}" type="presOf" srcId="{A2D6385F-3D4D-4932-982D-3797D2004E2D}" destId="{A250032B-D893-472C-B122-2B7772FE8612}" srcOrd="0" destOrd="0" presId="urn:microsoft.com/office/officeart/2005/8/layout/orgChart1"/>
    <dgm:cxn modelId="{C94EF8CF-55DD-490B-B0E2-8BB9DAD53A15}" type="presOf" srcId="{6AD0CB3C-928A-4F91-A66B-3C4C866791E7}" destId="{A3DF12E5-2BA2-4294-BC88-7486D7084413}" srcOrd="0" destOrd="0" presId="urn:microsoft.com/office/officeart/2005/8/layout/orgChart1"/>
    <dgm:cxn modelId="{C950385A-7E45-47B0-8A4B-D6D9CEE3990C}" srcId="{9F61E1C5-800B-43B1-8155-E371DE45CB64}" destId="{A53B8237-CFD7-41FC-88C6-C16646C1366D}" srcOrd="0" destOrd="0" parTransId="{D3F00E25-711B-48D5-8C6F-8C52F4F8D79A}" sibTransId="{47759CA1-D806-4DFE-BD8D-E1A39B92D1E3}"/>
    <dgm:cxn modelId="{D6F0E9C0-64BB-4289-9A42-217A21394281}" type="presOf" srcId="{A53B8237-CFD7-41FC-88C6-C16646C1366D}" destId="{B7FDAD90-6B13-4250-A526-72A8D67CEE98}" srcOrd="1" destOrd="0" presId="urn:microsoft.com/office/officeart/2005/8/layout/orgChart1"/>
    <dgm:cxn modelId="{493B6024-A043-401E-9808-67255257F8B4}" srcId="{9F61E1C5-800B-43B1-8155-E371DE45CB64}" destId="{E3529359-8926-4590-886B-DF9C6904D5F7}" srcOrd="1" destOrd="0" parTransId="{B43BFF93-B96D-4B26-BF2E-548128B0A9F1}" sibTransId="{768F5F1B-AB06-480A-AC16-01BD6E551A82}"/>
    <dgm:cxn modelId="{3D25CA50-F7B0-4324-8EF0-DB21997CA714}" type="presOf" srcId="{9F61E1C5-800B-43B1-8155-E371DE45CB64}" destId="{35F779CF-0856-4403-ADBA-0CEC679D1454}" srcOrd="0" destOrd="0" presId="urn:microsoft.com/office/officeart/2005/8/layout/orgChart1"/>
    <dgm:cxn modelId="{C2CD5294-6FDE-44E9-8ABF-7FBDFC9EBD66}" type="presOf" srcId="{4DEF03FF-A783-4A8F-A47A-5AB485FF1181}" destId="{6713C7B5-B784-4635-BFDA-6EE0EB05EE25}" srcOrd="0" destOrd="0" presId="urn:microsoft.com/office/officeart/2005/8/layout/orgChart1"/>
    <dgm:cxn modelId="{29296FF8-0CE7-4E08-A36A-AA5C8F29E458}" type="presOf" srcId="{B43BFF93-B96D-4B26-BF2E-548128B0A9F1}" destId="{DE16EC76-4E26-4AAE-BE80-EE2FD30B689A}" srcOrd="0" destOrd="0" presId="urn:microsoft.com/office/officeart/2005/8/layout/orgChart1"/>
    <dgm:cxn modelId="{B76473B8-4160-45C3-BC87-E99D91EA3E18}" type="presOf" srcId="{C6C56A26-C941-4636-988E-82980A229D70}" destId="{01017FBB-74CE-4DFC-8414-A7B3F4C74CF8}" srcOrd="0" destOrd="0" presId="urn:microsoft.com/office/officeart/2005/8/layout/orgChart1"/>
    <dgm:cxn modelId="{8804F390-4076-4811-9BD4-6B0E4F5A756A}" type="presParOf" srcId="{01017FBB-74CE-4DFC-8414-A7B3F4C74CF8}" destId="{7257FFB1-C430-4D50-A917-383DCC0ACAB1}" srcOrd="0" destOrd="0" presId="urn:microsoft.com/office/officeart/2005/8/layout/orgChart1"/>
    <dgm:cxn modelId="{9B251F62-CC0B-4F61-8DD7-BC0DEDC5302E}" type="presParOf" srcId="{7257FFB1-C430-4D50-A917-383DCC0ACAB1}" destId="{342568D4-28C7-4B35-8457-8FE71223CF2C}" srcOrd="0" destOrd="0" presId="urn:microsoft.com/office/officeart/2005/8/layout/orgChart1"/>
    <dgm:cxn modelId="{BE3EE583-CCFC-4FBC-8F8A-B599F3649D7F}" type="presParOf" srcId="{342568D4-28C7-4B35-8457-8FE71223CF2C}" destId="{35F779CF-0856-4403-ADBA-0CEC679D1454}" srcOrd="0" destOrd="0" presId="urn:microsoft.com/office/officeart/2005/8/layout/orgChart1"/>
    <dgm:cxn modelId="{F2BA9047-AA5D-450E-9512-59443AAEE5E0}" type="presParOf" srcId="{342568D4-28C7-4B35-8457-8FE71223CF2C}" destId="{EFB36B95-197C-4272-8A97-191DF23C5C95}" srcOrd="1" destOrd="0" presId="urn:microsoft.com/office/officeart/2005/8/layout/orgChart1"/>
    <dgm:cxn modelId="{83F3A7C8-C203-4FCB-B3DD-51B92163CABA}" type="presParOf" srcId="{7257FFB1-C430-4D50-A917-383DCC0ACAB1}" destId="{C3DD39A2-C8CE-4279-9C85-7B0F7A310DC1}" srcOrd="1" destOrd="0" presId="urn:microsoft.com/office/officeart/2005/8/layout/orgChart1"/>
    <dgm:cxn modelId="{BB85BB3D-BDE9-408E-BE96-E79F83052090}" type="presParOf" srcId="{C3DD39A2-C8CE-4279-9C85-7B0F7A310DC1}" destId="{BCEF46D0-87B9-4D5A-82CC-9B2EEF4B55A1}" srcOrd="0" destOrd="0" presId="urn:microsoft.com/office/officeart/2005/8/layout/orgChart1"/>
    <dgm:cxn modelId="{95CBD775-8BA2-41AF-A2ED-49D8A30C1105}" type="presParOf" srcId="{C3DD39A2-C8CE-4279-9C85-7B0F7A310DC1}" destId="{B19CC007-5C81-4919-8990-7C0D400A6721}" srcOrd="1" destOrd="0" presId="urn:microsoft.com/office/officeart/2005/8/layout/orgChart1"/>
    <dgm:cxn modelId="{5AB05A42-F45F-4081-BA08-E2373B9A9CEF}" type="presParOf" srcId="{B19CC007-5C81-4919-8990-7C0D400A6721}" destId="{2DA23DAA-F942-4765-A06C-D287981DFD41}" srcOrd="0" destOrd="0" presId="urn:microsoft.com/office/officeart/2005/8/layout/orgChart1"/>
    <dgm:cxn modelId="{08569EB6-56A1-4017-B081-CF83F1C54011}" type="presParOf" srcId="{2DA23DAA-F942-4765-A06C-D287981DFD41}" destId="{98500221-9030-46EB-9675-F9AE62B42D3E}" srcOrd="0" destOrd="0" presId="urn:microsoft.com/office/officeart/2005/8/layout/orgChart1"/>
    <dgm:cxn modelId="{F8877C5E-6BDB-4539-8EA0-1DB345225716}" type="presParOf" srcId="{2DA23DAA-F942-4765-A06C-D287981DFD41}" destId="{B7FDAD90-6B13-4250-A526-72A8D67CEE98}" srcOrd="1" destOrd="0" presId="urn:microsoft.com/office/officeart/2005/8/layout/orgChart1"/>
    <dgm:cxn modelId="{24A4F1FC-722E-4741-86A0-E147EED4A8B1}" type="presParOf" srcId="{B19CC007-5C81-4919-8990-7C0D400A6721}" destId="{7A75C598-9AFF-449C-BBCD-A6C4848A3197}" srcOrd="1" destOrd="0" presId="urn:microsoft.com/office/officeart/2005/8/layout/orgChart1"/>
    <dgm:cxn modelId="{66E8EEC7-F3F8-47FE-8567-5D8EE0DDA5F5}" type="presParOf" srcId="{B19CC007-5C81-4919-8990-7C0D400A6721}" destId="{E0A3C653-D73B-40B7-BC3E-25847485E68A}" srcOrd="2" destOrd="0" presId="urn:microsoft.com/office/officeart/2005/8/layout/orgChart1"/>
    <dgm:cxn modelId="{E23374C7-DCE9-41B3-9C93-276F8E408DF1}" type="presParOf" srcId="{C3DD39A2-C8CE-4279-9C85-7B0F7A310DC1}" destId="{DE16EC76-4E26-4AAE-BE80-EE2FD30B689A}" srcOrd="2" destOrd="0" presId="urn:microsoft.com/office/officeart/2005/8/layout/orgChart1"/>
    <dgm:cxn modelId="{57D5AE5A-0C36-4A0B-BBA9-A87EDF818FC0}" type="presParOf" srcId="{C3DD39A2-C8CE-4279-9C85-7B0F7A310DC1}" destId="{BD3AD4D6-A386-4E41-AB18-DF6A0899F477}" srcOrd="3" destOrd="0" presId="urn:microsoft.com/office/officeart/2005/8/layout/orgChart1"/>
    <dgm:cxn modelId="{9BC24059-BD10-4790-93E5-FDBE5C2AC8AA}" type="presParOf" srcId="{BD3AD4D6-A386-4E41-AB18-DF6A0899F477}" destId="{D985D9CF-FB80-4FA6-9EBC-411D46315140}" srcOrd="0" destOrd="0" presId="urn:microsoft.com/office/officeart/2005/8/layout/orgChart1"/>
    <dgm:cxn modelId="{5C0D83B6-41D4-4BDD-BF83-34A4F1D73287}" type="presParOf" srcId="{D985D9CF-FB80-4FA6-9EBC-411D46315140}" destId="{FD4B8042-5523-450C-A7B4-F7573978BB5E}" srcOrd="0" destOrd="0" presId="urn:microsoft.com/office/officeart/2005/8/layout/orgChart1"/>
    <dgm:cxn modelId="{B9280BF0-CE85-4024-A7F1-AA731744E86F}" type="presParOf" srcId="{D985D9CF-FB80-4FA6-9EBC-411D46315140}" destId="{276972C5-BD0E-4924-92F8-83D5AA0032BE}" srcOrd="1" destOrd="0" presId="urn:microsoft.com/office/officeart/2005/8/layout/orgChart1"/>
    <dgm:cxn modelId="{F23A6797-DCB2-4D9C-9C1A-4CED94FDBAC5}" type="presParOf" srcId="{BD3AD4D6-A386-4E41-AB18-DF6A0899F477}" destId="{9A8D8D80-D8A5-477A-9617-93A683C25C4B}" srcOrd="1" destOrd="0" presId="urn:microsoft.com/office/officeart/2005/8/layout/orgChart1"/>
    <dgm:cxn modelId="{A5D01E20-333F-4899-B9F6-D739F817F834}" type="presParOf" srcId="{BD3AD4D6-A386-4E41-AB18-DF6A0899F477}" destId="{272E2CC7-4FD8-46A0-B999-53B9203C8A5C}" srcOrd="2" destOrd="0" presId="urn:microsoft.com/office/officeart/2005/8/layout/orgChart1"/>
    <dgm:cxn modelId="{821D495C-A111-4F16-8541-244421875899}" type="presParOf" srcId="{C3DD39A2-C8CE-4279-9C85-7B0F7A310DC1}" destId="{A3DF12E5-2BA2-4294-BC88-7486D7084413}" srcOrd="4" destOrd="0" presId="urn:microsoft.com/office/officeart/2005/8/layout/orgChart1"/>
    <dgm:cxn modelId="{5E2ED82E-3596-4D73-9693-FDB4BE3EA9B0}" type="presParOf" srcId="{C3DD39A2-C8CE-4279-9C85-7B0F7A310DC1}" destId="{2969CCAC-C0D3-4BA6-9DFC-4A2D90C05B98}" srcOrd="5" destOrd="0" presId="urn:microsoft.com/office/officeart/2005/8/layout/orgChart1"/>
    <dgm:cxn modelId="{FF8BDFE1-08D7-4AE9-827B-74ECFA43447C}" type="presParOf" srcId="{2969CCAC-C0D3-4BA6-9DFC-4A2D90C05B98}" destId="{D02221B5-C251-41BA-9F21-D8EBC65BADD3}" srcOrd="0" destOrd="0" presId="urn:microsoft.com/office/officeart/2005/8/layout/orgChart1"/>
    <dgm:cxn modelId="{EAFA0F0C-0797-417D-84F2-764E195F49A3}" type="presParOf" srcId="{D02221B5-C251-41BA-9F21-D8EBC65BADD3}" destId="{6713C7B5-B784-4635-BFDA-6EE0EB05EE25}" srcOrd="0" destOrd="0" presId="urn:microsoft.com/office/officeart/2005/8/layout/orgChart1"/>
    <dgm:cxn modelId="{8BD9FCA6-EE78-4F23-91B5-F55913F84930}" type="presParOf" srcId="{D02221B5-C251-41BA-9F21-D8EBC65BADD3}" destId="{3345F642-B71C-4812-B8ED-42A9FF5DDB3C}" srcOrd="1" destOrd="0" presId="urn:microsoft.com/office/officeart/2005/8/layout/orgChart1"/>
    <dgm:cxn modelId="{7D4DC2F0-528E-4D67-9019-6D9E831356EC}" type="presParOf" srcId="{2969CCAC-C0D3-4BA6-9DFC-4A2D90C05B98}" destId="{4792080F-F66D-4F45-A2F3-C54D2289A89E}" srcOrd="1" destOrd="0" presId="urn:microsoft.com/office/officeart/2005/8/layout/orgChart1"/>
    <dgm:cxn modelId="{9652027E-774A-4FC0-85E1-B72774201A91}" type="presParOf" srcId="{2969CCAC-C0D3-4BA6-9DFC-4A2D90C05B98}" destId="{D27391F3-2EA7-4E4D-B76B-EF36D2A39F7C}" srcOrd="2" destOrd="0" presId="urn:microsoft.com/office/officeart/2005/8/layout/orgChart1"/>
    <dgm:cxn modelId="{287CFB12-C2ED-4C95-AB8F-80EB2C5D1AD4}" type="presParOf" srcId="{C3DD39A2-C8CE-4279-9C85-7B0F7A310DC1}" destId="{A250032B-D893-472C-B122-2B7772FE8612}" srcOrd="6" destOrd="0" presId="urn:microsoft.com/office/officeart/2005/8/layout/orgChart1"/>
    <dgm:cxn modelId="{33883CBC-5D90-4740-AACE-CC8BF36007BB}" type="presParOf" srcId="{C3DD39A2-C8CE-4279-9C85-7B0F7A310DC1}" destId="{706FE7F0-A0D2-4F4B-9508-0ECDFD5E3313}" srcOrd="7" destOrd="0" presId="urn:microsoft.com/office/officeart/2005/8/layout/orgChart1"/>
    <dgm:cxn modelId="{C2D22082-C343-42A5-BA20-5AFB79CED30C}" type="presParOf" srcId="{706FE7F0-A0D2-4F4B-9508-0ECDFD5E3313}" destId="{E06545BB-736C-46B1-912F-FE42B238839E}" srcOrd="0" destOrd="0" presId="urn:microsoft.com/office/officeart/2005/8/layout/orgChart1"/>
    <dgm:cxn modelId="{247DD99F-F303-4D1C-8EBF-DC0E04969D07}" type="presParOf" srcId="{E06545BB-736C-46B1-912F-FE42B238839E}" destId="{9A495D90-E52E-4318-8E90-020026C39DFC}" srcOrd="0" destOrd="0" presId="urn:microsoft.com/office/officeart/2005/8/layout/orgChart1"/>
    <dgm:cxn modelId="{162F533E-8057-4486-8CAC-244912EEF9B5}" type="presParOf" srcId="{E06545BB-736C-46B1-912F-FE42B238839E}" destId="{F456F17B-6201-4538-A468-77B0AD83B1F8}" srcOrd="1" destOrd="0" presId="urn:microsoft.com/office/officeart/2005/8/layout/orgChart1"/>
    <dgm:cxn modelId="{B9CB6BA1-86B5-41F3-9DB7-6AA433CDB308}" type="presParOf" srcId="{706FE7F0-A0D2-4F4B-9508-0ECDFD5E3313}" destId="{AE469971-1169-49D5-A986-A13C8C653F71}" srcOrd="1" destOrd="0" presId="urn:microsoft.com/office/officeart/2005/8/layout/orgChart1"/>
    <dgm:cxn modelId="{88628A19-F333-4419-90BF-B11367E6E51F}" type="presParOf" srcId="{706FE7F0-A0D2-4F4B-9508-0ECDFD5E3313}" destId="{BCF8BBB1-BF46-476C-835C-8BBCC0BAB519}" srcOrd="2" destOrd="0" presId="urn:microsoft.com/office/officeart/2005/8/layout/orgChart1"/>
    <dgm:cxn modelId="{794876B8-7BAD-4577-806D-1F291A8907DE}" type="presParOf" srcId="{7257FFB1-C430-4D50-A917-383DCC0ACAB1}" destId="{8575A3AB-5830-40CA-836D-ABC0727AA4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C56A26-C941-4636-988E-82980A229D7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61E1C5-800B-43B1-8155-E371DE45CB64}">
      <dgm:prSet phldrT="[Text]" custT="1"/>
      <dgm:spPr/>
      <dgm:t>
        <a:bodyPr/>
        <a:lstStyle/>
        <a:p>
          <a:r>
            <a:rPr lang="fa-IR" sz="1600">
              <a:solidFill>
                <a:sysClr val="windowText" lastClr="000000"/>
              </a:solidFill>
              <a:cs typeface="B Titr" panose="00000700000000000000" pitchFamily="2" charset="-78"/>
            </a:rPr>
            <a:t>شورای واحد تابعه(مرکز آموزش عالی)</a:t>
          </a:r>
          <a:endParaRPr lang="en-US" sz="16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299FF030-B722-4F03-AC22-917F09931F5D}" type="parTrans" cxnId="{76163109-C25B-4630-A62E-6E1FA030197F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1B6BACFB-3DEF-4598-B482-F0FE8321AD58}" type="sibTrans" cxnId="{76163109-C25B-4630-A62E-6E1FA030197F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4DEF03FF-A783-4A8F-A47A-5AB485FF1181}">
      <dgm:prSet phldrT="[Text]" custT="1"/>
      <dgm:spPr/>
      <dgm:t>
        <a:bodyPr/>
        <a:lstStyle/>
        <a:p>
          <a:r>
            <a:rPr lang="fa-IR" sz="1600">
              <a:solidFill>
                <a:sysClr val="windowText" lastClr="000000"/>
              </a:solidFill>
              <a:cs typeface="B Titr" panose="00000700000000000000" pitchFamily="2" charset="-78"/>
            </a:rPr>
            <a:t>کمیته ....</a:t>
          </a:r>
          <a:endParaRPr lang="en-US" sz="16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6AD0CB3C-928A-4F91-A66B-3C4C866791E7}" type="parTrans" cxnId="{25FF1A35-AA21-48EB-8A43-ACA131B878EB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73A38DDA-1AD9-44F2-8C03-7C5176C65ADC}" type="sibTrans" cxnId="{25FF1A35-AA21-48EB-8A43-ACA131B878EB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A53B8237-CFD7-41FC-88C6-C16646C1366D}">
      <dgm:prSet phldrT="[Text]" custT="1"/>
      <dgm:spPr/>
      <dgm:t>
        <a:bodyPr/>
        <a:lstStyle/>
        <a:p>
          <a:r>
            <a:rPr lang="fa-IR" sz="1600">
              <a:solidFill>
                <a:sysClr val="windowText" lastClr="000000"/>
              </a:solidFill>
              <a:cs typeface="B Titr" panose="00000700000000000000" pitchFamily="2" charset="-78"/>
            </a:rPr>
            <a:t>کمیته  تعیین صلاحیت مدرسان</a:t>
          </a:r>
          <a:endParaRPr lang="en-US" sz="16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47759CA1-D806-4DFE-BD8D-E1A39B92D1E3}" type="sibTrans" cxnId="{C950385A-7E45-47B0-8A4B-D6D9CEE3990C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D3F00E25-711B-48D5-8C6F-8C52F4F8D79A}" type="parTrans" cxnId="{C950385A-7E45-47B0-8A4B-D6D9CEE3990C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E3529359-8926-4590-886B-DF9C6904D5F7}">
      <dgm:prSet phldrT="[Text]" custT="1"/>
      <dgm:spPr/>
      <dgm:t>
        <a:bodyPr/>
        <a:lstStyle/>
        <a:p>
          <a:r>
            <a:rPr lang="fa-IR" sz="1600">
              <a:solidFill>
                <a:sysClr val="windowText" lastClr="000000"/>
              </a:solidFill>
              <a:cs typeface="B Titr" panose="00000700000000000000" pitchFamily="2" charset="-78"/>
            </a:rPr>
            <a:t>کمیته ....</a:t>
          </a:r>
          <a:endParaRPr lang="en-US" sz="16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768F5F1B-AB06-480A-AC16-01BD6E551A82}" type="sibTrans" cxnId="{493B6024-A043-401E-9808-67255257F8B4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B43BFF93-B96D-4B26-BF2E-548128B0A9F1}" type="parTrans" cxnId="{493B6024-A043-401E-9808-67255257F8B4}">
      <dgm:prSet/>
      <dgm:spPr/>
      <dgm:t>
        <a:bodyPr/>
        <a:lstStyle/>
        <a:p>
          <a:endParaRPr lang="en-US" sz="1400">
            <a:solidFill>
              <a:sysClr val="windowText" lastClr="000000"/>
            </a:solidFill>
            <a:cs typeface="B Titr" panose="00000700000000000000" pitchFamily="2" charset="-78"/>
          </a:endParaRPr>
        </a:p>
      </dgm:t>
    </dgm:pt>
    <dgm:pt modelId="{01017FBB-74CE-4DFC-8414-A7B3F4C74CF8}" type="pres">
      <dgm:prSet presAssocID="{C6C56A26-C941-4636-988E-82980A229D7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257FFB1-C430-4D50-A917-383DCC0ACAB1}" type="pres">
      <dgm:prSet presAssocID="{9F61E1C5-800B-43B1-8155-E371DE45CB64}" presName="hierRoot1" presStyleCnt="0">
        <dgm:presLayoutVars>
          <dgm:hierBranch val="init"/>
        </dgm:presLayoutVars>
      </dgm:prSet>
      <dgm:spPr/>
    </dgm:pt>
    <dgm:pt modelId="{342568D4-28C7-4B35-8457-8FE71223CF2C}" type="pres">
      <dgm:prSet presAssocID="{9F61E1C5-800B-43B1-8155-E371DE45CB64}" presName="rootComposite1" presStyleCnt="0"/>
      <dgm:spPr/>
    </dgm:pt>
    <dgm:pt modelId="{35F779CF-0856-4403-ADBA-0CEC679D1454}" type="pres">
      <dgm:prSet presAssocID="{9F61E1C5-800B-43B1-8155-E371DE45CB64}" presName="rootText1" presStyleLbl="node0" presStyleIdx="0" presStyleCnt="1" custScaleX="135228" custScaleY="466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FB36B95-197C-4272-8A97-191DF23C5C95}" type="pres">
      <dgm:prSet presAssocID="{9F61E1C5-800B-43B1-8155-E371DE45CB64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3DD39A2-C8CE-4279-9C85-7B0F7A310DC1}" type="pres">
      <dgm:prSet presAssocID="{9F61E1C5-800B-43B1-8155-E371DE45CB64}" presName="hierChild2" presStyleCnt="0"/>
      <dgm:spPr/>
    </dgm:pt>
    <dgm:pt modelId="{BCEF46D0-87B9-4D5A-82CC-9B2EEF4B55A1}" type="pres">
      <dgm:prSet presAssocID="{D3F00E25-711B-48D5-8C6F-8C52F4F8D79A}" presName="Name37" presStyleLbl="parChTrans1D2" presStyleIdx="0" presStyleCnt="3"/>
      <dgm:spPr/>
      <dgm:t>
        <a:bodyPr/>
        <a:lstStyle/>
        <a:p>
          <a:endParaRPr lang="en-US"/>
        </a:p>
      </dgm:t>
    </dgm:pt>
    <dgm:pt modelId="{B19CC007-5C81-4919-8990-7C0D400A6721}" type="pres">
      <dgm:prSet presAssocID="{A53B8237-CFD7-41FC-88C6-C16646C1366D}" presName="hierRoot2" presStyleCnt="0">
        <dgm:presLayoutVars>
          <dgm:hierBranch val="init"/>
        </dgm:presLayoutVars>
      </dgm:prSet>
      <dgm:spPr/>
    </dgm:pt>
    <dgm:pt modelId="{2DA23DAA-F942-4765-A06C-D287981DFD41}" type="pres">
      <dgm:prSet presAssocID="{A53B8237-CFD7-41FC-88C6-C16646C1366D}" presName="rootComposite" presStyleCnt="0"/>
      <dgm:spPr/>
    </dgm:pt>
    <dgm:pt modelId="{98500221-9030-46EB-9675-F9AE62B42D3E}" type="pres">
      <dgm:prSet presAssocID="{A53B8237-CFD7-41FC-88C6-C16646C1366D}" presName="rootText" presStyleLbl="node2" presStyleIdx="0" presStyleCnt="3" custScaleY="434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FDAD90-6B13-4250-A526-72A8D67CEE98}" type="pres">
      <dgm:prSet presAssocID="{A53B8237-CFD7-41FC-88C6-C16646C1366D}" presName="rootConnector" presStyleLbl="node2" presStyleIdx="0" presStyleCnt="3"/>
      <dgm:spPr/>
      <dgm:t>
        <a:bodyPr/>
        <a:lstStyle/>
        <a:p>
          <a:endParaRPr lang="en-US"/>
        </a:p>
      </dgm:t>
    </dgm:pt>
    <dgm:pt modelId="{7A75C598-9AFF-449C-BBCD-A6C4848A3197}" type="pres">
      <dgm:prSet presAssocID="{A53B8237-CFD7-41FC-88C6-C16646C1366D}" presName="hierChild4" presStyleCnt="0"/>
      <dgm:spPr/>
    </dgm:pt>
    <dgm:pt modelId="{E0A3C653-D73B-40B7-BC3E-25847485E68A}" type="pres">
      <dgm:prSet presAssocID="{A53B8237-CFD7-41FC-88C6-C16646C1366D}" presName="hierChild5" presStyleCnt="0"/>
      <dgm:spPr/>
    </dgm:pt>
    <dgm:pt modelId="{DE16EC76-4E26-4AAE-BE80-EE2FD30B689A}" type="pres">
      <dgm:prSet presAssocID="{B43BFF93-B96D-4B26-BF2E-548128B0A9F1}" presName="Name37" presStyleLbl="parChTrans1D2" presStyleIdx="1" presStyleCnt="3"/>
      <dgm:spPr/>
      <dgm:t>
        <a:bodyPr/>
        <a:lstStyle/>
        <a:p>
          <a:endParaRPr lang="en-US"/>
        </a:p>
      </dgm:t>
    </dgm:pt>
    <dgm:pt modelId="{BD3AD4D6-A386-4E41-AB18-DF6A0899F477}" type="pres">
      <dgm:prSet presAssocID="{E3529359-8926-4590-886B-DF9C6904D5F7}" presName="hierRoot2" presStyleCnt="0">
        <dgm:presLayoutVars>
          <dgm:hierBranch val="init"/>
        </dgm:presLayoutVars>
      </dgm:prSet>
      <dgm:spPr/>
    </dgm:pt>
    <dgm:pt modelId="{D985D9CF-FB80-4FA6-9EBC-411D46315140}" type="pres">
      <dgm:prSet presAssocID="{E3529359-8926-4590-886B-DF9C6904D5F7}" presName="rootComposite" presStyleCnt="0"/>
      <dgm:spPr/>
    </dgm:pt>
    <dgm:pt modelId="{FD4B8042-5523-450C-A7B4-F7573978BB5E}" type="pres">
      <dgm:prSet presAssocID="{E3529359-8926-4590-886B-DF9C6904D5F7}" presName="rootText" presStyleLbl="node2" presStyleIdx="1" presStyleCnt="3" custScaleY="500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76972C5-BD0E-4924-92F8-83D5AA0032BE}" type="pres">
      <dgm:prSet presAssocID="{E3529359-8926-4590-886B-DF9C6904D5F7}" presName="rootConnector" presStyleLbl="node2" presStyleIdx="1" presStyleCnt="3"/>
      <dgm:spPr/>
      <dgm:t>
        <a:bodyPr/>
        <a:lstStyle/>
        <a:p>
          <a:endParaRPr lang="en-US"/>
        </a:p>
      </dgm:t>
    </dgm:pt>
    <dgm:pt modelId="{9A8D8D80-D8A5-477A-9617-93A683C25C4B}" type="pres">
      <dgm:prSet presAssocID="{E3529359-8926-4590-886B-DF9C6904D5F7}" presName="hierChild4" presStyleCnt="0"/>
      <dgm:spPr/>
    </dgm:pt>
    <dgm:pt modelId="{272E2CC7-4FD8-46A0-B999-53B9203C8A5C}" type="pres">
      <dgm:prSet presAssocID="{E3529359-8926-4590-886B-DF9C6904D5F7}" presName="hierChild5" presStyleCnt="0"/>
      <dgm:spPr/>
    </dgm:pt>
    <dgm:pt modelId="{A3DF12E5-2BA2-4294-BC88-7486D7084413}" type="pres">
      <dgm:prSet presAssocID="{6AD0CB3C-928A-4F91-A66B-3C4C866791E7}" presName="Name37" presStyleLbl="parChTrans1D2" presStyleIdx="2" presStyleCnt="3"/>
      <dgm:spPr/>
      <dgm:t>
        <a:bodyPr/>
        <a:lstStyle/>
        <a:p>
          <a:endParaRPr lang="en-US"/>
        </a:p>
      </dgm:t>
    </dgm:pt>
    <dgm:pt modelId="{2969CCAC-C0D3-4BA6-9DFC-4A2D90C05B98}" type="pres">
      <dgm:prSet presAssocID="{4DEF03FF-A783-4A8F-A47A-5AB485FF1181}" presName="hierRoot2" presStyleCnt="0">
        <dgm:presLayoutVars>
          <dgm:hierBranch val="init"/>
        </dgm:presLayoutVars>
      </dgm:prSet>
      <dgm:spPr/>
    </dgm:pt>
    <dgm:pt modelId="{D02221B5-C251-41BA-9F21-D8EBC65BADD3}" type="pres">
      <dgm:prSet presAssocID="{4DEF03FF-A783-4A8F-A47A-5AB485FF1181}" presName="rootComposite" presStyleCnt="0"/>
      <dgm:spPr/>
    </dgm:pt>
    <dgm:pt modelId="{6713C7B5-B784-4635-BFDA-6EE0EB05EE25}" type="pres">
      <dgm:prSet presAssocID="{4DEF03FF-A783-4A8F-A47A-5AB485FF1181}" presName="rootText" presStyleLbl="node2" presStyleIdx="2" presStyleCnt="3" custScaleY="517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45F642-B71C-4812-B8ED-42A9FF5DDB3C}" type="pres">
      <dgm:prSet presAssocID="{4DEF03FF-A783-4A8F-A47A-5AB485FF1181}" presName="rootConnector" presStyleLbl="node2" presStyleIdx="2" presStyleCnt="3"/>
      <dgm:spPr/>
      <dgm:t>
        <a:bodyPr/>
        <a:lstStyle/>
        <a:p>
          <a:endParaRPr lang="en-US"/>
        </a:p>
      </dgm:t>
    </dgm:pt>
    <dgm:pt modelId="{4792080F-F66D-4F45-A2F3-C54D2289A89E}" type="pres">
      <dgm:prSet presAssocID="{4DEF03FF-A783-4A8F-A47A-5AB485FF1181}" presName="hierChild4" presStyleCnt="0"/>
      <dgm:spPr/>
    </dgm:pt>
    <dgm:pt modelId="{D27391F3-2EA7-4E4D-B76B-EF36D2A39F7C}" type="pres">
      <dgm:prSet presAssocID="{4DEF03FF-A783-4A8F-A47A-5AB485FF1181}" presName="hierChild5" presStyleCnt="0"/>
      <dgm:spPr/>
    </dgm:pt>
    <dgm:pt modelId="{8575A3AB-5830-40CA-836D-ABC0727AA456}" type="pres">
      <dgm:prSet presAssocID="{9F61E1C5-800B-43B1-8155-E371DE45CB64}" presName="hierChild3" presStyleCnt="0"/>
      <dgm:spPr/>
    </dgm:pt>
  </dgm:ptLst>
  <dgm:cxnLst>
    <dgm:cxn modelId="{6C1D617E-6BE7-4DC5-9941-7CFF50B625D0}" type="presOf" srcId="{9F61E1C5-800B-43B1-8155-E371DE45CB64}" destId="{EFB36B95-197C-4272-8A97-191DF23C5C95}" srcOrd="1" destOrd="0" presId="urn:microsoft.com/office/officeart/2005/8/layout/orgChart1"/>
    <dgm:cxn modelId="{76163109-C25B-4630-A62E-6E1FA030197F}" srcId="{C6C56A26-C941-4636-988E-82980A229D70}" destId="{9F61E1C5-800B-43B1-8155-E371DE45CB64}" srcOrd="0" destOrd="0" parTransId="{299FF030-B722-4F03-AC22-917F09931F5D}" sibTransId="{1B6BACFB-3DEF-4598-B482-F0FE8321AD58}"/>
    <dgm:cxn modelId="{5B42BDC7-4994-44B6-8898-8B033B154E45}" type="presOf" srcId="{B43BFF93-B96D-4B26-BF2E-548128B0A9F1}" destId="{DE16EC76-4E26-4AAE-BE80-EE2FD30B689A}" srcOrd="0" destOrd="0" presId="urn:microsoft.com/office/officeart/2005/8/layout/orgChart1"/>
    <dgm:cxn modelId="{388225E1-0F2D-43C6-9970-753C9BB9EC97}" type="presOf" srcId="{C6C56A26-C941-4636-988E-82980A229D70}" destId="{01017FBB-74CE-4DFC-8414-A7B3F4C74CF8}" srcOrd="0" destOrd="0" presId="urn:microsoft.com/office/officeart/2005/8/layout/orgChart1"/>
    <dgm:cxn modelId="{CD83349A-718C-40C4-9C21-5FED9D9A9CBA}" type="presOf" srcId="{9F61E1C5-800B-43B1-8155-E371DE45CB64}" destId="{35F779CF-0856-4403-ADBA-0CEC679D1454}" srcOrd="0" destOrd="0" presId="urn:microsoft.com/office/officeart/2005/8/layout/orgChart1"/>
    <dgm:cxn modelId="{92A17376-6F58-4911-8C30-3324ABF2A508}" type="presOf" srcId="{E3529359-8926-4590-886B-DF9C6904D5F7}" destId="{FD4B8042-5523-450C-A7B4-F7573978BB5E}" srcOrd="0" destOrd="0" presId="urn:microsoft.com/office/officeart/2005/8/layout/orgChart1"/>
    <dgm:cxn modelId="{493B6024-A043-401E-9808-67255257F8B4}" srcId="{9F61E1C5-800B-43B1-8155-E371DE45CB64}" destId="{E3529359-8926-4590-886B-DF9C6904D5F7}" srcOrd="1" destOrd="0" parTransId="{B43BFF93-B96D-4B26-BF2E-548128B0A9F1}" sibTransId="{768F5F1B-AB06-480A-AC16-01BD6E551A82}"/>
    <dgm:cxn modelId="{DFB6239A-3405-4B92-ACCC-FFEB4C44F627}" type="presOf" srcId="{4DEF03FF-A783-4A8F-A47A-5AB485FF1181}" destId="{3345F642-B71C-4812-B8ED-42A9FF5DDB3C}" srcOrd="1" destOrd="0" presId="urn:microsoft.com/office/officeart/2005/8/layout/orgChart1"/>
    <dgm:cxn modelId="{EB842879-EA8B-4315-8B57-498CB46704F6}" type="presOf" srcId="{6AD0CB3C-928A-4F91-A66B-3C4C866791E7}" destId="{A3DF12E5-2BA2-4294-BC88-7486D7084413}" srcOrd="0" destOrd="0" presId="urn:microsoft.com/office/officeart/2005/8/layout/orgChart1"/>
    <dgm:cxn modelId="{C950385A-7E45-47B0-8A4B-D6D9CEE3990C}" srcId="{9F61E1C5-800B-43B1-8155-E371DE45CB64}" destId="{A53B8237-CFD7-41FC-88C6-C16646C1366D}" srcOrd="0" destOrd="0" parTransId="{D3F00E25-711B-48D5-8C6F-8C52F4F8D79A}" sibTransId="{47759CA1-D806-4DFE-BD8D-E1A39B92D1E3}"/>
    <dgm:cxn modelId="{4B0A0E13-DD18-4EF3-AB4B-FEF861ABABBB}" type="presOf" srcId="{4DEF03FF-A783-4A8F-A47A-5AB485FF1181}" destId="{6713C7B5-B784-4635-BFDA-6EE0EB05EE25}" srcOrd="0" destOrd="0" presId="urn:microsoft.com/office/officeart/2005/8/layout/orgChart1"/>
    <dgm:cxn modelId="{B424F895-D440-4808-81B5-C5C3971561B4}" type="presOf" srcId="{A53B8237-CFD7-41FC-88C6-C16646C1366D}" destId="{98500221-9030-46EB-9675-F9AE62B42D3E}" srcOrd="0" destOrd="0" presId="urn:microsoft.com/office/officeart/2005/8/layout/orgChart1"/>
    <dgm:cxn modelId="{E1E05980-82EE-4CDF-AC30-9EFE85C3B323}" type="presOf" srcId="{E3529359-8926-4590-886B-DF9C6904D5F7}" destId="{276972C5-BD0E-4924-92F8-83D5AA0032BE}" srcOrd="1" destOrd="0" presId="urn:microsoft.com/office/officeart/2005/8/layout/orgChart1"/>
    <dgm:cxn modelId="{AE4F3997-03D4-4BA9-81CE-328E7D908D7A}" type="presOf" srcId="{A53B8237-CFD7-41FC-88C6-C16646C1366D}" destId="{B7FDAD90-6B13-4250-A526-72A8D67CEE98}" srcOrd="1" destOrd="0" presId="urn:microsoft.com/office/officeart/2005/8/layout/orgChart1"/>
    <dgm:cxn modelId="{25FF1A35-AA21-48EB-8A43-ACA131B878EB}" srcId="{9F61E1C5-800B-43B1-8155-E371DE45CB64}" destId="{4DEF03FF-A783-4A8F-A47A-5AB485FF1181}" srcOrd="2" destOrd="0" parTransId="{6AD0CB3C-928A-4F91-A66B-3C4C866791E7}" sibTransId="{73A38DDA-1AD9-44F2-8C03-7C5176C65ADC}"/>
    <dgm:cxn modelId="{CF897153-ED3F-435E-B5B1-6D9CD5F8CE9A}" type="presOf" srcId="{D3F00E25-711B-48D5-8C6F-8C52F4F8D79A}" destId="{BCEF46D0-87B9-4D5A-82CC-9B2EEF4B55A1}" srcOrd="0" destOrd="0" presId="urn:microsoft.com/office/officeart/2005/8/layout/orgChart1"/>
    <dgm:cxn modelId="{BB359F65-9DC7-4F9B-93E0-A14D028A00F9}" type="presParOf" srcId="{01017FBB-74CE-4DFC-8414-A7B3F4C74CF8}" destId="{7257FFB1-C430-4D50-A917-383DCC0ACAB1}" srcOrd="0" destOrd="0" presId="urn:microsoft.com/office/officeart/2005/8/layout/orgChart1"/>
    <dgm:cxn modelId="{4F1070BF-96FE-40F6-9B14-C7866AA4A0B9}" type="presParOf" srcId="{7257FFB1-C430-4D50-A917-383DCC0ACAB1}" destId="{342568D4-28C7-4B35-8457-8FE71223CF2C}" srcOrd="0" destOrd="0" presId="urn:microsoft.com/office/officeart/2005/8/layout/orgChart1"/>
    <dgm:cxn modelId="{6F9D08DA-677A-4199-9CD5-6F404E2FFDB2}" type="presParOf" srcId="{342568D4-28C7-4B35-8457-8FE71223CF2C}" destId="{35F779CF-0856-4403-ADBA-0CEC679D1454}" srcOrd="0" destOrd="0" presId="urn:microsoft.com/office/officeart/2005/8/layout/orgChart1"/>
    <dgm:cxn modelId="{331BA349-095D-48CE-B835-6F9C76225495}" type="presParOf" srcId="{342568D4-28C7-4B35-8457-8FE71223CF2C}" destId="{EFB36B95-197C-4272-8A97-191DF23C5C95}" srcOrd="1" destOrd="0" presId="urn:microsoft.com/office/officeart/2005/8/layout/orgChart1"/>
    <dgm:cxn modelId="{D2157BD6-F0B1-49D2-BEDF-F078914CFBD3}" type="presParOf" srcId="{7257FFB1-C430-4D50-A917-383DCC0ACAB1}" destId="{C3DD39A2-C8CE-4279-9C85-7B0F7A310DC1}" srcOrd="1" destOrd="0" presId="urn:microsoft.com/office/officeart/2005/8/layout/orgChart1"/>
    <dgm:cxn modelId="{5ED199FA-7F0F-41BA-981D-29757AA161FC}" type="presParOf" srcId="{C3DD39A2-C8CE-4279-9C85-7B0F7A310DC1}" destId="{BCEF46D0-87B9-4D5A-82CC-9B2EEF4B55A1}" srcOrd="0" destOrd="0" presId="urn:microsoft.com/office/officeart/2005/8/layout/orgChart1"/>
    <dgm:cxn modelId="{0676486E-6A20-4411-A3D4-8380970B7A37}" type="presParOf" srcId="{C3DD39A2-C8CE-4279-9C85-7B0F7A310DC1}" destId="{B19CC007-5C81-4919-8990-7C0D400A6721}" srcOrd="1" destOrd="0" presId="urn:microsoft.com/office/officeart/2005/8/layout/orgChart1"/>
    <dgm:cxn modelId="{D9FEB2CB-8B1C-40E5-835B-B51670F536B9}" type="presParOf" srcId="{B19CC007-5C81-4919-8990-7C0D400A6721}" destId="{2DA23DAA-F942-4765-A06C-D287981DFD41}" srcOrd="0" destOrd="0" presId="urn:microsoft.com/office/officeart/2005/8/layout/orgChart1"/>
    <dgm:cxn modelId="{400DC8B9-DAC2-4D30-B2A4-D85EFD0035B6}" type="presParOf" srcId="{2DA23DAA-F942-4765-A06C-D287981DFD41}" destId="{98500221-9030-46EB-9675-F9AE62B42D3E}" srcOrd="0" destOrd="0" presId="urn:microsoft.com/office/officeart/2005/8/layout/orgChart1"/>
    <dgm:cxn modelId="{7079F78A-CC4F-45CB-90ED-495E9919CAB7}" type="presParOf" srcId="{2DA23DAA-F942-4765-A06C-D287981DFD41}" destId="{B7FDAD90-6B13-4250-A526-72A8D67CEE98}" srcOrd="1" destOrd="0" presId="urn:microsoft.com/office/officeart/2005/8/layout/orgChart1"/>
    <dgm:cxn modelId="{1F35840F-6007-403A-B365-4556F5FDCA83}" type="presParOf" srcId="{B19CC007-5C81-4919-8990-7C0D400A6721}" destId="{7A75C598-9AFF-449C-BBCD-A6C4848A3197}" srcOrd="1" destOrd="0" presId="urn:microsoft.com/office/officeart/2005/8/layout/orgChart1"/>
    <dgm:cxn modelId="{CAC64DB3-81CC-462A-94A4-990B170A46B8}" type="presParOf" srcId="{B19CC007-5C81-4919-8990-7C0D400A6721}" destId="{E0A3C653-D73B-40B7-BC3E-25847485E68A}" srcOrd="2" destOrd="0" presId="urn:microsoft.com/office/officeart/2005/8/layout/orgChart1"/>
    <dgm:cxn modelId="{D1C0F8F4-24A9-410E-ACFD-58C36BC9C50F}" type="presParOf" srcId="{C3DD39A2-C8CE-4279-9C85-7B0F7A310DC1}" destId="{DE16EC76-4E26-4AAE-BE80-EE2FD30B689A}" srcOrd="2" destOrd="0" presId="urn:microsoft.com/office/officeart/2005/8/layout/orgChart1"/>
    <dgm:cxn modelId="{602E132E-C90D-4335-A05C-DDDC02C4E1E9}" type="presParOf" srcId="{C3DD39A2-C8CE-4279-9C85-7B0F7A310DC1}" destId="{BD3AD4D6-A386-4E41-AB18-DF6A0899F477}" srcOrd="3" destOrd="0" presId="urn:microsoft.com/office/officeart/2005/8/layout/orgChart1"/>
    <dgm:cxn modelId="{29157AB3-0FFC-43BD-8F0F-8323B99EB62F}" type="presParOf" srcId="{BD3AD4D6-A386-4E41-AB18-DF6A0899F477}" destId="{D985D9CF-FB80-4FA6-9EBC-411D46315140}" srcOrd="0" destOrd="0" presId="urn:microsoft.com/office/officeart/2005/8/layout/orgChart1"/>
    <dgm:cxn modelId="{60DFA204-EC99-42CF-A4D9-B7F595339CB7}" type="presParOf" srcId="{D985D9CF-FB80-4FA6-9EBC-411D46315140}" destId="{FD4B8042-5523-450C-A7B4-F7573978BB5E}" srcOrd="0" destOrd="0" presId="urn:microsoft.com/office/officeart/2005/8/layout/orgChart1"/>
    <dgm:cxn modelId="{696D2C44-565D-4F71-8638-9DE9C3535934}" type="presParOf" srcId="{D985D9CF-FB80-4FA6-9EBC-411D46315140}" destId="{276972C5-BD0E-4924-92F8-83D5AA0032BE}" srcOrd="1" destOrd="0" presId="urn:microsoft.com/office/officeart/2005/8/layout/orgChart1"/>
    <dgm:cxn modelId="{059D670A-6EDD-4F8F-A078-83D491711BA2}" type="presParOf" srcId="{BD3AD4D6-A386-4E41-AB18-DF6A0899F477}" destId="{9A8D8D80-D8A5-477A-9617-93A683C25C4B}" srcOrd="1" destOrd="0" presId="urn:microsoft.com/office/officeart/2005/8/layout/orgChart1"/>
    <dgm:cxn modelId="{AC06A4B9-7D03-4B95-9EE7-D85D10B830C8}" type="presParOf" srcId="{BD3AD4D6-A386-4E41-AB18-DF6A0899F477}" destId="{272E2CC7-4FD8-46A0-B999-53B9203C8A5C}" srcOrd="2" destOrd="0" presId="urn:microsoft.com/office/officeart/2005/8/layout/orgChart1"/>
    <dgm:cxn modelId="{61EE68B1-35DC-413D-B979-8D30BC1C5DDA}" type="presParOf" srcId="{C3DD39A2-C8CE-4279-9C85-7B0F7A310DC1}" destId="{A3DF12E5-2BA2-4294-BC88-7486D7084413}" srcOrd="4" destOrd="0" presId="urn:microsoft.com/office/officeart/2005/8/layout/orgChart1"/>
    <dgm:cxn modelId="{14C6CD51-64EF-4A71-B12C-C371ECAF1C15}" type="presParOf" srcId="{C3DD39A2-C8CE-4279-9C85-7B0F7A310DC1}" destId="{2969CCAC-C0D3-4BA6-9DFC-4A2D90C05B98}" srcOrd="5" destOrd="0" presId="urn:microsoft.com/office/officeart/2005/8/layout/orgChart1"/>
    <dgm:cxn modelId="{D7C5E0C1-AD36-4383-835A-07CA9A46DB2E}" type="presParOf" srcId="{2969CCAC-C0D3-4BA6-9DFC-4A2D90C05B98}" destId="{D02221B5-C251-41BA-9F21-D8EBC65BADD3}" srcOrd="0" destOrd="0" presId="urn:microsoft.com/office/officeart/2005/8/layout/orgChart1"/>
    <dgm:cxn modelId="{E8C29A50-45DB-44F4-BD4D-40556F412942}" type="presParOf" srcId="{D02221B5-C251-41BA-9F21-D8EBC65BADD3}" destId="{6713C7B5-B784-4635-BFDA-6EE0EB05EE25}" srcOrd="0" destOrd="0" presId="urn:microsoft.com/office/officeart/2005/8/layout/orgChart1"/>
    <dgm:cxn modelId="{3A52DC16-3CC1-4F1A-B3D6-623CC31C0E1F}" type="presParOf" srcId="{D02221B5-C251-41BA-9F21-D8EBC65BADD3}" destId="{3345F642-B71C-4812-B8ED-42A9FF5DDB3C}" srcOrd="1" destOrd="0" presId="urn:microsoft.com/office/officeart/2005/8/layout/orgChart1"/>
    <dgm:cxn modelId="{C4136823-D409-4EBA-B79F-7AFD3B4275C3}" type="presParOf" srcId="{2969CCAC-C0D3-4BA6-9DFC-4A2D90C05B98}" destId="{4792080F-F66D-4F45-A2F3-C54D2289A89E}" srcOrd="1" destOrd="0" presId="urn:microsoft.com/office/officeart/2005/8/layout/orgChart1"/>
    <dgm:cxn modelId="{A15C295A-223D-4256-941E-FB74A291CC57}" type="presParOf" srcId="{2969CCAC-C0D3-4BA6-9DFC-4A2D90C05B98}" destId="{D27391F3-2EA7-4E4D-B76B-EF36D2A39F7C}" srcOrd="2" destOrd="0" presId="urn:microsoft.com/office/officeart/2005/8/layout/orgChart1"/>
    <dgm:cxn modelId="{B9075C57-688F-4017-AA0F-838BD8F2B36C}" type="presParOf" srcId="{7257FFB1-C430-4D50-A917-383DCC0ACAB1}" destId="{8575A3AB-5830-40CA-836D-ABC0727AA4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67" cy="4919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805" y="0"/>
            <a:ext cx="2918867" cy="4919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77FAA-75E4-4282-BC9E-7572B1E080FF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07692"/>
            <a:ext cx="2918867" cy="4919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805" y="9307692"/>
            <a:ext cx="2918867" cy="4919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3A3C3-0A9A-43EA-99E1-7F999820B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0916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16538" y="0"/>
            <a:ext cx="2919225" cy="489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078" y="0"/>
            <a:ext cx="2919225" cy="489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502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35013"/>
            <a:ext cx="4897437" cy="3673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502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254" y="4653720"/>
            <a:ext cx="5389256" cy="4411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502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16538" y="9307441"/>
            <a:ext cx="2919225" cy="489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502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078" y="9307441"/>
            <a:ext cx="2919225" cy="489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effectLst/>
              </a:defRPr>
            </a:lvl1pPr>
          </a:lstStyle>
          <a:p>
            <a:fld id="{506FB551-1642-4EBF-8913-607C0B122D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72475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F0F841-DDEE-4E65-B7A0-7BD3DC53FE66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5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8850" y="762000"/>
            <a:ext cx="4872038" cy="3654425"/>
          </a:xfrm>
          <a:ln/>
        </p:spPr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6397" y="4646722"/>
            <a:ext cx="4940062" cy="4415786"/>
          </a:xfrm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1666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FB551-1642-4EBF-8913-607C0B122D6C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6206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FB551-1642-4EBF-8913-607C0B122D6C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9453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FB551-1642-4EBF-8913-607C0B122D6C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1145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46F0B6-DC40-43F2-AE14-A185F43588EB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87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35013"/>
            <a:ext cx="4902200" cy="3676650"/>
          </a:xfrm>
          <a:ln/>
        </p:spPr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331" y="4653720"/>
            <a:ext cx="5387102" cy="4411118"/>
          </a:xfrm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2697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DAB4A0-C4CB-444B-B93A-DBC92A689AE0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6405AE-47F4-4001-BBC3-3096DD3A94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669355"/>
      </p:ext>
    </p:extLst>
  </p:cSld>
  <p:clrMapOvr>
    <a:masterClrMapping/>
  </p:clrMapOvr>
  <p:transition spd="med"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24E2D4-D84F-4E3C-B077-84D22B906C8B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C0A5B5-35D4-4B8E-B56B-EC3474B9A4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6151607"/>
      </p:ext>
    </p:extLst>
  </p:cSld>
  <p:clrMapOvr>
    <a:masterClrMapping/>
  </p:clrMapOvr>
  <p:transition spd="med"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3FF2AA-7517-462E-A492-13D81383953F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F9836-FC04-4095-87C2-687BC5FFF3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6271549"/>
      </p:ext>
    </p:extLst>
  </p:cSld>
  <p:clrMapOvr>
    <a:masterClrMapping/>
  </p:clrMapOvr>
  <p:transition spd="med">
    <p:blind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7D5AB4D-79C8-4E8D-A066-ED55B93387DB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738D573-CDEB-4AAB-B2EE-5FAD804EA4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2928297"/>
      </p:ext>
    </p:extLst>
  </p:cSld>
  <p:clrMapOvr>
    <a:masterClrMapping/>
  </p:clrMapOvr>
  <p:transition spd="med">
    <p:blinds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2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6729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67300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73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673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FACA082-B407-4493-B7B5-ABCF14A353C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67303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F1542E09-0D2D-45D5-958E-FE474BD57036}" type="datetime1">
              <a:rPr lang="ar-SA" altLang="en-US"/>
              <a:pPr/>
              <a:t>14/11/1437</a:t>
            </a:fld>
            <a:endParaRPr lang="en-US" altLang="en-US"/>
          </a:p>
        </p:txBody>
      </p:sp>
    </p:spTree>
  </p:cSld>
  <p:clrMapOvr>
    <a:masterClrMapping/>
  </p:clrMapOvr>
  <p:transition spd="med">
    <p:blinds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987E9A-80C0-4AFC-AF4E-7864E8276584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78934C-9744-428D-85E8-F1896548BA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8819699"/>
      </p:ext>
    </p:extLst>
  </p:cSld>
  <p:clrMapOvr>
    <a:masterClrMapping/>
  </p:clrMapOvr>
  <p:transition spd="med">
    <p:blinds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EEA8D7-AF89-4E2D-93FF-2BB9C59995FB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3F3A5F-281A-4604-98A4-E7EA8BC82C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4207899"/>
      </p:ext>
    </p:extLst>
  </p:cSld>
  <p:clrMapOvr>
    <a:masterClrMapping/>
  </p:clrMapOvr>
  <p:transition spd="med">
    <p:blinds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716247-3BC2-43AA-947B-110DD5E13073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AB1BDB-7963-429B-8C45-EF5F6CA3DF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143728"/>
      </p:ext>
    </p:extLst>
  </p:cSld>
  <p:clrMapOvr>
    <a:masterClrMapping/>
  </p:clrMapOvr>
  <p:transition spd="med">
    <p:blinds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4524D0-701F-449E-85CD-53BB5EBF6F55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7724EA-53FB-401B-86D2-3B5ABF71E0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3880420"/>
      </p:ext>
    </p:extLst>
  </p:cSld>
  <p:clrMapOvr>
    <a:masterClrMapping/>
  </p:clrMapOvr>
  <p:transition spd="med">
    <p:blinds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3EE1F1-61FF-4E93-8236-4693BC045B2A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0A11A-6AFF-4F80-8E1D-8E5369948B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9364"/>
      </p:ext>
    </p:extLst>
  </p:cSld>
  <p:clrMapOvr>
    <a:masterClrMapping/>
  </p:clrMapOvr>
  <p:transition spd="med">
    <p:blinds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E0C6FE-C114-4437-A731-7ADC2E52BA72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6529E-B6E9-4678-9E92-3B61E7C48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0462839"/>
      </p:ext>
    </p:extLst>
  </p:cSld>
  <p:clrMapOvr>
    <a:masterClrMapping/>
  </p:clrMapOvr>
  <p:transition spd="med"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609878-A551-4182-8F47-134ABE681ED7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FD9056-B45F-4AAD-8CBC-2EDD191346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7361417"/>
      </p:ext>
    </p:extLst>
  </p:cSld>
  <p:clrMapOvr>
    <a:masterClrMapping/>
  </p:clrMapOvr>
  <p:transition spd="med">
    <p:blind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FC80CB-6459-41A3-BC51-94BCAB112591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59E50D-5D2E-419A-B242-8380141CC6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193458"/>
      </p:ext>
    </p:extLst>
  </p:cSld>
  <p:clrMapOvr>
    <a:masterClrMapping/>
  </p:clrMapOvr>
  <p:transition spd="med">
    <p:blinds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795168-8BD2-49CE-8048-695F7BDE08B8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DA8A86-F5A4-4FD6-AC3B-87D728C281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3756017"/>
      </p:ext>
    </p:extLst>
  </p:cSld>
  <p:clrMapOvr>
    <a:masterClrMapping/>
  </p:clrMapOvr>
  <p:transition spd="med">
    <p:blinds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6F8B00-9F81-4AC9-9958-A7AAC5C22C79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78C3E-B542-4F05-A3A2-C16297A505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6419739"/>
      </p:ext>
    </p:extLst>
  </p:cSld>
  <p:clrMapOvr>
    <a:masterClrMapping/>
  </p:clrMapOvr>
  <p:transition spd="med">
    <p:blinds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89485B-4F81-4E73-851C-389DD30AED2D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A039D-A91C-4BD5-90E1-D576A9E2D6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984240"/>
      </p:ext>
    </p:extLst>
  </p:cSld>
  <p:clrMapOvr>
    <a:masterClrMapping/>
  </p:clrMapOvr>
  <p:transition spd="med">
    <p:blinds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40386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DB7A585-3BED-4E17-88CE-D8F9FB298B48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EDB7FB1-0383-456E-84A6-C0281D8D9D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4064131"/>
      </p:ext>
    </p:extLst>
  </p:cSld>
  <p:clrMapOvr>
    <a:masterClrMapping/>
  </p:clrMapOvr>
  <p:transition spd="med"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5166A7-10B6-41EB-9000-E39B8850321D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832BF-6924-4330-BF5E-90A5F1C83F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3734886"/>
      </p:ext>
    </p:extLst>
  </p:cSld>
  <p:clrMapOvr>
    <a:masterClrMapping/>
  </p:clrMapOvr>
  <p:transition spd="med"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D50251-C6B4-412E-9853-0DA623C5A649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3066A3-3AC9-4E96-937A-350DBA45D4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553283"/>
      </p:ext>
    </p:extLst>
  </p:cSld>
  <p:clrMapOvr>
    <a:masterClrMapping/>
  </p:clrMapOvr>
  <p:transition spd="med"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BA6658-E30D-43B8-BFFB-BAE4EFFAE76F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6595A7-A3DA-4221-B490-E9922E9798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226770"/>
      </p:ext>
    </p:extLst>
  </p:cSld>
  <p:clrMapOvr>
    <a:masterClrMapping/>
  </p:clrMapOvr>
  <p:transition spd="med"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78100D-6FB8-44C2-B4C8-9696D6B74118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336FE3-7ED9-44B8-A79B-608692E6AD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2772542"/>
      </p:ext>
    </p:extLst>
  </p:cSld>
  <p:clrMapOvr>
    <a:masterClrMapping/>
  </p:clrMapOvr>
  <p:transition spd="med"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9B7433-A55B-4764-9CAD-DAA216CFF01F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1965FC-FE04-4246-8F8A-E5D92EAC84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928007"/>
      </p:ext>
    </p:extLst>
  </p:cSld>
  <p:clrMapOvr>
    <a:masterClrMapping/>
  </p:clrMapOvr>
  <p:transition spd="med"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13B3E1-1C62-4FEB-8249-5B67C6AFF113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ABE9D-1A2C-46AF-86BE-2989D11E1D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6311052"/>
      </p:ext>
    </p:extLst>
  </p:cSld>
  <p:clrMapOvr>
    <a:masterClrMapping/>
  </p:clrMapOvr>
  <p:transition spd="med"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9010D-E325-4E87-8A1D-A86648DF3FBD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9CCE8-99E4-41E4-AE92-AE3E473396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9657090"/>
      </p:ext>
    </p:extLst>
  </p:cSld>
  <p:clrMapOvr>
    <a:masterClrMapping/>
  </p:clrMapOvr>
  <p:transition spd="med"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072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ffectLst/>
              </a:defRPr>
            </a:lvl1pPr>
          </a:lstStyle>
          <a:p>
            <a:fld id="{550B58E6-E75E-4938-B8DA-8CEE450504CC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3072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2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effectLst/>
              </a:defRPr>
            </a:lvl1pPr>
          </a:lstStyle>
          <a:p>
            <a:fld id="{31055B98-7727-4241-B45C-B2E9D885EB9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2" r:id="rId1"/>
    <p:sldLayoutId id="2147484013" r:id="rId2"/>
    <p:sldLayoutId id="2147484014" r:id="rId3"/>
    <p:sldLayoutId id="2147484015" r:id="rId4"/>
    <p:sldLayoutId id="2147484016" r:id="rId5"/>
    <p:sldLayoutId id="2147484017" r:id="rId6"/>
    <p:sldLayoutId id="2147484018" r:id="rId7"/>
    <p:sldLayoutId id="2147484019" r:id="rId8"/>
    <p:sldLayoutId id="2147484020" r:id="rId9"/>
    <p:sldLayoutId id="2147484021" r:id="rId10"/>
    <p:sldLayoutId id="2147484022" r:id="rId11"/>
    <p:sldLayoutId id="2147484033" r:id="rId12"/>
  </p:sldLayoutIdLst>
  <p:transition spd="med">
    <p:blinds/>
  </p:transition>
  <p:timing>
    <p:tnLst>
      <p:par>
        <p:cTn id="1" dur="indefinite" restart="never" nodeType="tmRoot"/>
      </p:par>
    </p:tnLst>
  </p:timing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66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66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A5E2175-D5C8-493B-9094-5541617B4DFB}" type="datetime1">
              <a:rPr lang="ar-SA" altLang="en-US"/>
              <a:pPr/>
              <a:t>14/11/1437</a:t>
            </a:fld>
            <a:endParaRPr lang="en-US" altLang="en-US"/>
          </a:p>
        </p:txBody>
      </p:sp>
      <p:sp>
        <p:nvSpPr>
          <p:cNvPr id="566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566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156919A-13D5-4A1F-876F-82353BB335B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1" r:id="rId1"/>
    <p:sldLayoutId id="2147484023" r:id="rId2"/>
    <p:sldLayoutId id="2147484024" r:id="rId3"/>
    <p:sldLayoutId id="2147484025" r:id="rId4"/>
    <p:sldLayoutId id="2147484026" r:id="rId5"/>
    <p:sldLayoutId id="2147484027" r:id="rId6"/>
    <p:sldLayoutId id="2147484028" r:id="rId7"/>
    <p:sldLayoutId id="2147484029" r:id="rId8"/>
    <p:sldLayoutId id="2147484030" r:id="rId9"/>
    <p:sldLayoutId id="2147484031" r:id="rId10"/>
    <p:sldLayoutId id="2147484032" r:id="rId11"/>
    <p:sldLayoutId id="2147484034" r:id="rId12"/>
  </p:sldLayoutIdLst>
  <p:transition spd="med">
    <p:blinds/>
  </p:transition>
  <p:txStyles>
    <p:titleStyle>
      <a:lvl1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Rectangle 2"/>
          <p:cNvSpPr>
            <a:spLocks noChangeArrowheads="1"/>
          </p:cNvSpPr>
          <p:nvPr/>
        </p:nvSpPr>
        <p:spPr bwMode="auto">
          <a:xfrm>
            <a:off x="1187624" y="332656"/>
            <a:ext cx="7416800" cy="4752975"/>
          </a:xfrm>
          <a:prstGeom prst="rect">
            <a:avLst/>
          </a:prstGeom>
          <a:gradFill rotWithShape="1">
            <a:gsLst>
              <a:gs pos="0">
                <a:srgbClr val="003366">
                  <a:gamma/>
                  <a:tint val="44314"/>
                  <a:invGamma/>
                </a:srgbClr>
              </a:gs>
              <a:gs pos="100000">
                <a:srgbClr val="003366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003366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lnSpc>
                <a:spcPct val="200000"/>
              </a:lnSpc>
            </a:pPr>
            <a:r>
              <a:rPr lang="fa-IR" altLang="en-US" sz="32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anose="00000700000000000000" pitchFamily="2" charset="-78"/>
              </a:rPr>
              <a:t> </a:t>
            </a:r>
            <a:r>
              <a:rPr lang="fa-IR" altLang="en-US" sz="32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anose="00000700000000000000" pitchFamily="2" charset="-78"/>
              </a:rPr>
              <a:t>بسم الله الرحمن الرحیم</a:t>
            </a:r>
            <a:endParaRPr lang="fa-IR" altLang="en-US" sz="3200" b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B Titr" panose="00000700000000000000" pitchFamily="2" charset="-78"/>
            </a:endParaRPr>
          </a:p>
          <a:p>
            <a:pPr algn="ctr">
              <a:lnSpc>
                <a:spcPct val="200000"/>
              </a:lnSpc>
            </a:pPr>
            <a:r>
              <a:rPr lang="fa-IR" altLang="en-US" sz="32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anose="00000700000000000000" pitchFamily="2" charset="-78"/>
              </a:rPr>
              <a:t>و امرهم شوری بینهم</a:t>
            </a:r>
          </a:p>
          <a:p>
            <a:pPr algn="ctr">
              <a:lnSpc>
                <a:spcPct val="200000"/>
              </a:lnSpc>
            </a:pPr>
            <a:r>
              <a:rPr lang="fa-IR" altLang="en-US" sz="32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anose="00000700000000000000" pitchFamily="2" charset="-78"/>
              </a:rPr>
              <a:t>ساختار </a:t>
            </a:r>
            <a:r>
              <a:rPr lang="fa-IR" altLang="en-US" sz="32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anose="00000700000000000000" pitchFamily="2" charset="-78"/>
              </a:rPr>
              <a:t>شورایی </a:t>
            </a:r>
            <a:r>
              <a:rPr lang="fa-IR" altLang="en-US" sz="32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anose="00000700000000000000" pitchFamily="2" charset="-78"/>
              </a:rPr>
              <a:t>دانشگاه فرهنگیان</a:t>
            </a:r>
          </a:p>
          <a:p>
            <a:pPr algn="ctr">
              <a:lnSpc>
                <a:spcPct val="200000"/>
              </a:lnSpc>
            </a:pPr>
            <a:r>
              <a:rPr lang="fa-IR" altLang="en-US" sz="32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tr" pitchFamily="2" charset="-78"/>
              </a:rPr>
              <a:t> </a:t>
            </a:r>
            <a:endParaRPr lang="fa-IR" altLang="en-US" sz="3200" b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tr" pitchFamily="2" charset="-78"/>
            </a:endParaRPr>
          </a:p>
        </p:txBody>
      </p:sp>
      <p:sp>
        <p:nvSpPr>
          <p:cNvPr id="656591" name="Text Box 207"/>
          <p:cNvSpPr txBox="1">
            <a:spLocks noChangeArrowheads="1"/>
          </p:cNvSpPr>
          <p:nvPr/>
        </p:nvSpPr>
        <p:spPr bwMode="auto">
          <a:xfrm>
            <a:off x="1908175" y="5373688"/>
            <a:ext cx="518477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a-IR" alt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B Traffic" panose="00000400000000000000" pitchFamily="2" charset="-78"/>
              </a:rPr>
              <a:t>مرداد 1395</a:t>
            </a:r>
          </a:p>
          <a:p>
            <a:pPr algn="ctr">
              <a:spcBef>
                <a:spcPct val="50000"/>
              </a:spcBef>
            </a:pPr>
            <a:r>
              <a:rPr lang="fa-IR" alt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B Traffic" panose="00000400000000000000" pitchFamily="2" charset="-78"/>
              </a:rPr>
              <a:t>نشست مدیران استانی دانشگاه</a:t>
            </a:r>
          </a:p>
          <a:p>
            <a:pPr algn="ctr">
              <a:spcBef>
                <a:spcPct val="50000"/>
              </a:spcBef>
            </a:pPr>
            <a:r>
              <a:rPr lang="fa-IR" alt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B Traffic" panose="00000400000000000000" pitchFamily="2" charset="-78"/>
              </a:rPr>
              <a:t>تبریز</a:t>
            </a:r>
            <a:endParaRPr lang="en-US" altLang="en-US" dirty="0">
              <a:effectLst>
                <a:outerShdw blurRad="38100" dist="38100" dir="2700000" algn="tl">
                  <a:srgbClr val="FFFFFF"/>
                </a:outerShdw>
              </a:effectLst>
              <a:cs typeface="B Traffic" panose="00000400000000000000" pitchFamily="2" charset="-78"/>
            </a:endParaRPr>
          </a:p>
        </p:txBody>
      </p:sp>
    </p:spTree>
  </p:cSld>
  <p:clrMapOvr>
    <a:masterClrMapping/>
  </p:clrMapOvr>
  <p:transition spd="med"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6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6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6386" grpId="0" animBg="1"/>
      <p:bldP spid="65659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86" name="AutoShape 14"/>
          <p:cNvSpPr>
            <a:spLocks noChangeArrowheads="1"/>
          </p:cNvSpPr>
          <p:nvPr/>
        </p:nvSpPr>
        <p:spPr bwMode="auto">
          <a:xfrm>
            <a:off x="0" y="188640"/>
            <a:ext cx="9109075" cy="954088"/>
          </a:xfrm>
          <a:prstGeom prst="ellipseRibbon">
            <a:avLst>
              <a:gd name="adj1" fmla="val 25000"/>
              <a:gd name="adj2" fmla="val 75000"/>
              <a:gd name="adj3" fmla="val 12500"/>
            </a:avLst>
          </a:prstGeom>
          <a:gradFill rotWithShape="1">
            <a:gsLst>
              <a:gs pos="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en-US" altLang="zh-CN" b="0" dirty="0">
                <a:effectLst/>
                <a:ea typeface="SimSun" pitchFamily="2" charset="-122"/>
                <a:cs typeface="B Titr" panose="00000700000000000000" pitchFamily="2" charset="-78"/>
              </a:rPr>
              <a:t> </a:t>
            </a:r>
            <a:r>
              <a:rPr lang="fa-IR" altLang="zh-CN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  <a:cs typeface="B Titr" panose="00000700000000000000" pitchFamily="2" charset="-78"/>
              </a:rPr>
              <a:t>شوراهای دانشگاه در سطح مدیریت استان</a:t>
            </a:r>
            <a:endParaRPr lang="en-US" altLang="en-US" b="0" dirty="0">
              <a:effectLst/>
              <a:cs typeface="B Titr" panose="000007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684584" y="-387424"/>
            <a:ext cx="10044000" cy="9612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07178812"/>
              </p:ext>
            </p:extLst>
          </p:nvPr>
        </p:nvGraphicFramePr>
        <p:xfrm>
          <a:off x="457200" y="2411730"/>
          <a:ext cx="8229600" cy="2034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3276790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73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3486" grpId="0" animBg="1"/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86" name="AutoShape 14"/>
          <p:cNvSpPr>
            <a:spLocks noChangeArrowheads="1"/>
          </p:cNvSpPr>
          <p:nvPr/>
        </p:nvSpPr>
        <p:spPr bwMode="auto">
          <a:xfrm>
            <a:off x="0" y="188640"/>
            <a:ext cx="9109075" cy="954088"/>
          </a:xfrm>
          <a:prstGeom prst="ellipseRibbon">
            <a:avLst>
              <a:gd name="adj1" fmla="val 25000"/>
              <a:gd name="adj2" fmla="val 75000"/>
              <a:gd name="adj3" fmla="val 12500"/>
            </a:avLst>
          </a:prstGeom>
          <a:gradFill rotWithShape="1">
            <a:gsLst>
              <a:gs pos="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en-US" altLang="zh-CN" b="0" dirty="0">
                <a:effectLst/>
                <a:ea typeface="SimSun" pitchFamily="2" charset="-122"/>
                <a:cs typeface="B Titr" panose="00000700000000000000" pitchFamily="2" charset="-78"/>
              </a:rPr>
              <a:t> </a:t>
            </a:r>
            <a:r>
              <a:rPr lang="fa-IR" altLang="zh-CN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  <a:cs typeface="B Titr" panose="00000700000000000000" pitchFamily="2" charset="-78"/>
              </a:rPr>
              <a:t>شورای پردیس</a:t>
            </a:r>
            <a:endParaRPr lang="en-US" altLang="en-US" b="0" dirty="0">
              <a:effectLst/>
              <a:cs typeface="B Titr" panose="000007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684584" y="-387424"/>
            <a:ext cx="10044000" cy="9612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graphicFrame>
        <p:nvGraphicFramePr>
          <p:cNvPr id="6" name="Diagram 5"/>
          <p:cNvGraphicFramePr/>
          <p:nvPr/>
        </p:nvGraphicFramePr>
        <p:xfrm>
          <a:off x="184150" y="1828800"/>
          <a:ext cx="87757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6041657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3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3486" grpId="0" animBg="1"/>
      <p:bldGraphic spid="6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86" name="AutoShape 14"/>
          <p:cNvSpPr>
            <a:spLocks noChangeArrowheads="1"/>
          </p:cNvSpPr>
          <p:nvPr/>
        </p:nvSpPr>
        <p:spPr bwMode="auto">
          <a:xfrm>
            <a:off x="0" y="188640"/>
            <a:ext cx="9109075" cy="954088"/>
          </a:xfrm>
          <a:prstGeom prst="ellipseRibbon">
            <a:avLst>
              <a:gd name="adj1" fmla="val 25000"/>
              <a:gd name="adj2" fmla="val 75000"/>
              <a:gd name="adj3" fmla="val 12500"/>
            </a:avLst>
          </a:prstGeom>
          <a:gradFill rotWithShape="1">
            <a:gsLst>
              <a:gs pos="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en-US" altLang="zh-CN" b="0" dirty="0">
                <a:effectLst/>
                <a:ea typeface="SimSun" pitchFamily="2" charset="-122"/>
                <a:cs typeface="B Titr" panose="00000700000000000000" pitchFamily="2" charset="-78"/>
              </a:rPr>
              <a:t> </a:t>
            </a:r>
            <a:r>
              <a:rPr lang="fa-IR" altLang="zh-CN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  <a:cs typeface="B Titr" panose="00000700000000000000" pitchFamily="2" charset="-78"/>
              </a:rPr>
              <a:t>شور</a:t>
            </a:r>
            <a:r>
              <a:rPr lang="fa-IR" altLang="zh-CN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  <a:cs typeface="B Titr" panose="00000700000000000000" pitchFamily="2" charset="-78"/>
              </a:rPr>
              <a:t>ا</a:t>
            </a:r>
            <a:r>
              <a:rPr lang="fa-IR" altLang="zh-CN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  <a:cs typeface="B Titr" panose="00000700000000000000" pitchFamily="2" charset="-78"/>
              </a:rPr>
              <a:t>ی واحد تابعه( مرکز آموزش عالی)</a:t>
            </a:r>
            <a:endParaRPr lang="en-US" altLang="en-US" b="0" dirty="0">
              <a:effectLst/>
              <a:cs typeface="B Titr" panose="000007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684584" y="-387424"/>
            <a:ext cx="10044000" cy="9612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7200" y="558924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Titr" panose="00000700000000000000" pitchFamily="2" charset="-78"/>
              </a:rPr>
              <a:t>در صورت ضرورت و تصویب شورای استان </a:t>
            </a:r>
            <a:r>
              <a:rPr lang="fa-IR" dirty="0" smtClean="0">
                <a:cs typeface="B Titr" panose="00000700000000000000" pitchFamily="2" charset="-78"/>
              </a:rPr>
              <a:t>شورای واحد تابعه تشکیل و وظایف و اختیارات آن به تصویب شورای استان خواهد رسید. </a:t>
            </a:r>
            <a:endParaRPr lang="en-US" dirty="0">
              <a:cs typeface="B Titr" panose="00000700000000000000" pitchFamily="2" charset="-78"/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457200" y="2104072"/>
          <a:ext cx="8229600" cy="26498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0543981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3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3486" grpId="0" animBg="1"/>
      <p:bldP spid="3" grpId="0"/>
      <p:bldGraphic spid="7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1520" y="1340768"/>
            <a:ext cx="8532813" cy="5473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5781D5"/>
                </a:solidFill>
              </a14:hiddenFill>
            </a:ext>
            <a:ext uri="{91240B29-F687-4F45-9708-019B960494DF}">
              <a14:hiddenLine xmlns:a14="http://schemas.microsoft.com/office/drawing/2010/main" w="88900">
                <a:solidFill>
                  <a:srgbClr val="333399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50000"/>
              </a:lnSpc>
            </a:pPr>
            <a:r>
              <a:rPr lang="fa-IR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مجلس شورای اسلامی</a:t>
            </a:r>
            <a:r>
              <a:rPr lang="ar-SA" altLang="zh-CN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	</a:t>
            </a:r>
            <a:endParaRPr lang="fa-IR" altLang="zh-CN" sz="24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ea typeface="SimSun" pitchFamily="2" charset="-122"/>
              <a:cs typeface="B Titr" panose="00000700000000000000" pitchFamily="2" charset="-78"/>
            </a:endParaRPr>
          </a:p>
          <a:p>
            <a:pPr>
              <a:lnSpc>
                <a:spcPct val="150000"/>
              </a:lnSpc>
            </a:pPr>
            <a:r>
              <a:rPr lang="ar-SA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شورای </a:t>
            </a:r>
            <a:r>
              <a:rPr lang="ar-SA" altLang="zh-CN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عالی انقلاب </a:t>
            </a:r>
            <a:r>
              <a:rPr lang="ar-SA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فرهنگی</a:t>
            </a:r>
            <a:endParaRPr lang="ar-SA" altLang="zh-CN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ea typeface="SimSun" pitchFamily="2" charset="-122"/>
              <a:cs typeface="B Titr" panose="00000700000000000000" pitchFamily="2" charset="-78"/>
            </a:endParaRPr>
          </a:p>
          <a:p>
            <a:pPr>
              <a:lnSpc>
                <a:spcPct val="150000"/>
              </a:lnSpc>
            </a:pPr>
            <a:r>
              <a:rPr lang="ar-SA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شورای </a:t>
            </a:r>
            <a:r>
              <a:rPr lang="ar-SA" altLang="zh-CN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عالی آموزش و </a:t>
            </a:r>
            <a:r>
              <a:rPr lang="ar-SA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پرورش</a:t>
            </a:r>
            <a:r>
              <a:rPr lang="fa-IR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 </a:t>
            </a:r>
            <a:endParaRPr lang="ar-SA" altLang="zh-CN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ea typeface="SimSun" pitchFamily="2" charset="-122"/>
              <a:cs typeface="B Titr" panose="00000700000000000000" pitchFamily="2" charset="-78"/>
            </a:endParaRPr>
          </a:p>
          <a:p>
            <a:pPr>
              <a:lnSpc>
                <a:spcPct val="150000"/>
              </a:lnSpc>
            </a:pPr>
            <a:r>
              <a:rPr lang="ar-SA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شورای </a:t>
            </a:r>
            <a:r>
              <a:rPr lang="ar-SA" altLang="zh-CN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فرهنگ عمومی </a:t>
            </a:r>
            <a:r>
              <a:rPr lang="ar-SA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کشور</a:t>
            </a:r>
            <a:endParaRPr lang="fa-IR" altLang="zh-CN" sz="24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ea typeface="SimSun" pitchFamily="2" charset="-122"/>
              <a:cs typeface="B Titr" panose="00000700000000000000" pitchFamily="2" charset="-78"/>
            </a:endParaRPr>
          </a:p>
          <a:p>
            <a:pPr>
              <a:lnSpc>
                <a:spcPct val="150000"/>
              </a:lnSpc>
            </a:pPr>
            <a:r>
              <a:rPr lang="ar-SA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 </a:t>
            </a:r>
            <a:r>
              <a:rPr lang="ar-SA" altLang="zh-CN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شورای اجتماعی </a:t>
            </a:r>
            <a:r>
              <a:rPr lang="ar-SA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کشور</a:t>
            </a:r>
            <a:r>
              <a:rPr lang="fa-IR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 </a:t>
            </a:r>
            <a:endParaRPr lang="ar-SA" altLang="zh-CN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ea typeface="SimSun" pitchFamily="2" charset="-122"/>
              <a:cs typeface="B Titr" panose="00000700000000000000" pitchFamily="2" charset="-78"/>
            </a:endParaRPr>
          </a:p>
          <a:p>
            <a:pPr>
              <a:lnSpc>
                <a:spcPct val="150000"/>
              </a:lnSpc>
            </a:pPr>
            <a:r>
              <a:rPr lang="ar-SA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شورای </a:t>
            </a:r>
            <a:r>
              <a:rPr lang="ar-SA" altLang="zh-CN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آموزش و پرورش استان( از طریق شورای پردیس و شورای استانی دانشگاه) </a:t>
            </a:r>
            <a:r>
              <a:rPr lang="ar-SA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،</a:t>
            </a:r>
            <a:endParaRPr lang="fa-IR" altLang="zh-CN" sz="24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ea typeface="SimSun" pitchFamily="2" charset="-122"/>
              <a:cs typeface="B Titr" panose="00000700000000000000" pitchFamily="2" charset="-78"/>
            </a:endParaRPr>
          </a:p>
          <a:p>
            <a:pPr>
              <a:lnSpc>
                <a:spcPct val="150000"/>
              </a:lnSpc>
            </a:pPr>
            <a:r>
              <a:rPr lang="ar-SA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 </a:t>
            </a:r>
            <a:r>
              <a:rPr lang="ar-SA" altLang="zh-CN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شورای برنامه ریزی استان، </a:t>
            </a:r>
            <a:endParaRPr lang="fa-IR" altLang="zh-CN" sz="24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ea typeface="SimSun" pitchFamily="2" charset="-122"/>
              <a:cs typeface="B Titr" panose="00000700000000000000" pitchFamily="2" charset="-78"/>
            </a:endParaRPr>
          </a:p>
          <a:p>
            <a:pPr>
              <a:lnSpc>
                <a:spcPct val="150000"/>
              </a:lnSpc>
            </a:pPr>
            <a:r>
              <a:rPr lang="ar-SA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شورا</a:t>
            </a:r>
            <a:r>
              <a:rPr lang="fa-IR" altLang="zh-CN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ی</a:t>
            </a:r>
            <a:r>
              <a:rPr lang="fa-IR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 اسلامی</a:t>
            </a:r>
            <a:r>
              <a:rPr lang="ar-SA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 شهر</a:t>
            </a:r>
            <a:r>
              <a:rPr lang="fa-IR" altLang="zh-CN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ها</a:t>
            </a:r>
            <a:endParaRPr lang="ar-SA" altLang="zh-CN" sz="24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ea typeface="SimSun" pitchFamily="2" charset="-122"/>
              <a:cs typeface="B Titr" panose="00000700000000000000" pitchFamily="2" charset="-78"/>
            </a:endParaRPr>
          </a:p>
        </p:txBody>
      </p:sp>
      <p:sp>
        <p:nvSpPr>
          <p:cNvPr id="875523" name="AutoShape 3"/>
          <p:cNvSpPr>
            <a:spLocks noChangeArrowheads="1"/>
          </p:cNvSpPr>
          <p:nvPr/>
        </p:nvSpPr>
        <p:spPr bwMode="auto">
          <a:xfrm>
            <a:off x="-36612" y="-586297"/>
            <a:ext cx="9109075" cy="2088232"/>
          </a:xfrm>
          <a:prstGeom prst="ellipseRibbon">
            <a:avLst>
              <a:gd name="adj1" fmla="val 25000"/>
              <a:gd name="adj2" fmla="val 75000"/>
              <a:gd name="adj3" fmla="val 12500"/>
            </a:avLst>
          </a:prstGeom>
          <a:gradFill rotWithShape="1">
            <a:gsLst>
              <a:gs pos="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lnSpc>
                <a:spcPct val="150000"/>
              </a:lnSpc>
            </a:pPr>
            <a:r>
              <a:rPr lang="ar-SA" altLang="zh-CN" sz="2400" b="0" dirty="0" smtClean="0">
                <a:solidFill>
                  <a:srgbClr val="FFC000"/>
                </a:solidFill>
                <a:effectLst/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شوراهایی </a:t>
            </a:r>
            <a:r>
              <a:rPr lang="ar-SA" altLang="zh-CN" sz="2400" b="0" dirty="0">
                <a:solidFill>
                  <a:srgbClr val="FFC000"/>
                </a:solidFill>
                <a:effectLst/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که دانشگاه فرهنگیان می‏</a:t>
            </a:r>
            <a:r>
              <a:rPr lang="ar-SA" altLang="zh-CN" sz="2400" b="0" dirty="0" smtClean="0">
                <a:solidFill>
                  <a:srgbClr val="FFC000"/>
                </a:solidFill>
                <a:effectLst/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تواند</a:t>
            </a:r>
            <a:r>
              <a:rPr lang="fa-IR" altLang="zh-CN" sz="2400" b="0" dirty="0" smtClean="0">
                <a:solidFill>
                  <a:srgbClr val="FFC000"/>
                </a:solidFill>
                <a:effectLst/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دردر قالب</a:t>
            </a:r>
          </a:p>
          <a:p>
            <a:pPr algn="ctr">
              <a:lnSpc>
                <a:spcPct val="150000"/>
              </a:lnSpc>
            </a:pPr>
            <a:r>
              <a:rPr lang="fa-IR" altLang="zh-CN" sz="2400" b="0" dirty="0" smtClean="0">
                <a:solidFill>
                  <a:srgbClr val="FFC000"/>
                </a:solidFill>
                <a:effectLst/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 نظام شورایی </a:t>
            </a:r>
            <a:r>
              <a:rPr lang="ar-SA" altLang="zh-CN" sz="2400" b="0" dirty="0" smtClean="0">
                <a:solidFill>
                  <a:srgbClr val="FFC000"/>
                </a:solidFill>
                <a:effectLst/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با آنها تعامل </a:t>
            </a:r>
            <a:r>
              <a:rPr lang="fa-IR" altLang="zh-CN" sz="2400" b="0" dirty="0" smtClean="0">
                <a:solidFill>
                  <a:srgbClr val="FFC000"/>
                </a:solidFill>
                <a:effectLst/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نظام‏مند </a:t>
            </a:r>
            <a:r>
              <a:rPr lang="ar-SA" altLang="zh-CN" sz="2400" b="0" dirty="0" smtClean="0">
                <a:solidFill>
                  <a:srgbClr val="FFC000"/>
                </a:solidFill>
                <a:effectLst/>
                <a:latin typeface="Times New Roman" pitchFamily="18" charset="0"/>
                <a:ea typeface="SimSun" pitchFamily="2" charset="-122"/>
                <a:cs typeface="B Titr" panose="00000700000000000000" pitchFamily="2" charset="-78"/>
              </a:rPr>
              <a:t>داشته باشد.</a:t>
            </a:r>
            <a:endParaRPr lang="ar-SA" altLang="zh-CN" sz="2400" b="0" dirty="0">
              <a:solidFill>
                <a:srgbClr val="FFC000"/>
              </a:solidFill>
              <a:effectLst/>
              <a:latin typeface="Times New Roman" pitchFamily="18" charset="0"/>
              <a:ea typeface="SimSun" pitchFamily="2" charset="-122"/>
              <a:cs typeface="B Titr" panose="00000700000000000000" pitchFamily="2" charset="-78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5522" grpId="0" build="p"/>
      <p:bldP spid="8755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Oval 2"/>
          <p:cNvSpPr>
            <a:spLocks noChangeArrowheads="1"/>
          </p:cNvSpPr>
          <p:nvPr/>
        </p:nvSpPr>
        <p:spPr bwMode="auto">
          <a:xfrm>
            <a:off x="971550" y="692150"/>
            <a:ext cx="7315200" cy="5181600"/>
          </a:xfrm>
          <a:prstGeom prst="ellipse">
            <a:avLst/>
          </a:prstGeom>
          <a:gradFill rotWithShape="1">
            <a:gsLst>
              <a:gs pos="0">
                <a:srgbClr val="99CCFF">
                  <a:gamma/>
                  <a:shade val="72941"/>
                  <a:invGamma/>
                </a:srgbClr>
              </a:gs>
              <a:gs pos="50000">
                <a:srgbClr val="99CCFF"/>
              </a:gs>
              <a:gs pos="100000">
                <a:srgbClr val="99CCFF">
                  <a:gamma/>
                  <a:shade val="72941"/>
                  <a:invGamma/>
                </a:srgbClr>
              </a:gs>
            </a:gsLst>
            <a:lin ang="5400000" scaled="1"/>
          </a:gradFill>
          <a:ln w="50800">
            <a:solidFill>
              <a:srgbClr val="0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35000"/>
              </a:lnSpc>
            </a:pPr>
            <a:r>
              <a:rPr lang="fa-IR" altLang="en-US" sz="6000" b="0" dirty="0" smtClean="0">
                <a:solidFill>
                  <a:schemeClr val="bg2"/>
                </a:solidFill>
                <a:effectLst/>
                <a:latin typeface="Titr" pitchFamily="2" charset="-78"/>
                <a:cs typeface="B Titr" panose="00000700000000000000" pitchFamily="2" charset="-78"/>
              </a:rPr>
              <a:t> شورای  مدیریت امور پردیس‏های استان</a:t>
            </a:r>
            <a:endParaRPr lang="en-US" altLang="en-US" sz="3200" b="0" dirty="0">
              <a:solidFill>
                <a:schemeClr val="bg2"/>
              </a:solidFill>
              <a:effectLst/>
              <a:latin typeface="Titr" pitchFamily="2" charset="-78"/>
              <a:cs typeface="B Titr" panose="00000700000000000000" pitchFamily="2" charset="-78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0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Oval 2"/>
          <p:cNvSpPr>
            <a:spLocks noChangeArrowheads="1"/>
          </p:cNvSpPr>
          <p:nvPr/>
        </p:nvSpPr>
        <p:spPr bwMode="auto">
          <a:xfrm>
            <a:off x="899592" y="116632"/>
            <a:ext cx="7315200" cy="936104"/>
          </a:xfrm>
          <a:prstGeom prst="ellipse">
            <a:avLst/>
          </a:prstGeom>
          <a:gradFill rotWithShape="1">
            <a:gsLst>
              <a:gs pos="0">
                <a:srgbClr val="99CCFF">
                  <a:gamma/>
                  <a:shade val="72941"/>
                  <a:invGamma/>
                </a:srgbClr>
              </a:gs>
              <a:gs pos="50000">
                <a:srgbClr val="99CCFF"/>
              </a:gs>
              <a:gs pos="100000">
                <a:srgbClr val="99CCFF">
                  <a:gamma/>
                  <a:shade val="72941"/>
                  <a:invGamma/>
                </a:srgbClr>
              </a:gs>
            </a:gsLst>
            <a:lin ang="5400000" scaled="1"/>
          </a:gradFill>
          <a:ln w="50800">
            <a:solidFill>
              <a:srgbClr val="0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35000"/>
              </a:lnSpc>
            </a:pPr>
            <a:r>
              <a:rPr lang="fa-IR" altLang="en-US" sz="4000" b="0" dirty="0" smtClean="0">
                <a:solidFill>
                  <a:schemeClr val="bg2"/>
                </a:solidFill>
                <a:effectLst/>
                <a:latin typeface="Titr" pitchFamily="2" charset="-78"/>
                <a:cs typeface="B Titr" panose="00000700000000000000" pitchFamily="2" charset="-78"/>
              </a:rPr>
              <a:t>ترکیب اعضای شورای استان</a:t>
            </a:r>
            <a:endParaRPr lang="en-US" altLang="en-US" b="0" dirty="0">
              <a:solidFill>
                <a:schemeClr val="bg2"/>
              </a:solidFill>
              <a:effectLst/>
              <a:latin typeface="Titr" pitchFamily="2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1196752"/>
            <a:ext cx="851814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ar-SA" sz="240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مدیر مدیریت امور پردیس‏های استان</a:t>
            </a:r>
            <a:endParaRPr lang="en-US" sz="2400" dirty="0">
              <a:solidFill>
                <a:schemeClr val="bg2"/>
              </a:solidFill>
              <a:effectLst/>
              <a:cs typeface="B Titr" panose="00000700000000000000" pitchFamily="2" charset="-78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ar-SA" sz="2400" dirty="0" smtClean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معاونان</a:t>
            </a:r>
            <a:r>
              <a:rPr lang="fa-IR" sz="2400" dirty="0" smtClean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/ معاون</a:t>
            </a:r>
            <a:r>
              <a:rPr lang="ar-SA" sz="2400" dirty="0" smtClean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 </a:t>
            </a:r>
            <a:r>
              <a:rPr lang="ar-SA" sz="2400" dirty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مدیریت امور پردیس‏های استان</a:t>
            </a:r>
            <a:endParaRPr lang="en-US" sz="2400" dirty="0">
              <a:solidFill>
                <a:srgbClr val="C00000"/>
              </a:solidFill>
              <a:effectLst/>
              <a:cs typeface="B Titr" panose="00000700000000000000" pitchFamily="2" charset="-78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ar-SA" sz="240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رؤسای پردیس‏های استان</a:t>
            </a:r>
            <a:endParaRPr lang="en-US" sz="2400" dirty="0">
              <a:solidFill>
                <a:schemeClr val="bg2"/>
              </a:solidFill>
              <a:effectLst/>
              <a:cs typeface="B Titr" panose="00000700000000000000" pitchFamily="2" charset="-78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ar-SA" sz="2400" dirty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رؤسای واحد های تابعه پردیس( مراکز آموزش عالی </a:t>
            </a:r>
            <a:r>
              <a:rPr lang="ar-SA" sz="2400" dirty="0" smtClean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استان</a:t>
            </a:r>
            <a:r>
              <a:rPr lang="fa-IR" sz="2400" dirty="0" smtClean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)</a:t>
            </a:r>
            <a:endParaRPr lang="en-US" sz="2400" dirty="0">
              <a:solidFill>
                <a:srgbClr val="C00000"/>
              </a:solidFill>
              <a:effectLst/>
              <a:cs typeface="B Titr" panose="00000700000000000000" pitchFamily="2" charset="-78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ar-SA" sz="240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یک تن از</a:t>
            </a:r>
            <a:r>
              <a:rPr lang="fa-IR" sz="240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میان دوتن </a:t>
            </a:r>
            <a:r>
              <a:rPr lang="ar-SA" sz="240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اعضاي هیأت علمی هر یک‌ از شوراهاي تخصصی </a:t>
            </a:r>
            <a:r>
              <a:rPr lang="fa-IR" sz="2400" dirty="0" smtClean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 استان</a:t>
            </a:r>
            <a:r>
              <a:rPr lang="ar-SA" sz="2400" dirty="0" smtClean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(آموزشی </a:t>
            </a:r>
            <a:r>
              <a:rPr lang="ar-SA" sz="240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و تحصیلات تکمیلی، پژوهشی و فناوري، دانشجویی و...) </a:t>
            </a:r>
            <a:r>
              <a:rPr lang="ar-SA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با تایید و حکم مدیر مدیریت امور پردیس‏های استان</a:t>
            </a:r>
            <a:endParaRPr lang="en-US" dirty="0" smtClean="0">
              <a:solidFill>
                <a:schemeClr val="bg2">
                  <a:lumMod val="60000"/>
                  <a:lumOff val="40000"/>
                </a:schemeClr>
              </a:solidFill>
              <a:effectLst/>
              <a:cs typeface="B Titr" panose="00000700000000000000" pitchFamily="2" charset="-78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ar-SA" sz="2400" dirty="0" smtClean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یک تن عضو هیأت علمی داراي صلاحیتهاي عمومی مندرج در این آیین‌نامه با انتخاب و حکم مدیر مدیریت امور پردیس‏های استان</a:t>
            </a:r>
            <a:endParaRPr lang="en-US" sz="2400" dirty="0" smtClean="0">
              <a:solidFill>
                <a:srgbClr val="FF0000"/>
              </a:solidFill>
              <a:effectLst/>
              <a:cs typeface="B Titr" panose="00000700000000000000" pitchFamily="2" charset="-78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ar-SA" sz="2400" dirty="0" smtClean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معاون </a:t>
            </a:r>
            <a:r>
              <a:rPr lang="ar-SA" sz="240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برنامه‏ریزی منابع انسانی اداره کل آموزش و پرورش استان</a:t>
            </a:r>
            <a:endParaRPr lang="en-US" sz="2400" dirty="0">
              <a:solidFill>
                <a:schemeClr val="bg2"/>
              </a:solidFill>
              <a:effectLst/>
              <a:cs typeface="B Titr" panose="00000700000000000000" pitchFamily="2" charset="-78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ar-SA" sz="24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رییس سازمان نوسازی و تجهیز مدارس استان</a:t>
            </a:r>
            <a:endParaRPr lang="en-US" sz="2400" dirty="0">
              <a:solidFill>
                <a:srgbClr val="FF0000"/>
              </a:solidFill>
              <a:effectLst/>
              <a:cs typeface="B Titr" panose="00000700000000000000" pitchFamily="2" charset="-78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ar-SA" sz="240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یکی از معاونان دانشگاه مادر استان با معرفی رییس دانشگاه مادر</a:t>
            </a:r>
            <a:endParaRPr lang="en-US" sz="2400" dirty="0">
              <a:solidFill>
                <a:schemeClr val="bg2"/>
              </a:solidFill>
              <a:effectLst/>
              <a:cs typeface="B Titr" panose="000007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622615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0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Oval 2"/>
          <p:cNvSpPr>
            <a:spLocks noChangeArrowheads="1"/>
          </p:cNvSpPr>
          <p:nvPr/>
        </p:nvSpPr>
        <p:spPr bwMode="auto">
          <a:xfrm>
            <a:off x="899592" y="-27384"/>
            <a:ext cx="7315200" cy="936104"/>
          </a:xfrm>
          <a:prstGeom prst="ellipse">
            <a:avLst/>
          </a:prstGeom>
          <a:gradFill rotWithShape="1">
            <a:gsLst>
              <a:gs pos="0">
                <a:srgbClr val="99CCFF">
                  <a:gamma/>
                  <a:shade val="72941"/>
                  <a:invGamma/>
                </a:srgbClr>
              </a:gs>
              <a:gs pos="50000">
                <a:srgbClr val="99CCFF"/>
              </a:gs>
              <a:gs pos="100000">
                <a:srgbClr val="99CCFF">
                  <a:gamma/>
                  <a:shade val="72941"/>
                  <a:invGamma/>
                </a:srgbClr>
              </a:gs>
            </a:gsLst>
            <a:lin ang="5400000" scaled="1"/>
          </a:gradFill>
          <a:ln w="50800">
            <a:solidFill>
              <a:srgbClr val="0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35000"/>
              </a:lnSpc>
            </a:pPr>
            <a:r>
              <a:rPr lang="fa-IR" altLang="en-US" sz="2800" b="0" dirty="0" smtClean="0">
                <a:solidFill>
                  <a:schemeClr val="bg2"/>
                </a:solidFill>
                <a:effectLst/>
                <a:latin typeface="Titr" pitchFamily="2" charset="-78"/>
                <a:cs typeface="B Titr" panose="00000700000000000000" pitchFamily="2" charset="-78"/>
              </a:rPr>
              <a:t>اختیارات و شرح وظایف شورای استان</a:t>
            </a:r>
            <a:endParaRPr lang="en-US" altLang="en-US" sz="1200" b="0" dirty="0">
              <a:solidFill>
                <a:schemeClr val="bg2"/>
              </a:solidFill>
              <a:effectLst/>
              <a:latin typeface="Titr" pitchFamily="2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908720"/>
            <a:ext cx="9144000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ar-SA" sz="2400" dirty="0" smtClean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برنامه‌ریزی </a:t>
            </a:r>
            <a:r>
              <a:rPr lang="ar-SA" sz="240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جهت ایجاد زمینه‌های اجرایی مصوباتی که توسط رئیس دانشگاه </a:t>
            </a:r>
            <a:r>
              <a:rPr lang="ar-SA" sz="2400" dirty="0" smtClean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ابلاغ </a:t>
            </a:r>
            <a:r>
              <a:rPr lang="ar-SA" sz="240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می‏شوند.</a:t>
            </a:r>
          </a:p>
          <a:p>
            <a:pPr lvl="0">
              <a:lnSpc>
                <a:spcPct val="150000"/>
              </a:lnSpc>
            </a:pPr>
            <a:r>
              <a:rPr lang="ar-SA" sz="2400" dirty="0" smtClean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برنامه </a:t>
            </a:r>
            <a:r>
              <a:rPr lang="ar-SA" sz="24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ریزی جهت توسعه عمرانی پردیس‏ها و مراکز آموزش عالی استان و پیشنهاد آن ها به کمیته استانی هیأت امناء.</a:t>
            </a:r>
          </a:p>
          <a:p>
            <a:pPr lvl="0">
              <a:lnSpc>
                <a:spcPct val="150000"/>
              </a:lnSpc>
            </a:pPr>
            <a:r>
              <a:rPr lang="ar-SA" sz="2400" dirty="0" smtClean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تدوین </a:t>
            </a:r>
            <a:r>
              <a:rPr lang="ar-SA" sz="240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سیاست‌های </a:t>
            </a:r>
            <a:r>
              <a:rPr lang="ar-SA" sz="200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آموزشی</a:t>
            </a:r>
            <a:r>
              <a:rPr lang="ar-SA" sz="240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 و پژوهشی، فرهنگی، دانشجویی و  استان بر اساس خط مشی و برنامه راهبردی دانشگاه جهت تصویب در کمیته استانی هیأت امناء </a:t>
            </a:r>
          </a:p>
          <a:p>
            <a:pPr lvl="0">
              <a:lnSpc>
                <a:spcPct val="150000"/>
              </a:lnSpc>
            </a:pPr>
            <a:r>
              <a:rPr lang="ar-SA" sz="2400" dirty="0" smtClean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ارزیابی </a:t>
            </a:r>
            <a:r>
              <a:rPr lang="ar-SA" sz="24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کلی عملکرد کلی مدیریت استان </a:t>
            </a:r>
            <a:r>
              <a:rPr lang="ar-SA" sz="20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(شامل مدیریت استانی، پردیس‏ها و واحدهای تابعه</a:t>
            </a:r>
            <a:r>
              <a:rPr lang="ar-SA" sz="2000" dirty="0" smtClean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)</a:t>
            </a:r>
            <a:endParaRPr lang="fa-IR" sz="2000" dirty="0" smtClean="0">
              <a:solidFill>
                <a:srgbClr val="FF0000"/>
              </a:solidFill>
              <a:effectLst/>
              <a:cs typeface="B Titr" panose="00000700000000000000" pitchFamily="2" charset="-78"/>
            </a:endParaRPr>
          </a:p>
          <a:p>
            <a:pPr lvl="0" algn="just">
              <a:lnSpc>
                <a:spcPct val="150000"/>
              </a:lnSpc>
            </a:pPr>
            <a:r>
              <a:rPr lang="ar-SA" sz="2400" dirty="0" smtClean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بررسی </a:t>
            </a:r>
            <a:r>
              <a:rPr lang="ar-SA" sz="240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و تصویب دوره‌ها و رشته‌هاي آموزشی جدید و برنامه‌هاي آن، پیشنهادي معاونتها و شوراهاي تخصصی استان به منظور ارائه به مراجع ذیصلاح( شوراهای تخصصی دانشگاه و شورای دانشگاه) براي تصویب؛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637940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0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Oval 2"/>
          <p:cNvSpPr>
            <a:spLocks noChangeArrowheads="1"/>
          </p:cNvSpPr>
          <p:nvPr/>
        </p:nvSpPr>
        <p:spPr bwMode="auto">
          <a:xfrm>
            <a:off x="899592" y="-27384"/>
            <a:ext cx="7315200" cy="936104"/>
          </a:xfrm>
          <a:prstGeom prst="ellipse">
            <a:avLst/>
          </a:prstGeom>
          <a:gradFill rotWithShape="1">
            <a:gsLst>
              <a:gs pos="0">
                <a:srgbClr val="99CCFF">
                  <a:gamma/>
                  <a:shade val="72941"/>
                  <a:invGamma/>
                </a:srgbClr>
              </a:gs>
              <a:gs pos="50000">
                <a:srgbClr val="99CCFF"/>
              </a:gs>
              <a:gs pos="100000">
                <a:srgbClr val="99CCFF">
                  <a:gamma/>
                  <a:shade val="72941"/>
                  <a:invGamma/>
                </a:srgbClr>
              </a:gs>
            </a:gsLst>
            <a:lin ang="5400000" scaled="1"/>
          </a:gradFill>
          <a:ln w="50800">
            <a:solidFill>
              <a:srgbClr val="0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35000"/>
              </a:lnSpc>
            </a:pPr>
            <a:r>
              <a:rPr lang="fa-IR" altLang="en-US" sz="2800" b="0" dirty="0" smtClean="0">
                <a:solidFill>
                  <a:schemeClr val="bg2"/>
                </a:solidFill>
                <a:effectLst/>
                <a:latin typeface="Titr" pitchFamily="2" charset="-78"/>
                <a:cs typeface="B Titr" panose="00000700000000000000" pitchFamily="2" charset="-78"/>
              </a:rPr>
              <a:t>اختیارات و شرح وظایف شورای استان</a:t>
            </a:r>
            <a:endParaRPr lang="en-US" altLang="en-US" sz="1200" b="0" dirty="0">
              <a:solidFill>
                <a:schemeClr val="bg2"/>
              </a:solidFill>
              <a:effectLst/>
              <a:latin typeface="Titr" pitchFamily="2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908720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Low"/>
            <a:r>
              <a:rPr lang="ar-SA" sz="2800" dirty="0">
                <a:solidFill>
                  <a:srgbClr val="0070C0"/>
                </a:solidFill>
                <a:effectLst/>
                <a:cs typeface="B Titr" panose="00000700000000000000" pitchFamily="2" charset="-78"/>
              </a:rPr>
              <a:t>بررسی و پیشنهاد همکاري مدیریت امور پردیس‏های استان با موسسات دولتی و غیردولتی داخلی وخارجی با رعایت قوانین و مقررات </a:t>
            </a:r>
            <a:r>
              <a:rPr lang="ar-SA" sz="2800" dirty="0" smtClean="0">
                <a:solidFill>
                  <a:srgbClr val="0070C0"/>
                </a:solidFill>
                <a:effectLst/>
                <a:cs typeface="B Titr" panose="00000700000000000000" pitchFamily="2" charset="-78"/>
              </a:rPr>
              <a:t>موضوعه</a:t>
            </a:r>
            <a:r>
              <a:rPr lang="fa-IR" sz="2800" dirty="0" smtClean="0">
                <a:solidFill>
                  <a:srgbClr val="0070C0"/>
                </a:solidFill>
                <a:effectLst/>
                <a:cs typeface="B Titr" panose="00000700000000000000" pitchFamily="2" charset="-78"/>
              </a:rPr>
              <a:t>.</a:t>
            </a:r>
            <a:endParaRPr lang="en-US" sz="2800" dirty="0">
              <a:solidFill>
                <a:srgbClr val="0070C0"/>
              </a:solidFill>
              <a:effectLst/>
              <a:cs typeface="B Titr" panose="00000700000000000000" pitchFamily="2" charset="-78"/>
            </a:endParaRPr>
          </a:p>
          <a:p>
            <a:pPr lvl="0" algn="justLow"/>
            <a:r>
              <a:rPr lang="ar-SA" sz="2800" dirty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بررسی و پیشنهاد برنامه‌هاي پذیرش دانشجو توسط پردیس‏ها و واحدهای تابعه مبتنی بر بودجه و امکانات استان و در راستاي اجراي تکالیف مندرج در برنامه‌هاي کلان دانشگاه فرهنگیان </a:t>
            </a:r>
            <a:r>
              <a:rPr lang="fa-IR" sz="2800" dirty="0" smtClean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.</a:t>
            </a:r>
            <a:r>
              <a:rPr lang="ar-SA" sz="2800" dirty="0" smtClean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 </a:t>
            </a:r>
            <a:endParaRPr lang="en-US" sz="2800" dirty="0">
              <a:solidFill>
                <a:srgbClr val="C00000"/>
              </a:solidFill>
              <a:effectLst/>
              <a:cs typeface="B Titr" panose="00000700000000000000" pitchFamily="2" charset="-78"/>
            </a:endParaRPr>
          </a:p>
          <a:p>
            <a:pPr lvl="0" algn="justLow"/>
            <a:r>
              <a:rPr lang="ar-SA" sz="2800" dirty="0">
                <a:solidFill>
                  <a:srgbClr val="0070C0"/>
                </a:solidFill>
                <a:effectLst/>
                <a:cs typeface="B Titr" panose="00000700000000000000" pitchFamily="2" charset="-78"/>
              </a:rPr>
              <a:t>بررسی و تصویب برنامه‌هاي پیشنهادي آموزشی و پژوهشی کوتاه مدت؛</a:t>
            </a:r>
            <a:endParaRPr lang="en-US" sz="2800" dirty="0">
              <a:solidFill>
                <a:srgbClr val="0070C0"/>
              </a:solidFill>
              <a:effectLst/>
              <a:cs typeface="B Titr" panose="00000700000000000000" pitchFamily="2" charset="-78"/>
            </a:endParaRPr>
          </a:p>
          <a:p>
            <a:pPr lvl="0" algn="justLow"/>
            <a:r>
              <a:rPr lang="ar-SA" sz="2800" dirty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بررسی گزارش تحلیلی ارائه شده توسط واحدهاي ذیربط در خصوص مشکلات تربیتی، فرهنگی، آموزشی، دانشجویی، پژوهشی و فناوري، پشتیبانی و خدماتی به منظور ارائه راه کارهاي سازنده و عملی جهت رفع </a:t>
            </a:r>
            <a:r>
              <a:rPr lang="ar-SA" sz="2800" dirty="0" smtClean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کاستی‌ها</a:t>
            </a:r>
            <a:r>
              <a:rPr lang="fa-IR" sz="2800" dirty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.</a:t>
            </a:r>
            <a:endParaRPr lang="fa-IR" sz="2800" dirty="0" smtClean="0">
              <a:solidFill>
                <a:srgbClr val="C00000"/>
              </a:solidFill>
              <a:effectLst/>
              <a:cs typeface="B Titr" panose="00000700000000000000" pitchFamily="2" charset="-78"/>
            </a:endParaRPr>
          </a:p>
          <a:p>
            <a:pPr lvl="0" algn="justLow"/>
            <a:r>
              <a:rPr lang="fa-IR" sz="28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بررسی </a:t>
            </a:r>
            <a:r>
              <a:rPr lang="fa-IR" sz="28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سالانه امکانات علمی (نیروي انسانی و تجهیزات)  مدیریت استان و تعیین کمبودها و طبقه بندي نیازهاي علمی و اقدام براي تأمین </a:t>
            </a:r>
            <a:r>
              <a:rPr lang="fa-IR" sz="28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آنها.</a:t>
            </a:r>
            <a:endParaRPr lang="en-US" sz="2800" dirty="0" smtClean="0">
              <a:solidFill>
                <a:srgbClr val="0064A8"/>
              </a:solidFill>
              <a:effectLst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52057490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0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Oval 2"/>
          <p:cNvSpPr>
            <a:spLocks noChangeArrowheads="1"/>
          </p:cNvSpPr>
          <p:nvPr/>
        </p:nvSpPr>
        <p:spPr bwMode="auto">
          <a:xfrm>
            <a:off x="899592" y="-27384"/>
            <a:ext cx="7315200" cy="936104"/>
          </a:xfrm>
          <a:prstGeom prst="ellipse">
            <a:avLst/>
          </a:prstGeom>
          <a:gradFill rotWithShape="1">
            <a:gsLst>
              <a:gs pos="0">
                <a:srgbClr val="99CCFF">
                  <a:gamma/>
                  <a:shade val="72941"/>
                  <a:invGamma/>
                </a:srgbClr>
              </a:gs>
              <a:gs pos="50000">
                <a:srgbClr val="99CCFF"/>
              </a:gs>
              <a:gs pos="100000">
                <a:srgbClr val="99CCFF">
                  <a:gamma/>
                  <a:shade val="72941"/>
                  <a:invGamma/>
                </a:srgbClr>
              </a:gs>
            </a:gsLst>
            <a:lin ang="5400000" scaled="1"/>
          </a:gradFill>
          <a:ln w="50800">
            <a:solidFill>
              <a:srgbClr val="0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35000"/>
              </a:lnSpc>
            </a:pPr>
            <a:r>
              <a:rPr lang="fa-IR" altLang="en-US" sz="2800" b="0" dirty="0" smtClean="0">
                <a:solidFill>
                  <a:schemeClr val="bg2"/>
                </a:solidFill>
                <a:effectLst/>
                <a:latin typeface="Titr" pitchFamily="2" charset="-78"/>
                <a:cs typeface="B Titr" panose="00000700000000000000" pitchFamily="2" charset="-78"/>
              </a:rPr>
              <a:t>اختیارات و شرح وظایف شورای استان</a:t>
            </a:r>
            <a:endParaRPr lang="en-US" altLang="en-US" sz="1200" b="0" dirty="0">
              <a:solidFill>
                <a:schemeClr val="bg2"/>
              </a:solidFill>
              <a:effectLst/>
              <a:latin typeface="Titr" pitchFamily="2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887800"/>
            <a:ext cx="9144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Low"/>
            <a:r>
              <a:rPr lang="ar-SA" sz="28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ارجاع </a:t>
            </a:r>
            <a:r>
              <a:rPr lang="ar-SA" sz="28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برخی از موضوعات مدیریت امور پردیس‏های استان براي بررسی و اظهارنظر به یکی از شوراهاي تخصصی حسب مورد؛</a:t>
            </a:r>
          </a:p>
          <a:p>
            <a:pPr lvl="0" algn="justLow"/>
            <a:r>
              <a:rPr lang="ar-SA" sz="2800" dirty="0" smtClean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تدوین </a:t>
            </a:r>
            <a:r>
              <a:rPr lang="ar-SA" sz="2800" dirty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و تصویب آیین‌نامه‌هاي داخلی شورا و کمیته‌هاي آن.</a:t>
            </a:r>
          </a:p>
          <a:p>
            <a:pPr lvl="0" algn="justLow"/>
            <a:r>
              <a:rPr lang="ar-SA" sz="2800" dirty="0" smtClean="0">
                <a:solidFill>
                  <a:srgbClr val="0070C0"/>
                </a:solidFill>
                <a:effectLst/>
                <a:cs typeface="B Titr" panose="00000700000000000000" pitchFamily="2" charset="-78"/>
              </a:rPr>
              <a:t>بررسی </a:t>
            </a:r>
            <a:r>
              <a:rPr lang="ar-SA" sz="2800" dirty="0">
                <a:solidFill>
                  <a:srgbClr val="0070C0"/>
                </a:solidFill>
                <a:effectLst/>
                <a:cs typeface="B Titr" panose="00000700000000000000" pitchFamily="2" charset="-78"/>
              </a:rPr>
              <a:t>و تدوین طرحهای  مختلف آموزشی و پژوهشی، فرهنگی و...... برای پردیس ها و واخدهای تابعه و ارجاع آنها به شوراهای تخصصی دانشگاه یا کمیته استانی هیأت امناء.</a:t>
            </a:r>
          </a:p>
          <a:p>
            <a:pPr lvl="0" algn="justLow"/>
            <a:r>
              <a:rPr lang="ar-SA" sz="2800" dirty="0" smtClean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بررسی </a:t>
            </a:r>
            <a:r>
              <a:rPr lang="ar-SA" sz="2800" dirty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و تدوین طرحهای ارزشیابی فعالیت‌های آموزشی و پژوهشی فرهنگی و..... و پیشنهاد آنها به شوراهای تخصصی و مراجع ذیربط در دانشگاه.</a:t>
            </a:r>
          </a:p>
          <a:p>
            <a:pPr lvl="0" algn="justLow"/>
            <a:r>
              <a:rPr lang="ar-SA" sz="2800" dirty="0" smtClean="0">
                <a:solidFill>
                  <a:srgbClr val="0070C0"/>
                </a:solidFill>
                <a:effectLst/>
                <a:cs typeface="B Titr" panose="00000700000000000000" pitchFamily="2" charset="-78"/>
              </a:rPr>
              <a:t>ایجاد </a:t>
            </a:r>
            <a:r>
              <a:rPr lang="ar-SA" sz="2800" dirty="0">
                <a:solidFill>
                  <a:srgbClr val="0070C0"/>
                </a:solidFill>
                <a:effectLst/>
                <a:cs typeface="B Titr" panose="00000700000000000000" pitchFamily="2" charset="-78"/>
              </a:rPr>
              <a:t>هماهنگی میان شوراهای تخصصی </a:t>
            </a:r>
            <a:r>
              <a:rPr lang="ar-SA" sz="2800" dirty="0" smtClean="0">
                <a:solidFill>
                  <a:srgbClr val="0070C0"/>
                </a:solidFill>
                <a:effectLst/>
                <a:cs typeface="B Titr" panose="00000700000000000000" pitchFamily="2" charset="-78"/>
              </a:rPr>
              <a:t>استان</a:t>
            </a:r>
            <a:r>
              <a:rPr lang="fa-IR" sz="2800" dirty="0" smtClean="0">
                <a:solidFill>
                  <a:srgbClr val="0070C0"/>
                </a:solidFill>
                <a:effectLst/>
                <a:cs typeface="B Titr" panose="00000700000000000000" pitchFamily="2" charset="-78"/>
              </a:rPr>
              <a:t>.</a:t>
            </a:r>
          </a:p>
          <a:p>
            <a:pPr lvl="0"/>
            <a:r>
              <a:rPr lang="ar-SA" sz="2800" dirty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اتخاذ تصمیمات اجرایی برای هماهنگی فعالیت‏ها و تصمیمات </a:t>
            </a:r>
            <a:r>
              <a:rPr lang="ar-SA" sz="2400" dirty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در سطح استان</a:t>
            </a:r>
            <a:endParaRPr lang="en-US" sz="2400" dirty="0">
              <a:solidFill>
                <a:srgbClr val="C00000"/>
              </a:solidFill>
              <a:effectLst/>
              <a:cs typeface="B Titr" panose="00000700000000000000" pitchFamily="2" charset="-78"/>
            </a:endParaRPr>
          </a:p>
          <a:p>
            <a:pPr lvl="0"/>
            <a:r>
              <a:rPr lang="ar-SA" sz="2800" dirty="0">
                <a:solidFill>
                  <a:srgbClr val="0070C0"/>
                </a:solidFill>
                <a:effectLst/>
                <a:cs typeface="B Titr" panose="00000700000000000000" pitchFamily="2" charset="-78"/>
              </a:rPr>
              <a:t>بررسی و تعیین نیاز پردیس به عضو هیأت علمی جدید و پیشنهاد آن به شورای استان برای تکمیل اعضای هیأت علمی هر گروه؛</a:t>
            </a:r>
            <a:endParaRPr lang="en-US" sz="2800" dirty="0">
              <a:solidFill>
                <a:srgbClr val="0070C0"/>
              </a:solidFill>
              <a:effectLst/>
              <a:cs typeface="B Titr" panose="00000700000000000000" pitchFamily="2" charset="-78"/>
            </a:endParaRPr>
          </a:p>
          <a:p>
            <a:pPr lvl="0" algn="justLow"/>
            <a:endParaRPr lang="ar-SA" sz="2800" dirty="0">
              <a:solidFill>
                <a:srgbClr val="0070C0"/>
              </a:solidFill>
              <a:effectLst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45149990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0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Oval 2"/>
          <p:cNvSpPr>
            <a:spLocks noChangeArrowheads="1"/>
          </p:cNvSpPr>
          <p:nvPr/>
        </p:nvSpPr>
        <p:spPr bwMode="auto">
          <a:xfrm>
            <a:off x="899592" y="-27384"/>
            <a:ext cx="7315200" cy="936104"/>
          </a:xfrm>
          <a:prstGeom prst="ellipse">
            <a:avLst/>
          </a:prstGeom>
          <a:gradFill rotWithShape="1">
            <a:gsLst>
              <a:gs pos="0">
                <a:srgbClr val="99CCFF">
                  <a:gamma/>
                  <a:shade val="72941"/>
                  <a:invGamma/>
                </a:srgbClr>
              </a:gs>
              <a:gs pos="50000">
                <a:srgbClr val="99CCFF"/>
              </a:gs>
              <a:gs pos="100000">
                <a:srgbClr val="99CCFF">
                  <a:gamma/>
                  <a:shade val="72941"/>
                  <a:invGamma/>
                </a:srgbClr>
              </a:gs>
            </a:gsLst>
            <a:lin ang="5400000" scaled="1"/>
          </a:gradFill>
          <a:ln w="50800">
            <a:solidFill>
              <a:srgbClr val="0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35000"/>
              </a:lnSpc>
            </a:pPr>
            <a:r>
              <a:rPr lang="fa-IR" altLang="en-US" sz="2800" b="0" dirty="0" smtClean="0">
                <a:solidFill>
                  <a:schemeClr val="bg2"/>
                </a:solidFill>
                <a:effectLst/>
                <a:latin typeface="Titr" pitchFamily="2" charset="-78"/>
                <a:cs typeface="B Titr" panose="00000700000000000000" pitchFamily="2" charset="-78"/>
              </a:rPr>
              <a:t>اختیارات و شرح وظایف شورای استان</a:t>
            </a:r>
            <a:endParaRPr lang="en-US" altLang="en-US" sz="1200" b="0" dirty="0">
              <a:solidFill>
                <a:schemeClr val="bg2"/>
              </a:solidFill>
              <a:effectLst/>
              <a:latin typeface="Titr" pitchFamily="2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1340768"/>
            <a:ext cx="91440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ar-SA" sz="2800" dirty="0">
                <a:solidFill>
                  <a:srgbClr val="002060"/>
                </a:solidFill>
                <a:effectLst/>
                <a:cs typeface="B Titr" panose="00000700000000000000" pitchFamily="2" charset="-78"/>
              </a:rPr>
              <a:t>بررسی و پیشنهاد ظرفیت پذیرش به مراجع و معاونت‏های ذیربط  دانشگاه بر اساس چارچوب و برنامه‏های کلان پذیرش </a:t>
            </a:r>
            <a:r>
              <a:rPr lang="ar-SA" sz="2800" dirty="0" smtClean="0">
                <a:solidFill>
                  <a:srgbClr val="002060"/>
                </a:solidFill>
                <a:effectLst/>
                <a:cs typeface="B Titr" panose="00000700000000000000" pitchFamily="2" charset="-78"/>
              </a:rPr>
              <a:t>دانشجو</a:t>
            </a:r>
            <a:r>
              <a:rPr lang="fa-IR" sz="2800" dirty="0" smtClean="0">
                <a:solidFill>
                  <a:srgbClr val="002060"/>
                </a:solidFill>
                <a:effectLst/>
                <a:cs typeface="B Titr" panose="00000700000000000000" pitchFamily="2" charset="-78"/>
              </a:rPr>
              <a:t>.</a:t>
            </a:r>
          </a:p>
          <a:p>
            <a:pPr lvl="0"/>
            <a:endParaRPr lang="en-US" sz="2800" dirty="0">
              <a:solidFill>
                <a:srgbClr val="002060"/>
              </a:solidFill>
              <a:effectLst/>
              <a:cs typeface="B Titr" panose="00000700000000000000" pitchFamily="2" charset="-78"/>
            </a:endParaRPr>
          </a:p>
          <a:p>
            <a:pPr lvl="0"/>
            <a:r>
              <a:rPr lang="ar-SA" sz="2800" dirty="0" smtClean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بررسی </a:t>
            </a:r>
            <a:r>
              <a:rPr lang="ar-SA" sz="2800" dirty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تقاضاهای فرصت مطالعاتی و پیشنهاد آن به شورای  تخصصی </a:t>
            </a:r>
            <a:r>
              <a:rPr lang="ar-SA" sz="2800" dirty="0" smtClean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آموزش</a:t>
            </a:r>
            <a:r>
              <a:rPr lang="fa-IR" sz="2800" dirty="0" smtClean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.</a:t>
            </a:r>
          </a:p>
          <a:p>
            <a:pPr lvl="0"/>
            <a:endParaRPr lang="en-US" sz="2800" dirty="0">
              <a:solidFill>
                <a:srgbClr val="C00000"/>
              </a:solidFill>
              <a:effectLst/>
              <a:cs typeface="B Titr" panose="00000700000000000000" pitchFamily="2" charset="-78"/>
            </a:endParaRPr>
          </a:p>
          <a:p>
            <a:pPr lvl="0"/>
            <a:r>
              <a:rPr lang="ar-SA" sz="2800" dirty="0">
                <a:solidFill>
                  <a:srgbClr val="002060"/>
                </a:solidFill>
                <a:effectLst/>
                <a:cs typeface="B Titr" panose="00000700000000000000" pitchFamily="2" charset="-78"/>
              </a:rPr>
              <a:t>بررسی طرح‌های پژوهشی، آموزشی و فناوری اعضای هیأت علمی ارجاع شده از شورای تخصصی پژوهشی استان</a:t>
            </a:r>
            <a:r>
              <a:rPr lang="en-US" sz="2800" dirty="0">
                <a:solidFill>
                  <a:srgbClr val="002060"/>
                </a:solidFill>
                <a:effectLst/>
                <a:cs typeface="B Titr" panose="00000700000000000000" pitchFamily="2" charset="-78"/>
              </a:rPr>
              <a:t>. </a:t>
            </a:r>
          </a:p>
          <a:p>
            <a:pPr lvl="0" algn="justLow">
              <a:lnSpc>
                <a:spcPct val="150000"/>
              </a:lnSpc>
            </a:pPr>
            <a:endParaRPr lang="ar-SA" sz="2800" dirty="0">
              <a:solidFill>
                <a:srgbClr val="002060"/>
              </a:solidFill>
              <a:effectLst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34773796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0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714" name="Rectangle 2"/>
          <p:cNvSpPr>
            <a:spLocks noChangeArrowheads="1"/>
          </p:cNvSpPr>
          <p:nvPr/>
        </p:nvSpPr>
        <p:spPr bwMode="auto">
          <a:xfrm>
            <a:off x="179388" y="1341438"/>
            <a:ext cx="8642350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/>
          <a:lstStyle>
            <a:lvl1pPr indent="1778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593138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8772525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8951913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9131300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95885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100457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05029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09601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>
              <a:lnSpc>
                <a:spcPct val="160000"/>
              </a:lnSpc>
            </a:pPr>
            <a:endParaRPr lang="fa-IR" altLang="en-US" sz="2800">
              <a:solidFill>
                <a:srgbClr val="0033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Yagut" pitchFamily="2" charset="-78"/>
              <a:sym typeface="Symbol" pitchFamily="18" charset="2"/>
            </a:endParaRPr>
          </a:p>
        </p:txBody>
      </p:sp>
      <p:sp>
        <p:nvSpPr>
          <p:cNvPr id="883716" name="Rectangle 4"/>
          <p:cNvSpPr>
            <a:spLocks noChangeArrowheads="1"/>
          </p:cNvSpPr>
          <p:nvPr/>
        </p:nvSpPr>
        <p:spPr bwMode="auto">
          <a:xfrm>
            <a:off x="179388" y="404664"/>
            <a:ext cx="8821738" cy="7786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a-IR" sz="2800" dirty="0" smtClean="0">
                <a:solidFill>
                  <a:srgbClr val="00B0F0"/>
                </a:solidFill>
                <a:effectLst/>
                <a:cs typeface="B Titr" panose="00000700000000000000" pitchFamily="2" charset="-78"/>
              </a:rPr>
              <a:t>ضرورت های</a:t>
            </a:r>
            <a:r>
              <a:rPr lang="ar-SA" sz="2800" dirty="0" smtClean="0">
                <a:solidFill>
                  <a:srgbClr val="00B0F0"/>
                </a:solidFill>
                <a:effectLst/>
                <a:cs typeface="B Titr" panose="00000700000000000000" pitchFamily="2" charset="-78"/>
              </a:rPr>
              <a:t> تدوین</a:t>
            </a:r>
            <a:r>
              <a:rPr lang="fa-IR" sz="2800" dirty="0" smtClean="0">
                <a:solidFill>
                  <a:srgbClr val="00B0F0"/>
                </a:solidFill>
                <a:effectLst/>
                <a:cs typeface="B Titr" panose="00000700000000000000" pitchFamily="2" charset="-78"/>
              </a:rPr>
              <a:t>( بازنگری در)</a:t>
            </a:r>
            <a:r>
              <a:rPr lang="ar-SA" sz="2800" dirty="0" smtClean="0">
                <a:solidFill>
                  <a:srgbClr val="00B0F0"/>
                </a:solidFill>
                <a:effectLst/>
                <a:cs typeface="B Titr" panose="00000700000000000000" pitchFamily="2" charset="-78"/>
              </a:rPr>
              <a:t> </a:t>
            </a:r>
            <a:r>
              <a:rPr lang="ar-SA" sz="2800" dirty="0">
                <a:solidFill>
                  <a:srgbClr val="00B0F0"/>
                </a:solidFill>
                <a:effectLst/>
                <a:cs typeface="B Titr" panose="00000700000000000000" pitchFamily="2" charset="-78"/>
              </a:rPr>
              <a:t>نظام </a:t>
            </a:r>
            <a:r>
              <a:rPr lang="ar-SA" sz="2800" dirty="0" smtClean="0">
                <a:solidFill>
                  <a:srgbClr val="00B0F0"/>
                </a:solidFill>
                <a:effectLst/>
                <a:cs typeface="B Titr" panose="00000700000000000000" pitchFamily="2" charset="-78"/>
              </a:rPr>
              <a:t>شورایی</a:t>
            </a:r>
            <a:r>
              <a:rPr lang="fa-IR" sz="2800" dirty="0" smtClean="0">
                <a:solidFill>
                  <a:srgbClr val="00B0F0"/>
                </a:solidFill>
                <a:effectLst/>
                <a:cs typeface="B Titr" panose="00000700000000000000" pitchFamily="2" charset="-78"/>
              </a:rPr>
              <a:t> دانشگاه فرهنگیان</a:t>
            </a:r>
          </a:p>
          <a:p>
            <a:pPr algn="ctr"/>
            <a:endParaRPr lang="en-US" sz="2800" dirty="0">
              <a:effectLst/>
              <a:cs typeface="B Titr" panose="00000700000000000000" pitchFamily="2" charset="-78"/>
            </a:endParaRPr>
          </a:p>
          <a:p>
            <a:pPr marL="898525" lvl="0" indent="-260350"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ar-SA" sz="2400" dirty="0">
                <a:effectLst/>
                <a:cs typeface="B Titr" panose="00000700000000000000" pitchFamily="2" charset="-78"/>
              </a:rPr>
              <a:t>متناسب سازی وظایف و ترکیب اعضاء شوراها با شرایط دانشگاه </a:t>
            </a:r>
            <a:r>
              <a:rPr lang="ar-SA" sz="2400" dirty="0" smtClean="0">
                <a:effectLst/>
                <a:cs typeface="B Titr" panose="00000700000000000000" pitchFamily="2" charset="-78"/>
              </a:rPr>
              <a:t>فرهنگیان</a:t>
            </a:r>
            <a:endParaRPr lang="fa-IR" sz="2400" dirty="0" smtClean="0">
              <a:effectLst/>
              <a:cs typeface="B Titr" panose="00000700000000000000" pitchFamily="2" charset="-78"/>
            </a:endParaRPr>
          </a:p>
          <a:p>
            <a:pPr marL="898525" lvl="0" indent="-260350"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fa-IR" sz="2400" dirty="0" smtClean="0">
                <a:effectLst/>
                <a:cs typeface="B Titr" panose="00000700000000000000" pitchFamily="2" charset="-78"/>
              </a:rPr>
              <a:t>توسعه مدیریت</a:t>
            </a:r>
            <a:r>
              <a:rPr lang="en-US" sz="2400" dirty="0" smtClean="0">
                <a:effectLst/>
                <a:cs typeface="B Titr" panose="00000700000000000000" pitchFamily="2" charset="-78"/>
              </a:rPr>
              <a:t> </a:t>
            </a:r>
            <a:r>
              <a:rPr lang="fa-IR" sz="2400" dirty="0" smtClean="0">
                <a:effectLst/>
                <a:cs typeface="B Titr" panose="00000700000000000000" pitchFamily="2" charset="-78"/>
              </a:rPr>
              <a:t>مشارکتی ،  </a:t>
            </a:r>
            <a:r>
              <a:rPr lang="ar-SA" sz="2400" dirty="0" smtClean="0">
                <a:effectLst/>
                <a:cs typeface="B Titr" panose="00000700000000000000" pitchFamily="2" charset="-78"/>
              </a:rPr>
              <a:t>سیستمی و یکپارچه</a:t>
            </a:r>
            <a:endParaRPr lang="fa-IR" sz="2400" dirty="0" smtClean="0">
              <a:effectLst/>
              <a:cs typeface="B Titr" panose="00000700000000000000" pitchFamily="2" charset="-78"/>
            </a:endParaRPr>
          </a:p>
          <a:p>
            <a:pPr marL="898525" lvl="0" indent="-260350"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ar-SA" sz="2400" dirty="0" smtClean="0">
                <a:effectLst/>
                <a:cs typeface="B Titr" panose="00000700000000000000" pitchFamily="2" charset="-78"/>
              </a:rPr>
              <a:t>بررسی </a:t>
            </a:r>
            <a:r>
              <a:rPr lang="ar-SA" sz="2400" dirty="0">
                <a:effectLst/>
                <a:cs typeface="B Titr" panose="00000700000000000000" pitchFamily="2" charset="-78"/>
              </a:rPr>
              <a:t>جامع سیاست‌ها و برنامه‌های کلان در فرایندی </a:t>
            </a:r>
            <a:r>
              <a:rPr lang="ar-SA" sz="2400" dirty="0" smtClean="0">
                <a:effectLst/>
                <a:cs typeface="B Titr" panose="00000700000000000000" pitchFamily="2" charset="-78"/>
              </a:rPr>
              <a:t>نظام‌مند</a:t>
            </a:r>
            <a:endParaRPr lang="fa-IR" sz="2400" dirty="0" smtClean="0">
              <a:effectLst/>
              <a:cs typeface="B Titr" panose="00000700000000000000" pitchFamily="2" charset="-78"/>
            </a:endParaRPr>
          </a:p>
          <a:p>
            <a:pPr marL="898525" lvl="0" indent="-260350"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ar-SA" sz="2400" dirty="0" smtClean="0">
                <a:effectLst/>
                <a:cs typeface="B Titr" panose="00000700000000000000" pitchFamily="2" charset="-78"/>
              </a:rPr>
              <a:t>ارائه </a:t>
            </a:r>
            <a:r>
              <a:rPr lang="ar-SA" sz="2400" dirty="0">
                <a:effectLst/>
                <a:cs typeface="B Titr" panose="00000700000000000000" pitchFamily="2" charset="-78"/>
              </a:rPr>
              <a:t>پیشنهاد در زمینه برخی مسائل فراسازمانی به سایر شوراها و نهادهای سیاست گذار</a:t>
            </a:r>
            <a:endParaRPr lang="fa-IR" sz="2400" dirty="0">
              <a:effectLst/>
              <a:cs typeface="B Titr" panose="00000700000000000000" pitchFamily="2" charset="-78"/>
            </a:endParaRPr>
          </a:p>
          <a:p>
            <a:pPr marL="342900" lvl="0" indent="-342900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fa-IR" sz="2400" dirty="0" smtClean="0">
              <a:effectLst/>
              <a:cs typeface="B Titr" panose="00000700000000000000" pitchFamily="2" charset="-78"/>
            </a:endParaRPr>
          </a:p>
          <a:p>
            <a:pPr lvl="0">
              <a:lnSpc>
                <a:spcPct val="200000"/>
              </a:lnSpc>
            </a:pPr>
            <a:endParaRPr lang="fa-IR" sz="2400" dirty="0" smtClean="0">
              <a:effectLst/>
              <a:cs typeface="B Titr" panose="00000700000000000000" pitchFamily="2" charset="-78"/>
            </a:endParaRPr>
          </a:p>
          <a:p>
            <a:pPr marL="342900" lvl="0" indent="-342900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en-US" sz="2400" dirty="0">
              <a:effectLst/>
              <a:cs typeface="B Titr" panose="00000700000000000000" pitchFamily="2" charset="-78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3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3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3714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Oval 2"/>
          <p:cNvSpPr>
            <a:spLocks noChangeArrowheads="1"/>
          </p:cNvSpPr>
          <p:nvPr/>
        </p:nvSpPr>
        <p:spPr bwMode="auto">
          <a:xfrm>
            <a:off x="971550" y="692150"/>
            <a:ext cx="7315200" cy="4249018"/>
          </a:xfrm>
          <a:prstGeom prst="ellipse">
            <a:avLst/>
          </a:prstGeom>
          <a:gradFill rotWithShape="1">
            <a:gsLst>
              <a:gs pos="0">
                <a:srgbClr val="99CCFF">
                  <a:gamma/>
                  <a:shade val="72941"/>
                  <a:invGamma/>
                </a:srgbClr>
              </a:gs>
              <a:gs pos="50000">
                <a:srgbClr val="99CCFF"/>
              </a:gs>
              <a:gs pos="100000">
                <a:srgbClr val="99CCFF">
                  <a:gamma/>
                  <a:shade val="72941"/>
                  <a:invGamma/>
                </a:srgbClr>
              </a:gs>
            </a:gsLst>
            <a:lin ang="5400000" scaled="1"/>
          </a:gradFill>
          <a:ln w="50800">
            <a:solidFill>
              <a:srgbClr val="0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35000"/>
              </a:lnSpc>
            </a:pPr>
            <a:r>
              <a:rPr lang="fa-IR" altLang="en-US" sz="6000" b="0" dirty="0" smtClean="0">
                <a:solidFill>
                  <a:schemeClr val="bg2"/>
                </a:solidFill>
                <a:effectLst/>
                <a:latin typeface="Titr" pitchFamily="2" charset="-78"/>
                <a:cs typeface="B Titr" panose="00000700000000000000" pitchFamily="2" charset="-78"/>
              </a:rPr>
              <a:t> شورای  پردیس</a:t>
            </a:r>
            <a:endParaRPr lang="en-US" altLang="en-US" sz="3200" b="0" dirty="0">
              <a:solidFill>
                <a:schemeClr val="bg2"/>
              </a:solidFill>
              <a:effectLst/>
              <a:latin typeface="Titr" pitchFamily="2" charset="-78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4801746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0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Oval 2"/>
          <p:cNvSpPr>
            <a:spLocks noChangeArrowheads="1"/>
          </p:cNvSpPr>
          <p:nvPr/>
        </p:nvSpPr>
        <p:spPr bwMode="auto">
          <a:xfrm>
            <a:off x="899592" y="116632"/>
            <a:ext cx="7632848" cy="936104"/>
          </a:xfrm>
          <a:prstGeom prst="ellipse">
            <a:avLst/>
          </a:prstGeom>
          <a:gradFill rotWithShape="1">
            <a:gsLst>
              <a:gs pos="0">
                <a:srgbClr val="99CCFF">
                  <a:gamma/>
                  <a:shade val="72941"/>
                  <a:invGamma/>
                </a:srgbClr>
              </a:gs>
              <a:gs pos="50000">
                <a:srgbClr val="99CCFF"/>
              </a:gs>
              <a:gs pos="100000">
                <a:srgbClr val="99CCFF">
                  <a:gamma/>
                  <a:shade val="72941"/>
                  <a:invGamma/>
                </a:srgbClr>
              </a:gs>
            </a:gsLst>
            <a:lin ang="5400000" scaled="1"/>
          </a:gradFill>
          <a:ln w="50800">
            <a:solidFill>
              <a:srgbClr val="0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35000"/>
              </a:lnSpc>
            </a:pPr>
            <a:r>
              <a:rPr lang="fa-IR" altLang="en-US" sz="4000" b="0" dirty="0" smtClean="0">
                <a:solidFill>
                  <a:schemeClr val="bg2"/>
                </a:solidFill>
                <a:effectLst/>
                <a:latin typeface="Titr" pitchFamily="2" charset="-78"/>
                <a:cs typeface="B Titr" panose="00000700000000000000" pitchFamily="2" charset="-78"/>
              </a:rPr>
              <a:t>ترکیب اعضای شورای پردیس</a:t>
            </a:r>
            <a:endParaRPr lang="en-US" altLang="en-US" b="0" dirty="0">
              <a:solidFill>
                <a:schemeClr val="bg2"/>
              </a:solidFill>
              <a:effectLst/>
              <a:latin typeface="Titr" pitchFamily="2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1268760"/>
            <a:ext cx="885698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fa-IR" sz="20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رئیس </a:t>
            </a:r>
            <a:r>
              <a:rPr lang="fa-IR" sz="20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پردیس</a:t>
            </a:r>
          </a:p>
          <a:p>
            <a:pPr lvl="0">
              <a:lnSpc>
                <a:spcPct val="150000"/>
              </a:lnSpc>
            </a:pPr>
            <a:r>
              <a:rPr lang="fa-IR" sz="2000" dirty="0" smtClean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معاونان </a:t>
            </a:r>
            <a:r>
              <a:rPr lang="fa-IR" sz="20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پردیس </a:t>
            </a:r>
            <a:endParaRPr lang="fa-IR" sz="2000" dirty="0" smtClean="0">
              <a:solidFill>
                <a:srgbClr val="FF0000"/>
              </a:solidFill>
              <a:effectLst/>
              <a:cs typeface="B Titr" panose="00000700000000000000" pitchFamily="2" charset="-78"/>
            </a:endParaRPr>
          </a:p>
          <a:p>
            <a:pPr lvl="0">
              <a:lnSpc>
                <a:spcPct val="150000"/>
              </a:lnSpc>
            </a:pPr>
            <a:r>
              <a:rPr lang="fa-IR" sz="20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رؤسای </a:t>
            </a:r>
            <a:r>
              <a:rPr lang="fa-IR" sz="20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واحدهای تابعه</a:t>
            </a:r>
            <a:endParaRPr lang="en-US" sz="2000" dirty="0">
              <a:solidFill>
                <a:srgbClr val="0064A8"/>
              </a:solidFill>
              <a:effectLst/>
              <a:cs typeface="B Titr" panose="00000700000000000000" pitchFamily="2" charset="-78"/>
            </a:endParaRPr>
          </a:p>
          <a:p>
            <a:pPr lvl="0">
              <a:lnSpc>
                <a:spcPct val="150000"/>
              </a:lnSpc>
            </a:pPr>
            <a:r>
              <a:rPr lang="fa-IR" sz="20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مدیران گروه‌های </a:t>
            </a:r>
            <a:r>
              <a:rPr lang="fa-IR" sz="2000" dirty="0" smtClean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آموزشی (معاونان </a:t>
            </a:r>
            <a:r>
              <a:rPr lang="fa-IR" sz="20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گروه های متمرکز کشوری نیز شامل هستند)</a:t>
            </a:r>
            <a:endParaRPr lang="en-US" sz="2000" dirty="0">
              <a:solidFill>
                <a:srgbClr val="FF0000"/>
              </a:solidFill>
              <a:effectLst/>
              <a:cs typeface="B Titr" panose="00000700000000000000" pitchFamily="2" charset="-78"/>
            </a:endParaRPr>
          </a:p>
          <a:p>
            <a:pPr lvl="0">
              <a:lnSpc>
                <a:spcPct val="150000"/>
              </a:lnSpc>
            </a:pPr>
            <a:r>
              <a:rPr lang="fa-IR" sz="20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مسئول امور پژوهش پردیس</a:t>
            </a:r>
            <a:endParaRPr lang="en-US" sz="2000" dirty="0">
              <a:solidFill>
                <a:srgbClr val="0064A8"/>
              </a:solidFill>
              <a:effectLst/>
              <a:cs typeface="B Titr" panose="00000700000000000000" pitchFamily="2" charset="-78"/>
            </a:endParaRPr>
          </a:p>
          <a:p>
            <a:pPr lvl="0">
              <a:lnSpc>
                <a:spcPct val="150000"/>
              </a:lnSpc>
            </a:pPr>
            <a:r>
              <a:rPr lang="fa-IR" sz="20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مسئول امور نظارت و ارزیابی </a:t>
            </a:r>
            <a:endParaRPr lang="en-US" sz="2000" dirty="0">
              <a:solidFill>
                <a:srgbClr val="FF0000"/>
              </a:solidFill>
              <a:effectLst/>
              <a:cs typeface="B Titr" panose="00000700000000000000" pitchFamily="2" charset="-78"/>
            </a:endParaRPr>
          </a:p>
          <a:p>
            <a:pPr lvl="0">
              <a:lnSpc>
                <a:spcPct val="150000"/>
              </a:lnSpc>
            </a:pPr>
            <a:r>
              <a:rPr lang="fa-IR" sz="20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مسئول امور آموزشی پردیس</a:t>
            </a:r>
            <a:endParaRPr lang="en-US" sz="2000" dirty="0">
              <a:solidFill>
                <a:srgbClr val="0064A8"/>
              </a:solidFill>
              <a:effectLst/>
              <a:cs typeface="B Titr" panose="00000700000000000000" pitchFamily="2" charset="-78"/>
            </a:endParaRPr>
          </a:p>
          <a:p>
            <a:pPr lvl="0">
              <a:lnSpc>
                <a:spcPct val="150000"/>
              </a:lnSpc>
            </a:pPr>
            <a:r>
              <a:rPr lang="fa-IR" sz="20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مسئول امور فرهنگی</a:t>
            </a:r>
            <a:endParaRPr lang="en-US" sz="2000" dirty="0">
              <a:solidFill>
                <a:srgbClr val="FF0000"/>
              </a:solidFill>
              <a:effectLst/>
              <a:cs typeface="B Titr" panose="00000700000000000000" pitchFamily="2" charset="-78"/>
            </a:endParaRPr>
          </a:p>
          <a:p>
            <a:pPr lvl="0">
              <a:lnSpc>
                <a:spcPct val="150000"/>
              </a:lnSpc>
            </a:pPr>
            <a:r>
              <a:rPr lang="fa-IR" sz="20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مسئول امور اداری</a:t>
            </a:r>
            <a:endParaRPr lang="en-US" sz="2000" dirty="0">
              <a:solidFill>
                <a:srgbClr val="0064A8"/>
              </a:solidFill>
              <a:effectLst/>
              <a:cs typeface="B Titr" panose="00000700000000000000" pitchFamily="2" charset="-78"/>
            </a:endParaRPr>
          </a:p>
          <a:p>
            <a:pPr lvl="0">
              <a:lnSpc>
                <a:spcPct val="150000"/>
              </a:lnSpc>
            </a:pPr>
            <a:r>
              <a:rPr lang="fa-IR" sz="20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مسئول امور مالی</a:t>
            </a:r>
            <a:endParaRPr lang="en-US" sz="2000" dirty="0">
              <a:solidFill>
                <a:srgbClr val="FF0000"/>
              </a:solidFill>
              <a:effectLst/>
              <a:cs typeface="B Titr" panose="00000700000000000000" pitchFamily="2" charset="-78"/>
            </a:endParaRPr>
          </a:p>
          <a:p>
            <a:pPr lvl="0">
              <a:lnSpc>
                <a:spcPct val="150000"/>
              </a:lnSpc>
            </a:pPr>
            <a:r>
              <a:rPr lang="fa-IR" sz="20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دو تن از  اعضاء هیأت علمی پردیس به انتخاب رئیس پردیس</a:t>
            </a:r>
            <a:endParaRPr lang="en-US" sz="2000" dirty="0">
              <a:solidFill>
                <a:srgbClr val="0064A8"/>
              </a:solidFill>
              <a:effectLst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64853336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0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Oval 2"/>
          <p:cNvSpPr>
            <a:spLocks noChangeArrowheads="1"/>
          </p:cNvSpPr>
          <p:nvPr/>
        </p:nvSpPr>
        <p:spPr bwMode="auto">
          <a:xfrm>
            <a:off x="899592" y="116632"/>
            <a:ext cx="7632848" cy="936104"/>
          </a:xfrm>
          <a:prstGeom prst="ellipse">
            <a:avLst/>
          </a:prstGeom>
          <a:gradFill rotWithShape="1">
            <a:gsLst>
              <a:gs pos="0">
                <a:srgbClr val="99CCFF">
                  <a:gamma/>
                  <a:shade val="72941"/>
                  <a:invGamma/>
                </a:srgbClr>
              </a:gs>
              <a:gs pos="50000">
                <a:srgbClr val="99CCFF"/>
              </a:gs>
              <a:gs pos="100000">
                <a:srgbClr val="99CCFF">
                  <a:gamma/>
                  <a:shade val="72941"/>
                  <a:invGamma/>
                </a:srgbClr>
              </a:gs>
            </a:gsLst>
            <a:lin ang="5400000" scaled="1"/>
          </a:gradFill>
          <a:ln w="50800">
            <a:solidFill>
              <a:srgbClr val="0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35000"/>
              </a:lnSpc>
            </a:pPr>
            <a:r>
              <a:rPr lang="fa-IR" altLang="en-US" sz="3200" b="0" dirty="0" smtClean="0">
                <a:solidFill>
                  <a:schemeClr val="bg2"/>
                </a:solidFill>
                <a:effectLst/>
                <a:latin typeface="Titr" pitchFamily="2" charset="-78"/>
                <a:cs typeface="B Titr" panose="00000700000000000000" pitchFamily="2" charset="-78"/>
              </a:rPr>
              <a:t>وظایف و اختیارات شورای پردیس</a:t>
            </a:r>
            <a:endParaRPr lang="en-US" altLang="en-US" sz="1400" b="0" dirty="0">
              <a:solidFill>
                <a:schemeClr val="bg2"/>
              </a:solidFill>
              <a:effectLst/>
              <a:latin typeface="Titr" pitchFamily="2" charset="-78"/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1214289"/>
            <a:ext cx="88569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fa-IR" sz="24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برنامه‌ریزی </a:t>
            </a:r>
            <a:r>
              <a:rPr lang="fa-IR" sz="24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جهت ایجاد زمینه‌های اجرایی مصوباتی که توسط معاونت‏های مختلف دانشگاه و مدیریت  امور پردیس‏ها استان ابلاغ می‌گردد.</a:t>
            </a:r>
          </a:p>
          <a:p>
            <a:pPr lvl="0">
              <a:lnSpc>
                <a:spcPct val="150000"/>
              </a:lnSpc>
            </a:pPr>
            <a:r>
              <a:rPr lang="fa-IR" sz="2400" dirty="0" smtClean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تدوین </a:t>
            </a:r>
            <a:r>
              <a:rPr lang="fa-IR" sz="24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سیاست‌های (آموزشی، پژوهشی، فرهنگی  و...... )پردیس با توجه به خط‌مشی کلان دانشگاه جهت تصویب  درشورای آموزشی یا پژوهشی استان </a:t>
            </a:r>
            <a:r>
              <a:rPr lang="fa-IR" sz="2400" dirty="0" smtClean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.</a:t>
            </a:r>
            <a:endParaRPr lang="fa-IR" sz="2400" dirty="0">
              <a:solidFill>
                <a:srgbClr val="FF0000"/>
              </a:solidFill>
              <a:effectLst/>
              <a:cs typeface="B Titr" panose="00000700000000000000" pitchFamily="2" charset="-78"/>
            </a:endParaRPr>
          </a:p>
          <a:p>
            <a:pPr lvl="0">
              <a:lnSpc>
                <a:spcPct val="150000"/>
              </a:lnSpc>
            </a:pPr>
            <a:r>
              <a:rPr lang="fa-IR" sz="24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بررسی </a:t>
            </a:r>
            <a:r>
              <a:rPr lang="fa-IR" sz="24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و تدوین طرحهای مختلف (آموزشی، پژوهشی، فرهنگی  و...... )پردیس و ارجاع آنها به شورای مرتبط در استان </a:t>
            </a:r>
            <a:r>
              <a:rPr lang="fa-IR" sz="24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fa-IR" sz="24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 </a:t>
            </a:r>
            <a:r>
              <a:rPr lang="fa-IR" sz="24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بررسی و تدوین طرحهای ارزشیابی فعالیت‌های (آموزشی، پژوهشی، فرهنگی  و...... )پردیس و پیشنهاد آنها  به شورای مرتبط استان </a:t>
            </a:r>
            <a:r>
              <a:rPr lang="fa-IR" sz="2400" dirty="0" smtClean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ar-SA" sz="24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بررسی سالانه امکانات علمی (نیروي انسانی و تجهیزات)  پردیس و تعیین کمبودها و طبقه بندي نیازهاي علمی و اقدام براي تأمین </a:t>
            </a:r>
            <a:r>
              <a:rPr lang="ar-SA" sz="24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آنها</a:t>
            </a:r>
            <a:r>
              <a:rPr lang="fa-IR" sz="24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.</a:t>
            </a:r>
            <a:endParaRPr lang="en-US" sz="2400" dirty="0">
              <a:solidFill>
                <a:srgbClr val="0064A8"/>
              </a:solidFill>
              <a:effectLst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33060389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0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Oval 2"/>
          <p:cNvSpPr>
            <a:spLocks noChangeArrowheads="1"/>
          </p:cNvSpPr>
          <p:nvPr/>
        </p:nvSpPr>
        <p:spPr bwMode="auto">
          <a:xfrm>
            <a:off x="799044" y="5760"/>
            <a:ext cx="7632848" cy="936104"/>
          </a:xfrm>
          <a:prstGeom prst="ellipse">
            <a:avLst/>
          </a:prstGeom>
          <a:gradFill rotWithShape="1">
            <a:gsLst>
              <a:gs pos="0">
                <a:srgbClr val="99CCFF">
                  <a:gamma/>
                  <a:shade val="72941"/>
                  <a:invGamma/>
                </a:srgbClr>
              </a:gs>
              <a:gs pos="50000">
                <a:srgbClr val="99CCFF"/>
              </a:gs>
              <a:gs pos="100000">
                <a:srgbClr val="99CCFF">
                  <a:gamma/>
                  <a:shade val="72941"/>
                  <a:invGamma/>
                </a:srgbClr>
              </a:gs>
            </a:gsLst>
            <a:lin ang="5400000" scaled="1"/>
          </a:gradFill>
          <a:ln w="50800">
            <a:solidFill>
              <a:srgbClr val="0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35000"/>
              </a:lnSpc>
            </a:pPr>
            <a:r>
              <a:rPr lang="fa-IR" altLang="en-US" sz="3200" b="0" dirty="0">
                <a:solidFill>
                  <a:schemeClr val="bg2"/>
                </a:solidFill>
                <a:effectLst/>
                <a:latin typeface="Titr" pitchFamily="2" charset="-78"/>
                <a:cs typeface="B Titr" panose="00000700000000000000" pitchFamily="2" charset="-78"/>
              </a:rPr>
              <a:t>وظایف و اختیارات شورای پردیس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941864"/>
            <a:ext cx="9123432" cy="5701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fa-IR" sz="27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هماهنگی </a:t>
            </a:r>
            <a:r>
              <a:rPr lang="fa-IR" sz="27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میان گروه‌ها و بخشها در ارائه دروس مشترک؛</a:t>
            </a:r>
          </a:p>
          <a:p>
            <a:pPr lvl="0">
              <a:lnSpc>
                <a:spcPct val="150000"/>
              </a:lnSpc>
            </a:pPr>
            <a:r>
              <a:rPr lang="fa-IR" sz="2700" dirty="0" smtClean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اتخاذ </a:t>
            </a:r>
            <a:r>
              <a:rPr lang="fa-IR" sz="27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تصمیمات اجرایی برای هماهنگی و تطابق زمانی تعلیم و تحقیق در پردیس ؛</a:t>
            </a:r>
          </a:p>
          <a:p>
            <a:pPr lvl="0">
              <a:lnSpc>
                <a:spcPct val="150000"/>
              </a:lnSpc>
            </a:pPr>
            <a:r>
              <a:rPr lang="fa-IR" sz="27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 </a:t>
            </a:r>
            <a:r>
              <a:rPr lang="fa-IR" sz="27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بررسی و تعیین نیاز پردیس به عضو هیأت علمی جدید و پیشنهاد آن به شورای آموزشی استان برای تکمیل اعضای هیأت علمی هر گروه؛</a:t>
            </a:r>
          </a:p>
          <a:p>
            <a:pPr lvl="0">
              <a:lnSpc>
                <a:spcPct val="150000"/>
              </a:lnSpc>
            </a:pPr>
            <a:r>
              <a:rPr lang="fa-IR" sz="27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 </a:t>
            </a:r>
            <a:r>
              <a:rPr lang="fa-IR" sz="27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بررسی و پیشنهاد ظرفیت پذیرش به معاونت مرتبط استان؛</a:t>
            </a:r>
          </a:p>
          <a:p>
            <a:pPr lvl="0">
              <a:lnSpc>
                <a:spcPct val="150000"/>
              </a:lnSpc>
            </a:pPr>
            <a:r>
              <a:rPr lang="fa-IR" sz="27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  </a:t>
            </a:r>
            <a:r>
              <a:rPr lang="fa-IR" sz="27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بررسی و اظهارنظر در مواردی که از طرف مدیریت امور پردیس‏های </a:t>
            </a:r>
            <a:r>
              <a:rPr lang="fa-IR" sz="27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استان/شوراهای تخصصی استان  </a:t>
            </a:r>
            <a:r>
              <a:rPr lang="fa-IR" sz="27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به شورا ارجاع </a:t>
            </a:r>
            <a:r>
              <a:rPr lang="fa-IR" sz="27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می‌دهند.</a:t>
            </a:r>
            <a:endParaRPr lang="fa-IR" sz="2700" dirty="0">
              <a:solidFill>
                <a:srgbClr val="0064A8"/>
              </a:solidFill>
              <a:effectLst/>
              <a:cs typeface="B Titr" panose="00000700000000000000" pitchFamily="2" charset="-78"/>
            </a:endParaRPr>
          </a:p>
          <a:p>
            <a:pPr lvl="0">
              <a:lnSpc>
                <a:spcPct val="150000"/>
              </a:lnSpc>
            </a:pPr>
            <a:r>
              <a:rPr lang="fa-IR" sz="27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 </a:t>
            </a:r>
            <a:r>
              <a:rPr lang="fa-IR" sz="27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بررسی تقاضاهای فرصت مطالعاتی و پیشنهاد آن به شورای پژوهشی استان.</a:t>
            </a:r>
          </a:p>
        </p:txBody>
      </p:sp>
    </p:spTree>
    <p:extLst>
      <p:ext uri="{BB962C8B-B14F-4D97-AF65-F5344CB8AC3E}">
        <p14:creationId xmlns:p14="http://schemas.microsoft.com/office/powerpoint/2010/main" val="4083222007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0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Oval 2"/>
          <p:cNvSpPr>
            <a:spLocks noChangeArrowheads="1"/>
          </p:cNvSpPr>
          <p:nvPr/>
        </p:nvSpPr>
        <p:spPr bwMode="auto">
          <a:xfrm>
            <a:off x="799044" y="5760"/>
            <a:ext cx="7632848" cy="936104"/>
          </a:xfrm>
          <a:prstGeom prst="ellipse">
            <a:avLst/>
          </a:prstGeom>
          <a:gradFill rotWithShape="1">
            <a:gsLst>
              <a:gs pos="0">
                <a:srgbClr val="99CCFF">
                  <a:gamma/>
                  <a:shade val="72941"/>
                  <a:invGamma/>
                </a:srgbClr>
              </a:gs>
              <a:gs pos="50000">
                <a:srgbClr val="99CCFF"/>
              </a:gs>
              <a:gs pos="100000">
                <a:srgbClr val="99CCFF">
                  <a:gamma/>
                  <a:shade val="72941"/>
                  <a:invGamma/>
                </a:srgbClr>
              </a:gs>
            </a:gsLst>
            <a:lin ang="5400000" scaled="1"/>
          </a:gradFill>
          <a:ln w="50800">
            <a:solidFill>
              <a:srgbClr val="0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35000"/>
              </a:lnSpc>
            </a:pPr>
            <a:r>
              <a:rPr lang="fa-IR" altLang="en-US" sz="3200" b="0" dirty="0">
                <a:solidFill>
                  <a:schemeClr val="bg2"/>
                </a:solidFill>
                <a:effectLst/>
                <a:latin typeface="Titr" pitchFamily="2" charset="-78"/>
                <a:cs typeface="B Titr" panose="00000700000000000000" pitchFamily="2" charset="-78"/>
              </a:rPr>
              <a:t>وظایف و اختیارات شورای پردیس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941864"/>
            <a:ext cx="9123432" cy="5649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fa-IR" sz="27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 </a:t>
            </a:r>
            <a:r>
              <a:rPr lang="fa-IR" sz="27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تصویب عناوین رساله (پایانه‌نامه‌های تحقیقاتی دوره‌های کارشناسی ارشد و بالاتر) با رویکرد حل موضوعات کاربردی و توسعه و تحقیق در موضوعات بنیادین؛</a:t>
            </a:r>
          </a:p>
          <a:p>
            <a:pPr lvl="0">
              <a:lnSpc>
                <a:spcPct val="150000"/>
              </a:lnSpc>
            </a:pPr>
            <a:r>
              <a:rPr lang="fa-IR" sz="27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 </a:t>
            </a:r>
            <a:r>
              <a:rPr lang="fa-IR" sz="27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تمهید شرایط برای اجرای شیوه نامه های مختلف ابلاغی از دانشگاه و مدیریت امور پردیس‏ها استان .</a:t>
            </a:r>
          </a:p>
          <a:p>
            <a:pPr lvl="0">
              <a:lnSpc>
                <a:spcPct val="150000"/>
              </a:lnSpc>
            </a:pPr>
            <a:r>
              <a:rPr lang="fa-IR" sz="27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برنامه‌ریزی </a:t>
            </a:r>
            <a:r>
              <a:rPr lang="fa-IR" sz="27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جهت ایجاد زمینه‌های اجرایی </a:t>
            </a:r>
            <a:r>
              <a:rPr lang="fa-IR" sz="27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مصوبات مراجع مختلف دانشگاه </a:t>
            </a:r>
            <a:r>
              <a:rPr lang="fa-IR" sz="27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fa-IR" sz="2700" dirty="0" smtClean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تدوین </a:t>
            </a:r>
            <a:r>
              <a:rPr lang="fa-IR" sz="27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سیاست‌های آموزشی و پژوهشی، فرهنگی، دانشجویی و  پردیس بر اساس خط مشی و برنامه راهبردی دانشگاه جهت تصویب در شورای استان</a:t>
            </a:r>
          </a:p>
          <a:p>
            <a:pPr lvl="0">
              <a:lnSpc>
                <a:spcPct val="150000"/>
              </a:lnSpc>
            </a:pPr>
            <a:r>
              <a:rPr lang="fa-IR" sz="27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هماهنگی </a:t>
            </a:r>
            <a:r>
              <a:rPr lang="fa-IR" sz="27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میان گروه‌ها و بخشها در ارائه دروس مشترک؛</a:t>
            </a:r>
          </a:p>
        </p:txBody>
      </p:sp>
    </p:spTree>
    <p:extLst>
      <p:ext uri="{BB962C8B-B14F-4D97-AF65-F5344CB8AC3E}">
        <p14:creationId xmlns:p14="http://schemas.microsoft.com/office/powerpoint/2010/main" val="3851029398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0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Oval 2"/>
          <p:cNvSpPr>
            <a:spLocks noChangeArrowheads="1"/>
          </p:cNvSpPr>
          <p:nvPr/>
        </p:nvSpPr>
        <p:spPr bwMode="auto">
          <a:xfrm>
            <a:off x="799044" y="5760"/>
            <a:ext cx="7632848" cy="936104"/>
          </a:xfrm>
          <a:prstGeom prst="ellipse">
            <a:avLst/>
          </a:prstGeom>
          <a:gradFill rotWithShape="1">
            <a:gsLst>
              <a:gs pos="0">
                <a:srgbClr val="99CCFF">
                  <a:gamma/>
                  <a:shade val="72941"/>
                  <a:invGamma/>
                </a:srgbClr>
              </a:gs>
              <a:gs pos="50000">
                <a:srgbClr val="99CCFF"/>
              </a:gs>
              <a:gs pos="100000">
                <a:srgbClr val="99CCFF">
                  <a:gamma/>
                  <a:shade val="72941"/>
                  <a:invGamma/>
                </a:srgbClr>
              </a:gs>
            </a:gsLst>
            <a:lin ang="5400000" scaled="1"/>
          </a:gradFill>
          <a:ln w="50800">
            <a:solidFill>
              <a:srgbClr val="0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35000"/>
              </a:lnSpc>
            </a:pPr>
            <a:r>
              <a:rPr lang="fa-IR" altLang="en-US" sz="3200" b="0" dirty="0">
                <a:solidFill>
                  <a:schemeClr val="bg2"/>
                </a:solidFill>
                <a:effectLst/>
                <a:latin typeface="Titr" pitchFamily="2" charset="-78"/>
                <a:cs typeface="B Titr" panose="00000700000000000000" pitchFamily="2" charset="-78"/>
              </a:rPr>
              <a:t>وظایف و اختیارات شورای پردیس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941864"/>
            <a:ext cx="9123432" cy="5701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fa-IR" sz="27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اتخاذ </a:t>
            </a:r>
            <a:r>
              <a:rPr lang="fa-IR" sz="27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تصمیمات اجرایی برای هماهنگی و تطابق زمانی تعلیم و </a:t>
            </a:r>
            <a:r>
              <a:rPr lang="fa-IR" sz="27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تحقیق.</a:t>
            </a:r>
          </a:p>
          <a:p>
            <a:pPr lvl="0">
              <a:lnSpc>
                <a:spcPct val="150000"/>
              </a:lnSpc>
            </a:pPr>
            <a:endParaRPr lang="fa-IR" sz="2700" dirty="0">
              <a:solidFill>
                <a:srgbClr val="0064A8"/>
              </a:solidFill>
              <a:effectLst/>
              <a:cs typeface="B Titr" panose="00000700000000000000" pitchFamily="2" charset="-78"/>
            </a:endParaRPr>
          </a:p>
          <a:p>
            <a:pPr lvl="0">
              <a:lnSpc>
                <a:spcPct val="150000"/>
              </a:lnSpc>
            </a:pPr>
            <a:r>
              <a:rPr lang="fa-IR" sz="2700" dirty="0" smtClean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بررسی </a:t>
            </a:r>
            <a:r>
              <a:rPr lang="fa-IR" sz="27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و تعیین نیاز پردیس به عضو هیأت علمی جدید و پیشنهاد آن به شورای مدیریت استان . </a:t>
            </a:r>
            <a:endParaRPr lang="fa-IR" sz="2700" dirty="0" smtClean="0">
              <a:solidFill>
                <a:srgbClr val="FF0000"/>
              </a:solidFill>
              <a:effectLst/>
              <a:cs typeface="B Titr" panose="00000700000000000000" pitchFamily="2" charset="-78"/>
            </a:endParaRPr>
          </a:p>
          <a:p>
            <a:pPr lvl="0">
              <a:lnSpc>
                <a:spcPct val="150000"/>
              </a:lnSpc>
            </a:pPr>
            <a:endParaRPr lang="fa-IR" sz="2700" dirty="0">
              <a:solidFill>
                <a:srgbClr val="0064A8"/>
              </a:solidFill>
              <a:effectLst/>
              <a:cs typeface="B Titr" panose="00000700000000000000" pitchFamily="2" charset="-78"/>
            </a:endParaRPr>
          </a:p>
          <a:p>
            <a:pPr lvl="0">
              <a:lnSpc>
                <a:spcPct val="150000"/>
              </a:lnSpc>
            </a:pPr>
            <a:r>
              <a:rPr lang="fa-IR" sz="27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بررسی </a:t>
            </a:r>
            <a:r>
              <a:rPr lang="fa-IR" sz="2700" dirty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و اظهارنظر در مواردی که رییس پردیس به شورا ارجاع </a:t>
            </a:r>
            <a:r>
              <a:rPr lang="fa-IR" sz="2700" dirty="0" smtClean="0">
                <a:solidFill>
                  <a:srgbClr val="0064A8"/>
                </a:solidFill>
                <a:effectLst/>
                <a:cs typeface="B Titr" panose="00000700000000000000" pitchFamily="2" charset="-78"/>
              </a:rPr>
              <a:t>می‌دهد.</a:t>
            </a:r>
          </a:p>
          <a:p>
            <a:pPr lvl="0">
              <a:lnSpc>
                <a:spcPct val="150000"/>
              </a:lnSpc>
            </a:pPr>
            <a:endParaRPr lang="fa-IR" sz="2700" dirty="0">
              <a:solidFill>
                <a:srgbClr val="0064A8"/>
              </a:solidFill>
              <a:effectLst/>
              <a:cs typeface="B Titr" panose="00000700000000000000" pitchFamily="2" charset="-78"/>
            </a:endParaRPr>
          </a:p>
          <a:p>
            <a:pPr lvl="0">
              <a:lnSpc>
                <a:spcPct val="150000"/>
              </a:lnSpc>
            </a:pPr>
            <a:r>
              <a:rPr lang="fa-IR" sz="2700" dirty="0" smtClean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بررسی </a:t>
            </a:r>
            <a:r>
              <a:rPr lang="fa-IR" sz="27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تقاضاهای فرصت مطالعاتی و پیشنهاد آن به </a:t>
            </a:r>
            <a:r>
              <a:rPr lang="fa-IR" sz="2700" dirty="0" smtClean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شورای مربوطه در </a:t>
            </a:r>
            <a:r>
              <a:rPr lang="fa-IR" sz="2700" dirty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استان؛</a:t>
            </a:r>
          </a:p>
        </p:txBody>
      </p:sp>
    </p:spTree>
    <p:extLst>
      <p:ext uri="{BB962C8B-B14F-4D97-AF65-F5344CB8AC3E}">
        <p14:creationId xmlns:p14="http://schemas.microsoft.com/office/powerpoint/2010/main" val="2094065731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0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Oval 2"/>
          <p:cNvSpPr>
            <a:spLocks noChangeArrowheads="1"/>
          </p:cNvSpPr>
          <p:nvPr/>
        </p:nvSpPr>
        <p:spPr bwMode="auto">
          <a:xfrm>
            <a:off x="971550" y="692150"/>
            <a:ext cx="7315200" cy="5181600"/>
          </a:xfrm>
          <a:prstGeom prst="ellipse">
            <a:avLst/>
          </a:prstGeom>
          <a:gradFill rotWithShape="1">
            <a:gsLst>
              <a:gs pos="0">
                <a:srgbClr val="99CCFF">
                  <a:gamma/>
                  <a:shade val="72941"/>
                  <a:invGamma/>
                </a:srgbClr>
              </a:gs>
              <a:gs pos="50000">
                <a:srgbClr val="99CCFF"/>
              </a:gs>
              <a:gs pos="100000">
                <a:srgbClr val="99CCFF">
                  <a:gamma/>
                  <a:shade val="72941"/>
                  <a:invGamma/>
                </a:srgbClr>
              </a:gs>
            </a:gsLst>
            <a:lin ang="5400000" scaled="1"/>
          </a:gradFill>
          <a:ln w="50800">
            <a:solidFill>
              <a:srgbClr val="0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35000"/>
              </a:lnSpc>
            </a:pPr>
            <a:r>
              <a:rPr lang="fa-IR" altLang="en-US" sz="6000" b="0" dirty="0" smtClean="0">
                <a:solidFill>
                  <a:schemeClr val="bg2"/>
                </a:solidFill>
                <a:effectLst/>
                <a:latin typeface="Titr" pitchFamily="2" charset="-78"/>
                <a:cs typeface="B Titr" panose="00000700000000000000" pitchFamily="2" charset="-78"/>
              </a:rPr>
              <a:t>راهکارهای پیشنهادی جهت فعال و پویا نمودن جلسات شورا</a:t>
            </a:r>
            <a:endParaRPr lang="en-US" altLang="en-US" sz="3200" b="0" dirty="0">
              <a:solidFill>
                <a:schemeClr val="bg2"/>
              </a:solidFill>
              <a:effectLst/>
              <a:latin typeface="Titr" pitchFamily="2" charset="-78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11843361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0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260648"/>
            <a:ext cx="8352928" cy="65556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sz="2800" b="0" dirty="0" smtClean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تدوین تقویم جلسات شورای دانشگاه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a-IR" sz="2000" b="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 </a:t>
            </a:r>
            <a:r>
              <a:rPr lang="fa-IR" sz="2800" b="0" dirty="0" smtClean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انتخاب افراد </a:t>
            </a:r>
            <a:r>
              <a:rPr lang="fa-IR" sz="2800" b="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صاحب نظر ، فعال و با انگیزه </a:t>
            </a:r>
            <a:r>
              <a:rPr lang="fa-IR" sz="2800" b="0" dirty="0" smtClean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به عنوان اعضاء حقیقی شوراها</a:t>
            </a:r>
            <a:endParaRPr lang="fa-IR" sz="2000" b="0" dirty="0">
              <a:solidFill>
                <a:schemeClr val="bg2"/>
              </a:solidFill>
              <a:effectLst/>
              <a:cs typeface="B Titr" panose="00000700000000000000" pitchFamily="2" charset="-78"/>
            </a:endParaRPr>
          </a:p>
          <a:p>
            <a:pPr marL="342900" indent="-34290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a-IR" sz="2800" b="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ارسال دستورکارهای و پیشنهادها پس از تصویب  در شورای  مربوطه جهت طرح در شوراهای  فرادست</a:t>
            </a:r>
          </a:p>
          <a:p>
            <a:pPr marL="342900" indent="-34290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a-IR" sz="2800" b="0" dirty="0">
                <a:solidFill>
                  <a:schemeClr val="bg2"/>
                </a:solidFill>
                <a:effectLst/>
                <a:cs typeface="B Titr" panose="00000700000000000000" pitchFamily="2" charset="-78"/>
              </a:rPr>
              <a:t>ارجاع پیشنهادها وطرح‏های جدید جهت بررسی و تصویب ر شوراهای فرودست.</a:t>
            </a:r>
            <a:endParaRPr lang="fa-IR" sz="2000" b="0" dirty="0">
              <a:solidFill>
                <a:schemeClr val="bg2"/>
              </a:solidFill>
              <a:effectLst/>
              <a:cs typeface="B Titr" panose="00000700000000000000" pitchFamily="2" charset="-78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a-IR" sz="2800" b="0" dirty="0" smtClean="0">
              <a:solidFill>
                <a:schemeClr val="bg2"/>
              </a:solidFill>
              <a:effectLst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40971805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WordArt 2"/>
          <p:cNvSpPr>
            <a:spLocks noChangeArrowheads="1" noChangeShapeType="1" noTextEdit="1"/>
          </p:cNvSpPr>
          <p:nvPr/>
        </p:nvSpPr>
        <p:spPr bwMode="auto">
          <a:xfrm>
            <a:off x="179512" y="980728"/>
            <a:ext cx="8964488" cy="345633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lnSpc>
                <a:spcPct val="250000"/>
              </a:lnSpc>
            </a:pPr>
            <a:r>
              <a:rPr lang="fa-IR" sz="3600" kern="10" dirty="0" smtClean="0">
                <a:solidFill>
                  <a:srgbClr val="FFFF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cs typeface="B Kamran Outline" panose="00000400000000000000" pitchFamily="2" charset="-78"/>
              </a:rPr>
              <a:t>اللهم وفقنا لما تحب و ترضی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75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954" name="Oval 2"/>
          <p:cNvSpPr>
            <a:spLocks noChangeArrowheads="1"/>
          </p:cNvSpPr>
          <p:nvPr/>
        </p:nvSpPr>
        <p:spPr bwMode="auto">
          <a:xfrm>
            <a:off x="971550" y="692150"/>
            <a:ext cx="7315200" cy="5761186"/>
          </a:xfrm>
          <a:prstGeom prst="ellipse">
            <a:avLst/>
          </a:prstGeom>
          <a:gradFill rotWithShape="1">
            <a:gsLst>
              <a:gs pos="0">
                <a:srgbClr val="99CCFF">
                  <a:gamma/>
                  <a:shade val="72941"/>
                  <a:invGamma/>
                </a:srgbClr>
              </a:gs>
              <a:gs pos="50000">
                <a:srgbClr val="99CCFF"/>
              </a:gs>
              <a:gs pos="100000">
                <a:srgbClr val="99CCFF">
                  <a:gamma/>
                  <a:shade val="72941"/>
                  <a:invGamma/>
                </a:srgbClr>
              </a:gs>
            </a:gsLst>
            <a:lin ang="5400000" scaled="1"/>
          </a:gradFill>
          <a:ln w="50800">
            <a:solidFill>
              <a:srgbClr val="0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35000"/>
              </a:lnSpc>
            </a:pPr>
            <a:r>
              <a:rPr lang="fa-IR" altLang="en-US" sz="4400" b="0" dirty="0" smtClean="0">
                <a:solidFill>
                  <a:schemeClr val="accent2"/>
                </a:solidFill>
                <a:effectLst/>
                <a:latin typeface="Titr" pitchFamily="2" charset="-78"/>
                <a:cs typeface="B Titr" panose="00000700000000000000" pitchFamily="2" charset="-78"/>
              </a:rPr>
              <a:t>شورای دانشگاه به عنوان دومین نهاد سیاست گذار دانشگاه و رأس هرم نظام شورایی و نظارتی دانشگاه</a:t>
            </a:r>
            <a:endParaRPr lang="en-US" altLang="en-US" sz="4400" b="0" dirty="0">
              <a:solidFill>
                <a:schemeClr val="bg1"/>
              </a:solidFill>
              <a:effectLst/>
              <a:latin typeface="Titr" pitchFamily="2" charset="-78"/>
              <a:cs typeface="B Titr" panose="00000700000000000000" pitchFamily="2" charset="-78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3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3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3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3954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ChangeArrowheads="1"/>
          </p:cNvSpPr>
          <p:nvPr/>
        </p:nvSpPr>
        <p:spPr bwMode="auto">
          <a:xfrm>
            <a:off x="179388" y="1341438"/>
            <a:ext cx="8642350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/>
          <a:lstStyle>
            <a:lvl1pPr indent="1778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593138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8772525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8951913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9131300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95885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100457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05029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09601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>
              <a:lnSpc>
                <a:spcPct val="160000"/>
              </a:lnSpc>
            </a:pPr>
            <a:endParaRPr lang="fa-IR" altLang="en-US" sz="2800">
              <a:solidFill>
                <a:srgbClr val="0033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Yagut" pitchFamily="2" charset="-78"/>
              <a:sym typeface="Symbol" pitchFamily="18" charset="2"/>
            </a:endParaRPr>
          </a:p>
        </p:txBody>
      </p:sp>
      <p:sp>
        <p:nvSpPr>
          <p:cNvPr id="834563" name="AutoShape 3"/>
          <p:cNvSpPr>
            <a:spLocks noChangeArrowheads="1"/>
          </p:cNvSpPr>
          <p:nvPr/>
        </p:nvSpPr>
        <p:spPr bwMode="auto">
          <a:xfrm>
            <a:off x="142875" y="260350"/>
            <a:ext cx="8893175" cy="1008063"/>
          </a:xfrm>
          <a:prstGeom prst="ellipseRibbon">
            <a:avLst>
              <a:gd name="adj1" fmla="val 25000"/>
              <a:gd name="adj2" fmla="val 75000"/>
              <a:gd name="adj3" fmla="val 12500"/>
            </a:avLst>
          </a:prstGeom>
          <a:gradFill rotWithShape="1">
            <a:gsLst>
              <a:gs pos="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a-IR" altLang="en-US" sz="3600" b="0" dirty="0" smtClean="0">
                <a:solidFill>
                  <a:srgbClr val="FFFF00"/>
                </a:solidFill>
                <a:effectLst/>
                <a:cs typeface="B Titr" panose="00000700000000000000" pitchFamily="2" charset="-78"/>
              </a:rPr>
              <a:t>شورای دانشگاه</a:t>
            </a:r>
            <a:endParaRPr lang="en-US" altLang="en-US" sz="3600" b="0" dirty="0">
              <a:solidFill>
                <a:srgbClr val="FFFF00"/>
              </a:solidFill>
              <a:effectLst/>
              <a:cs typeface="B Titr" panose="00000700000000000000" pitchFamily="2" charset="-78"/>
            </a:endParaRPr>
          </a:p>
        </p:txBody>
      </p:sp>
      <p:sp>
        <p:nvSpPr>
          <p:cNvPr id="834564" name="Rectangle 4"/>
          <p:cNvSpPr>
            <a:spLocks noChangeArrowheads="1"/>
          </p:cNvSpPr>
          <p:nvPr/>
        </p:nvSpPr>
        <p:spPr bwMode="auto">
          <a:xfrm>
            <a:off x="395288" y="2274711"/>
            <a:ext cx="8424862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Low">
              <a:lnSpc>
                <a:spcPct val="150000"/>
              </a:lnSpc>
            </a:pPr>
            <a:r>
              <a:rPr lang="ar-SA" sz="2800" dirty="0" smtClean="0">
                <a:effectLst/>
                <a:cs typeface="B Titr" panose="00000700000000000000" pitchFamily="2" charset="-78"/>
              </a:rPr>
              <a:t>شوراي </a:t>
            </a:r>
            <a:r>
              <a:rPr lang="ar-SA" sz="2800" dirty="0">
                <a:effectLst/>
                <a:cs typeface="B Titr" panose="00000700000000000000" pitchFamily="2" charset="-78"/>
              </a:rPr>
              <a:t>مؤسسه دومين ركن سياستگذار بعد از هيات امنا مي‌باشد كه به </a:t>
            </a:r>
            <a:r>
              <a:rPr lang="ar-SA" sz="28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تنظيم سياستها </a:t>
            </a:r>
            <a:r>
              <a:rPr lang="ar-SA" sz="2800" dirty="0">
                <a:effectLst/>
                <a:cs typeface="B Titr" panose="00000700000000000000" pitchFamily="2" charset="-78"/>
              </a:rPr>
              <a:t>و </a:t>
            </a:r>
            <a:r>
              <a:rPr lang="ar-SA" sz="2800" dirty="0">
                <a:solidFill>
                  <a:srgbClr val="002060"/>
                </a:solidFill>
                <a:effectLst/>
                <a:cs typeface="B Titr" panose="00000700000000000000" pitchFamily="2" charset="-78"/>
              </a:rPr>
              <a:t>برنامه‌هاي جاري </a:t>
            </a:r>
            <a:r>
              <a:rPr lang="ar-SA" sz="2800" dirty="0">
                <a:effectLst/>
                <a:cs typeface="B Titr" panose="00000700000000000000" pitchFamily="2" charset="-78"/>
              </a:rPr>
              <a:t>موسسه </a:t>
            </a:r>
            <a:r>
              <a:rPr lang="ar-SA" sz="28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براساس سياستهاي كلان مصوب در هيات امنا</a:t>
            </a:r>
            <a:r>
              <a:rPr lang="ar-SA" sz="2800" dirty="0">
                <a:effectLst/>
                <a:cs typeface="B Titr" panose="00000700000000000000" pitchFamily="2" charset="-78"/>
              </a:rPr>
              <a:t> و يا </a:t>
            </a:r>
            <a:r>
              <a:rPr lang="ar-SA" sz="28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ساير مراجع ذيصلاح </a:t>
            </a:r>
            <a:r>
              <a:rPr lang="ar-SA" sz="2800" dirty="0">
                <a:effectLst/>
                <a:cs typeface="B Titr" panose="00000700000000000000" pitchFamily="2" charset="-78"/>
              </a:rPr>
              <a:t>مي‌پردازد</a:t>
            </a:r>
            <a:r>
              <a:rPr lang="ar-SA" sz="2800" dirty="0" smtClean="0">
                <a:effectLst/>
                <a:cs typeface="B Titr" panose="00000700000000000000" pitchFamily="2" charset="-78"/>
              </a:rPr>
              <a:t>.</a:t>
            </a:r>
            <a:endParaRPr lang="fa-IR" sz="2800" dirty="0" smtClean="0">
              <a:effectLst/>
              <a:cs typeface="B Titr" panose="00000700000000000000" pitchFamily="2" charset="-78"/>
            </a:endParaRPr>
          </a:p>
          <a:p>
            <a:pPr algn="l">
              <a:lnSpc>
                <a:spcPct val="150000"/>
              </a:lnSpc>
            </a:pPr>
            <a:r>
              <a:rPr lang="fa-IR" altLang="en-US" sz="1600" dirty="0" smtClean="0">
                <a:solidFill>
                  <a:srgbClr val="003366"/>
                </a:solidFill>
                <a:effectLst/>
                <a:latin typeface="Times New Roman" pitchFamily="18" charset="0"/>
                <a:cs typeface="B Titr" panose="00000700000000000000" pitchFamily="2" charset="-78"/>
              </a:rPr>
              <a:t>آیین نامه جامع مدیت دانشگاه‏ها</a:t>
            </a:r>
            <a:endParaRPr lang="fa-IR" altLang="en-US" sz="1600" dirty="0">
              <a:solidFill>
                <a:srgbClr val="0033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B Titr" panose="00000700000000000000" pitchFamily="2" charset="-78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4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4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456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ChangeArrowheads="1"/>
          </p:cNvSpPr>
          <p:nvPr/>
        </p:nvSpPr>
        <p:spPr bwMode="auto">
          <a:xfrm>
            <a:off x="179388" y="1341438"/>
            <a:ext cx="8642350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/>
          <a:lstStyle>
            <a:lvl1pPr indent="1778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593138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8772525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8951913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9131300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95885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100457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05029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09601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>
              <a:lnSpc>
                <a:spcPct val="160000"/>
              </a:lnSpc>
            </a:pPr>
            <a:endParaRPr lang="fa-IR" altLang="en-US" sz="2800">
              <a:solidFill>
                <a:srgbClr val="0033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Yagut" pitchFamily="2" charset="-78"/>
              <a:sym typeface="Symbol" pitchFamily="18" charset="2"/>
            </a:endParaRPr>
          </a:p>
        </p:txBody>
      </p:sp>
      <p:sp>
        <p:nvSpPr>
          <p:cNvPr id="834563" name="AutoShape 3"/>
          <p:cNvSpPr>
            <a:spLocks noChangeArrowheads="1"/>
          </p:cNvSpPr>
          <p:nvPr/>
        </p:nvSpPr>
        <p:spPr bwMode="auto">
          <a:xfrm>
            <a:off x="142875" y="260350"/>
            <a:ext cx="8893175" cy="1008063"/>
          </a:xfrm>
          <a:prstGeom prst="ellipseRibbon">
            <a:avLst>
              <a:gd name="adj1" fmla="val 25000"/>
              <a:gd name="adj2" fmla="val 75000"/>
              <a:gd name="adj3" fmla="val 12500"/>
            </a:avLst>
          </a:prstGeom>
          <a:gradFill rotWithShape="1">
            <a:gsLst>
              <a:gs pos="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a-IR" altLang="en-US" sz="3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anose="00000700000000000000" pitchFamily="2" charset="-78"/>
              </a:rPr>
              <a:t> </a:t>
            </a:r>
            <a:r>
              <a:rPr lang="fa-IR" altLang="en-US" sz="3200" b="0" dirty="0" smtClean="0">
                <a:solidFill>
                  <a:srgbClr val="FFFFFF"/>
                </a:solidFill>
                <a:effectLst/>
                <a:cs typeface="B Titr" panose="00000700000000000000" pitchFamily="2" charset="-78"/>
              </a:rPr>
              <a:t>برخی ازوظايف </a:t>
            </a:r>
            <a:r>
              <a:rPr lang="fa-IR" altLang="en-US" sz="3200" b="0" dirty="0">
                <a:solidFill>
                  <a:srgbClr val="FFFFFF"/>
                </a:solidFill>
                <a:effectLst/>
                <a:cs typeface="B Titr" panose="00000700000000000000" pitchFamily="2" charset="-78"/>
              </a:rPr>
              <a:t>و اختيارات شوراي </a:t>
            </a:r>
            <a:r>
              <a:rPr lang="fa-IR" altLang="en-US" sz="3200" dirty="0" smtClean="0">
                <a:solidFill>
                  <a:srgbClr val="FFFFFF"/>
                </a:solidFill>
                <a:cs typeface="B Titr" panose="00000700000000000000" pitchFamily="2" charset="-78"/>
              </a:rPr>
              <a:t>موسسه</a:t>
            </a:r>
            <a:endParaRPr lang="en-US" altLang="en-US" sz="3200" dirty="0">
              <a:solidFill>
                <a:srgbClr val="FFFFFF"/>
              </a:solidFill>
              <a:cs typeface="B Titr" panose="00000700000000000000" pitchFamily="2" charset="-78"/>
            </a:endParaRPr>
          </a:p>
        </p:txBody>
      </p:sp>
      <p:sp>
        <p:nvSpPr>
          <p:cNvPr id="834564" name="Rectangle 4"/>
          <p:cNvSpPr>
            <a:spLocks noChangeArrowheads="1"/>
          </p:cNvSpPr>
          <p:nvPr/>
        </p:nvSpPr>
        <p:spPr bwMode="auto">
          <a:xfrm>
            <a:off x="377031" y="1528163"/>
            <a:ext cx="8424862" cy="490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571500" indent="-571500" algn="justLow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fa-IR" sz="2400" b="0" dirty="0" smtClean="0">
                <a:solidFill>
                  <a:schemeClr val="tx2"/>
                </a:solidFill>
                <a:effectLst/>
                <a:cs typeface="B Titr" panose="00000700000000000000" pitchFamily="2" charset="-78"/>
              </a:rPr>
              <a:t>ارزیابی </a:t>
            </a:r>
            <a:r>
              <a:rPr lang="ar-SA" sz="2400" b="0" dirty="0" smtClean="0">
                <a:solidFill>
                  <a:schemeClr val="tx2"/>
                </a:solidFill>
                <a:effectLst/>
                <a:cs typeface="B Titr" panose="00000700000000000000" pitchFamily="2" charset="-78"/>
              </a:rPr>
              <a:t>كلي عملكرد موسسه</a:t>
            </a:r>
            <a:endParaRPr lang="fa-IR" sz="2400" b="0" dirty="0" smtClean="0">
              <a:solidFill>
                <a:schemeClr val="tx2"/>
              </a:solidFill>
              <a:effectLst/>
              <a:cs typeface="B Titr" panose="00000700000000000000" pitchFamily="2" charset="-78"/>
            </a:endParaRPr>
          </a:p>
          <a:p>
            <a:pPr marL="571500" indent="-571500" algn="justLow">
              <a:lnSpc>
                <a:spcPct val="200000"/>
              </a:lnSpc>
              <a:buFont typeface="Wingdings" panose="05000000000000000000" pitchFamily="2" charset="2"/>
              <a:buChar char="v"/>
            </a:pPr>
            <a:endParaRPr lang="fa-IR" sz="800" b="0" dirty="0" smtClean="0">
              <a:solidFill>
                <a:schemeClr val="tx2"/>
              </a:solidFill>
              <a:effectLst/>
              <a:cs typeface="B Titr" panose="00000700000000000000" pitchFamily="2" charset="-78"/>
            </a:endParaRPr>
          </a:p>
          <a:p>
            <a:pPr marL="571500" indent="-5715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sz="2400" b="0" dirty="0" smtClean="0">
                <a:solidFill>
                  <a:schemeClr val="tx2"/>
                </a:solidFill>
                <a:effectLst/>
                <a:cs typeface="B Titr" panose="00000700000000000000" pitchFamily="2" charset="-78"/>
              </a:rPr>
              <a:t>بررسي </a:t>
            </a:r>
            <a:r>
              <a:rPr lang="fa-IR" sz="2400" b="0" dirty="0">
                <a:solidFill>
                  <a:schemeClr val="tx2"/>
                </a:solidFill>
                <a:effectLst/>
                <a:cs typeface="B Titr" panose="00000700000000000000" pitchFamily="2" charset="-78"/>
              </a:rPr>
              <a:t>سالانه امكانات </a:t>
            </a:r>
            <a:r>
              <a:rPr lang="fa-IR" sz="2400" b="0" dirty="0" smtClean="0">
                <a:solidFill>
                  <a:schemeClr val="tx2"/>
                </a:solidFill>
                <a:effectLst/>
                <a:cs typeface="B Titr" panose="00000700000000000000" pitchFamily="2" charset="-78"/>
              </a:rPr>
              <a:t>علمی،  نیروی انساني </a:t>
            </a:r>
            <a:r>
              <a:rPr lang="fa-IR" sz="2400" b="0" dirty="0">
                <a:solidFill>
                  <a:schemeClr val="tx2"/>
                </a:solidFill>
                <a:effectLst/>
                <a:cs typeface="B Titr" panose="00000700000000000000" pitchFamily="2" charset="-78"/>
              </a:rPr>
              <a:t>و </a:t>
            </a:r>
            <a:r>
              <a:rPr lang="fa-IR" sz="2400" b="0" dirty="0" smtClean="0">
                <a:solidFill>
                  <a:schemeClr val="tx2"/>
                </a:solidFill>
                <a:effectLst/>
                <a:cs typeface="B Titr" panose="00000700000000000000" pitchFamily="2" charset="-78"/>
              </a:rPr>
              <a:t>تجهيزات </a:t>
            </a:r>
            <a:r>
              <a:rPr lang="fa-IR" sz="2400" b="0" dirty="0">
                <a:solidFill>
                  <a:schemeClr val="tx2"/>
                </a:solidFill>
                <a:effectLst/>
                <a:cs typeface="B Titr" panose="00000700000000000000" pitchFamily="2" charset="-78"/>
              </a:rPr>
              <a:t>موسسه و تعيين كمبودها و طبقه‌بندي نيازهاي علمي و اقدام براي تأمين </a:t>
            </a:r>
            <a:r>
              <a:rPr lang="fa-IR" sz="2400" b="0" dirty="0" smtClean="0">
                <a:solidFill>
                  <a:schemeClr val="tx2"/>
                </a:solidFill>
                <a:effectLst/>
                <a:cs typeface="B Titr" panose="00000700000000000000" pitchFamily="2" charset="-78"/>
              </a:rPr>
              <a:t>آنها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fa-IR" sz="800" b="0" dirty="0" smtClean="0">
              <a:solidFill>
                <a:schemeClr val="tx2"/>
              </a:solidFill>
              <a:effectLst/>
              <a:cs typeface="B Titr" panose="00000700000000000000" pitchFamily="2" charset="-78"/>
            </a:endParaRPr>
          </a:p>
          <a:p>
            <a:pPr marL="571500" indent="-5715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sz="2400" b="0" dirty="0">
                <a:solidFill>
                  <a:schemeClr val="tx2"/>
                </a:solidFill>
                <a:effectLst/>
                <a:cs typeface="B Titr" panose="00000700000000000000" pitchFamily="2" charset="-78"/>
              </a:rPr>
              <a:t>بررسي گزارش تحليلي ارائه شده توسط واحدهاي ذيربط در خصوص مشكلات تربيتي، فرهنگي، آموزشي، دانشجويي، پژوهشي و فناوري، پشتيباني و خدماتي به منظور ارائه راه كارهاي سازنده و عملي جهت رفع </a:t>
            </a:r>
            <a:r>
              <a:rPr lang="fa-IR" sz="2400" b="0" dirty="0" smtClean="0">
                <a:solidFill>
                  <a:schemeClr val="tx2"/>
                </a:solidFill>
                <a:effectLst/>
                <a:cs typeface="B Titr" panose="00000700000000000000" pitchFamily="2" charset="-78"/>
              </a:rPr>
              <a:t>كاستيها</a:t>
            </a:r>
          </a:p>
          <a:p>
            <a:pPr algn="l">
              <a:lnSpc>
                <a:spcPct val="150000"/>
              </a:lnSpc>
            </a:pPr>
            <a:r>
              <a:rPr lang="fa-IR" altLang="en-US" sz="1400" dirty="0" smtClean="0">
                <a:solidFill>
                  <a:srgbClr val="003366"/>
                </a:solidFill>
                <a:effectLst/>
                <a:latin typeface="Times New Roman" pitchFamily="18" charset="0"/>
                <a:cs typeface="B Titr" panose="00000700000000000000" pitchFamily="2" charset="-78"/>
              </a:rPr>
              <a:t>آیین نامه جامع مدیت دانشگاه‏ها</a:t>
            </a:r>
            <a:endParaRPr lang="fa-IR" altLang="en-US" sz="1400" dirty="0">
              <a:solidFill>
                <a:srgbClr val="0033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21164471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4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4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456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ChangeArrowheads="1"/>
          </p:cNvSpPr>
          <p:nvPr/>
        </p:nvSpPr>
        <p:spPr bwMode="auto">
          <a:xfrm>
            <a:off x="179388" y="1341438"/>
            <a:ext cx="8642350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/>
          <a:lstStyle>
            <a:lvl1pPr indent="1778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593138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8772525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8951913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9131300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95885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100457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05029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09601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>
              <a:lnSpc>
                <a:spcPct val="160000"/>
              </a:lnSpc>
            </a:pPr>
            <a:endParaRPr lang="fa-IR" altLang="en-US" sz="2800">
              <a:solidFill>
                <a:srgbClr val="0033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Yagut" pitchFamily="2" charset="-78"/>
              <a:sym typeface="Symbol" pitchFamily="18" charset="2"/>
            </a:endParaRPr>
          </a:p>
        </p:txBody>
      </p:sp>
      <p:sp>
        <p:nvSpPr>
          <p:cNvPr id="834563" name="AutoShape 3"/>
          <p:cNvSpPr>
            <a:spLocks noChangeArrowheads="1"/>
          </p:cNvSpPr>
          <p:nvPr/>
        </p:nvSpPr>
        <p:spPr bwMode="auto">
          <a:xfrm>
            <a:off x="142875" y="260350"/>
            <a:ext cx="8893175" cy="1008063"/>
          </a:xfrm>
          <a:prstGeom prst="ellipseRibbon">
            <a:avLst>
              <a:gd name="adj1" fmla="val 25000"/>
              <a:gd name="adj2" fmla="val 75000"/>
              <a:gd name="adj3" fmla="val 12500"/>
            </a:avLst>
          </a:prstGeom>
          <a:gradFill rotWithShape="1">
            <a:gsLst>
              <a:gs pos="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a-IR" altLang="en-US" sz="3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anose="00000700000000000000" pitchFamily="2" charset="-78"/>
              </a:rPr>
              <a:t> </a:t>
            </a:r>
            <a:r>
              <a:rPr lang="fa-IR" altLang="en-US" sz="3200" b="0" dirty="0" smtClean="0">
                <a:solidFill>
                  <a:srgbClr val="FFFFFF"/>
                </a:solidFill>
                <a:effectLst/>
                <a:cs typeface="B Titr" panose="00000700000000000000" pitchFamily="2" charset="-78"/>
              </a:rPr>
              <a:t>برخی از وظايف شوراهای تخصصی</a:t>
            </a:r>
            <a:endParaRPr lang="en-US" altLang="en-US" sz="3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834564" name="Rectangle 4"/>
          <p:cNvSpPr>
            <a:spLocks noChangeArrowheads="1"/>
          </p:cNvSpPr>
          <p:nvPr/>
        </p:nvSpPr>
        <p:spPr bwMode="auto">
          <a:xfrm>
            <a:off x="377031" y="1835941"/>
            <a:ext cx="8424862" cy="4293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571500" indent="-571500" algn="justLow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sz="2400" b="0" dirty="0">
                <a:solidFill>
                  <a:schemeClr val="tx2"/>
                </a:solidFill>
                <a:effectLst/>
                <a:cs typeface="B Titr" panose="00000700000000000000" pitchFamily="2" charset="-78"/>
              </a:rPr>
              <a:t>تدوين و پيشنهاد برنامه‌هاي مختلف آموزشي و تحصيلات تكميلي به شوراي موسسه </a:t>
            </a:r>
            <a:r>
              <a:rPr lang="fa-IR" sz="2400" b="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( شورای تخصصی آموزش)</a:t>
            </a:r>
            <a:endParaRPr lang="fa-IR" sz="800" b="0" dirty="0" smtClean="0">
              <a:solidFill>
                <a:schemeClr val="accent6">
                  <a:lumMod val="60000"/>
                  <a:lumOff val="40000"/>
                </a:schemeClr>
              </a:solidFill>
              <a:effectLst/>
              <a:cs typeface="B Titr" panose="00000700000000000000" pitchFamily="2" charset="-78"/>
            </a:endParaRPr>
          </a:p>
          <a:p>
            <a:pPr marL="571500" indent="-571500" algn="justLow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sz="2400" b="0" dirty="0">
                <a:solidFill>
                  <a:schemeClr val="tx2"/>
                </a:solidFill>
                <a:effectLst/>
                <a:cs typeface="B Titr" panose="00000700000000000000" pitchFamily="2" charset="-78"/>
              </a:rPr>
              <a:t>تدوين گزارشهاي دوره‌اي و تحليلي از وضعيت رشته‌ها، مقاطع و برنامه‌هاي آموزشي در موضوعات مختلف و پيشنهاد راه كارهاي عملي جهت بهبود وضعيت موجود و ارائه به شوراي موسسه. </a:t>
            </a:r>
            <a:r>
              <a:rPr lang="fa-IR" sz="2400" b="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( شورای تخصصی آموزش)</a:t>
            </a:r>
          </a:p>
          <a:p>
            <a:pPr marL="571500" indent="-571500" algn="justLow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fa-IR" sz="800" b="0" dirty="0" smtClean="0">
              <a:solidFill>
                <a:schemeClr val="tx2"/>
              </a:solidFill>
              <a:effectLst/>
              <a:cs typeface="B Titr" panose="00000700000000000000" pitchFamily="2" charset="-78"/>
            </a:endParaRPr>
          </a:p>
          <a:p>
            <a:pPr marL="571500" indent="-571500" algn="justLow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fa-IR" sz="800" b="0" dirty="0" smtClean="0">
              <a:solidFill>
                <a:schemeClr val="tx2"/>
              </a:solidFill>
              <a:effectLst/>
              <a:cs typeface="B Titr" panose="00000700000000000000" pitchFamily="2" charset="-78"/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fa-IR" sz="800" b="0" dirty="0" smtClean="0">
              <a:solidFill>
                <a:schemeClr val="tx2"/>
              </a:solidFill>
              <a:effectLst/>
              <a:cs typeface="B Titr" panose="00000700000000000000" pitchFamily="2" charset="-78"/>
            </a:endParaRPr>
          </a:p>
          <a:p>
            <a:pPr algn="l">
              <a:lnSpc>
                <a:spcPct val="150000"/>
              </a:lnSpc>
            </a:pPr>
            <a:r>
              <a:rPr lang="fa-IR" altLang="en-US" sz="1400" dirty="0" smtClean="0">
                <a:solidFill>
                  <a:srgbClr val="003366"/>
                </a:solidFill>
                <a:effectLst/>
                <a:latin typeface="Times New Roman" pitchFamily="18" charset="0"/>
                <a:cs typeface="B Titr" panose="00000700000000000000" pitchFamily="2" charset="-78"/>
              </a:rPr>
              <a:t>آیین نامه جامع مدیت دانشگاه‏ها</a:t>
            </a:r>
            <a:endParaRPr lang="fa-IR" altLang="en-US" sz="1400" dirty="0">
              <a:solidFill>
                <a:srgbClr val="0033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10661688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4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4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456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ChangeArrowheads="1"/>
          </p:cNvSpPr>
          <p:nvPr/>
        </p:nvSpPr>
        <p:spPr bwMode="auto">
          <a:xfrm>
            <a:off x="179388" y="1341438"/>
            <a:ext cx="8642350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/>
          <a:lstStyle>
            <a:lvl1pPr indent="1778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593138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8772525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8951913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9131300" indent="-342900"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95885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100457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05029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0960100" indent="-342900" algn="r" rtl="1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15887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>
              <a:lnSpc>
                <a:spcPct val="160000"/>
              </a:lnSpc>
            </a:pPr>
            <a:endParaRPr lang="fa-IR" altLang="en-US" sz="2800">
              <a:solidFill>
                <a:srgbClr val="0033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Yagut" pitchFamily="2" charset="-78"/>
              <a:sym typeface="Symbol" pitchFamily="18" charset="2"/>
            </a:endParaRPr>
          </a:p>
        </p:txBody>
      </p:sp>
      <p:sp>
        <p:nvSpPr>
          <p:cNvPr id="834563" name="AutoShape 3"/>
          <p:cNvSpPr>
            <a:spLocks noChangeArrowheads="1"/>
          </p:cNvSpPr>
          <p:nvPr/>
        </p:nvSpPr>
        <p:spPr bwMode="auto">
          <a:xfrm>
            <a:off x="142875" y="260350"/>
            <a:ext cx="8893175" cy="1008063"/>
          </a:xfrm>
          <a:prstGeom prst="ellipseRibbon">
            <a:avLst>
              <a:gd name="adj1" fmla="val 25000"/>
              <a:gd name="adj2" fmla="val 75000"/>
              <a:gd name="adj3" fmla="val 12500"/>
            </a:avLst>
          </a:prstGeom>
          <a:gradFill rotWithShape="1">
            <a:gsLst>
              <a:gs pos="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a-IR" altLang="en-US" sz="3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anose="00000700000000000000" pitchFamily="2" charset="-78"/>
              </a:rPr>
              <a:t> </a:t>
            </a:r>
            <a:r>
              <a:rPr lang="fa-IR" altLang="en-US" sz="3200" b="0" dirty="0" smtClean="0">
                <a:solidFill>
                  <a:srgbClr val="FFFFFF"/>
                </a:solidFill>
                <a:effectLst/>
                <a:cs typeface="B Titr" panose="00000700000000000000" pitchFamily="2" charset="-78"/>
              </a:rPr>
              <a:t>برخی از وظايف شوراهای تخصصی</a:t>
            </a:r>
            <a:endParaRPr lang="en-US" altLang="en-US" sz="3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834564" name="Rectangle 4"/>
          <p:cNvSpPr>
            <a:spLocks noChangeArrowheads="1"/>
          </p:cNvSpPr>
          <p:nvPr/>
        </p:nvSpPr>
        <p:spPr bwMode="auto">
          <a:xfrm>
            <a:off x="377031" y="1480075"/>
            <a:ext cx="8424862" cy="5005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571500" indent="-571500" algn="justLow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sz="2400" b="0" dirty="0">
                <a:solidFill>
                  <a:schemeClr val="tx2"/>
                </a:solidFill>
                <a:effectLst/>
                <a:cs typeface="B Titr" panose="00000700000000000000" pitchFamily="2" charset="-78"/>
              </a:rPr>
              <a:t>تدوين روشها، آيين‌نامه‌ها، مقررات و تنظيم برنامه‌هاي مختلف در راستاي برقراري جو تفاهم و دوستي ميان دانشجويان و بالا بردن روحيه دانشجويي و تلطيف فضاي دانشجويي در زمينه‌هاي امور دانشجويي به منظور پيشنهاد به شوراي موسسه</a:t>
            </a:r>
            <a:r>
              <a:rPr lang="fa-IR" sz="2400" b="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( شورای تخصصی دانشجویی )</a:t>
            </a:r>
          </a:p>
          <a:p>
            <a:pPr marL="571500" indent="-571500" algn="justLow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fa-IR" sz="800" b="0" dirty="0" smtClean="0">
              <a:solidFill>
                <a:schemeClr val="accent6">
                  <a:lumMod val="60000"/>
                  <a:lumOff val="40000"/>
                </a:schemeClr>
              </a:solidFill>
              <a:effectLst/>
              <a:cs typeface="B Titr" panose="00000700000000000000" pitchFamily="2" charset="-78"/>
            </a:endParaRPr>
          </a:p>
          <a:p>
            <a:pPr marL="571500" indent="-571500" algn="justLow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sz="2400" b="0" dirty="0">
                <a:solidFill>
                  <a:schemeClr val="tx2"/>
                </a:solidFill>
                <a:effectLst/>
                <a:cs typeface="B Titr" panose="00000700000000000000" pitchFamily="2" charset="-78"/>
              </a:rPr>
              <a:t>تدوين گزارشهاي دوره‌اي و تحليلي از وضعيت دانشجويان در موضوعات مختلف و پيشنهاد راه كارهاي  عملي جهت بهبود وضعيت موجود و ارائه به شوراي موسسه.</a:t>
            </a:r>
            <a:r>
              <a:rPr lang="fa-IR" sz="2400" b="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( </a:t>
            </a:r>
            <a:r>
              <a:rPr lang="fa-IR" sz="2400" b="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شورای تخصصی </a:t>
            </a:r>
            <a:r>
              <a:rPr lang="fa-IR" sz="2400" b="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دانشجویی)</a:t>
            </a:r>
            <a:endParaRPr lang="fa-IR" sz="2400" b="0" dirty="0">
              <a:solidFill>
                <a:schemeClr val="accent6">
                  <a:lumMod val="60000"/>
                  <a:lumOff val="40000"/>
                </a:schemeClr>
              </a:solidFill>
              <a:effectLst/>
              <a:cs typeface="B Titr" panose="00000700000000000000" pitchFamily="2" charset="-78"/>
            </a:endParaRPr>
          </a:p>
          <a:p>
            <a:pPr marL="571500" indent="-571500" algn="justLow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fa-IR" sz="800" b="0" dirty="0" smtClean="0">
              <a:solidFill>
                <a:schemeClr val="tx2"/>
              </a:solidFill>
              <a:effectLst/>
              <a:cs typeface="B Titr" panose="00000700000000000000" pitchFamily="2" charset="-78"/>
            </a:endParaRPr>
          </a:p>
          <a:p>
            <a:pPr marL="571500" indent="-571500" algn="justLow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fa-IR" sz="800" b="0" dirty="0" smtClean="0">
              <a:solidFill>
                <a:schemeClr val="tx2"/>
              </a:solidFill>
              <a:effectLst/>
              <a:cs typeface="B Titr" panose="00000700000000000000" pitchFamily="2" charset="-78"/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fa-IR" sz="800" b="0" dirty="0" smtClean="0">
              <a:solidFill>
                <a:schemeClr val="tx2"/>
              </a:solidFill>
              <a:effectLst/>
              <a:cs typeface="B Titr" panose="00000700000000000000" pitchFamily="2" charset="-78"/>
            </a:endParaRPr>
          </a:p>
          <a:p>
            <a:pPr algn="l">
              <a:lnSpc>
                <a:spcPct val="150000"/>
              </a:lnSpc>
            </a:pPr>
            <a:r>
              <a:rPr lang="fa-IR" altLang="en-US" sz="1400" dirty="0" smtClean="0">
                <a:solidFill>
                  <a:srgbClr val="003366"/>
                </a:solidFill>
                <a:effectLst/>
                <a:latin typeface="Times New Roman" pitchFamily="18" charset="0"/>
                <a:cs typeface="B Titr" panose="00000700000000000000" pitchFamily="2" charset="-78"/>
              </a:rPr>
              <a:t>آیین نامه جامع مدیت دانشگاه‏ها</a:t>
            </a:r>
            <a:endParaRPr lang="fa-IR" altLang="en-US" sz="1400" dirty="0">
              <a:solidFill>
                <a:srgbClr val="0033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8918656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4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4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456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100" name="AutoShape 4"/>
          <p:cNvSpPr>
            <a:spLocks noChangeArrowheads="1"/>
          </p:cNvSpPr>
          <p:nvPr/>
        </p:nvSpPr>
        <p:spPr bwMode="auto">
          <a:xfrm>
            <a:off x="-57023" y="1468772"/>
            <a:ext cx="6300192" cy="5185047"/>
          </a:xfrm>
          <a:prstGeom prst="triangle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 b="0" dirty="0">
              <a:solidFill>
                <a:schemeClr val="bg2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900102" name="Line 6"/>
          <p:cNvSpPr>
            <a:spLocks noChangeShapeType="1"/>
          </p:cNvSpPr>
          <p:nvPr/>
        </p:nvSpPr>
        <p:spPr bwMode="auto">
          <a:xfrm>
            <a:off x="1777267" y="3789040"/>
            <a:ext cx="6337300" cy="0"/>
          </a:xfrm>
          <a:prstGeom prst="line">
            <a:avLst/>
          </a:prstGeom>
          <a:noFill/>
          <a:ln w="5715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0103" name="Line 7"/>
          <p:cNvSpPr>
            <a:spLocks noChangeShapeType="1"/>
          </p:cNvSpPr>
          <p:nvPr/>
        </p:nvSpPr>
        <p:spPr bwMode="auto">
          <a:xfrm flipV="1">
            <a:off x="611560" y="5621177"/>
            <a:ext cx="7503007" cy="120889"/>
          </a:xfrm>
          <a:prstGeom prst="line">
            <a:avLst/>
          </a:prstGeom>
          <a:noFill/>
          <a:ln w="5715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0104" name="Text Box 8"/>
          <p:cNvSpPr txBox="1">
            <a:spLocks noChangeArrowheads="1"/>
          </p:cNvSpPr>
          <p:nvPr/>
        </p:nvSpPr>
        <p:spPr bwMode="auto">
          <a:xfrm>
            <a:off x="3891868" y="2199761"/>
            <a:ext cx="53285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a-IR" altLang="en-US" sz="2400" b="0" dirty="0" smtClean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سیاست ها و برنامه های </a:t>
            </a:r>
            <a:r>
              <a:rPr lang="fa-IR" altLang="en-US" sz="2400" b="0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کلی </a:t>
            </a:r>
            <a:r>
              <a:rPr lang="fa-IR" altLang="en-US" sz="2400" b="0" dirty="0" smtClean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دانشگاه و معاونت‏ها</a:t>
            </a:r>
            <a:endParaRPr lang="en-US" altLang="en-US" sz="2400" b="0" dirty="0">
              <a:solidFill>
                <a:schemeClr val="bg1">
                  <a:lumMod val="60000"/>
                  <a:lumOff val="40000"/>
                </a:schemeClr>
              </a:solidFill>
              <a:effectLst/>
              <a:cs typeface="B Titr" panose="00000700000000000000" pitchFamily="2" charset="-78"/>
            </a:endParaRPr>
          </a:p>
        </p:txBody>
      </p:sp>
      <p:sp>
        <p:nvSpPr>
          <p:cNvPr id="900107" name="Text Box 11"/>
          <p:cNvSpPr txBox="1">
            <a:spLocks noChangeArrowheads="1"/>
          </p:cNvSpPr>
          <p:nvPr/>
        </p:nvSpPr>
        <p:spPr bwMode="auto">
          <a:xfrm>
            <a:off x="5866606" y="5745091"/>
            <a:ext cx="30241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altLang="en-US" sz="2000" b="0" dirty="0" smtClean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سیاست ها و برنامه های پردیس</a:t>
            </a:r>
            <a:endParaRPr lang="en-US" altLang="en-US" sz="2000" b="0" dirty="0">
              <a:solidFill>
                <a:schemeClr val="bg1">
                  <a:lumMod val="60000"/>
                  <a:lumOff val="40000"/>
                </a:schemeClr>
              </a:solidFill>
              <a:effectLst/>
              <a:cs typeface="B Titr" panose="00000700000000000000" pitchFamily="2" charset="-78"/>
            </a:endParaRPr>
          </a:p>
        </p:txBody>
      </p:sp>
      <p:sp>
        <p:nvSpPr>
          <p:cNvPr id="900109" name="AutoShape 13"/>
          <p:cNvSpPr>
            <a:spLocks noChangeArrowheads="1"/>
          </p:cNvSpPr>
          <p:nvPr/>
        </p:nvSpPr>
        <p:spPr bwMode="auto">
          <a:xfrm>
            <a:off x="2627313" y="-26988"/>
            <a:ext cx="4751387" cy="1800226"/>
          </a:xfrm>
          <a:prstGeom prst="cloudCallout">
            <a:avLst>
              <a:gd name="adj1" fmla="val -26944"/>
              <a:gd name="adj2" fmla="val 30509"/>
            </a:avLst>
          </a:prstGeom>
          <a:solidFill>
            <a:srgbClr val="0064A8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00108" name="Text Box 12"/>
          <p:cNvSpPr txBox="1">
            <a:spLocks noChangeArrowheads="1"/>
          </p:cNvSpPr>
          <p:nvPr/>
        </p:nvSpPr>
        <p:spPr bwMode="auto">
          <a:xfrm>
            <a:off x="3310818" y="117248"/>
            <a:ext cx="338437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a-IR" altLang="en-US" sz="32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anose="00000700000000000000" pitchFamily="2" charset="-78"/>
              </a:rPr>
              <a:t>ساختار شورای دانشگاه فرهنگیان</a:t>
            </a:r>
            <a:endParaRPr lang="en-US" altLang="en-US" sz="3200" dirty="0">
              <a:solidFill>
                <a:srgbClr val="FF99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03983" y="2401494"/>
            <a:ext cx="144045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altLang="en-US" b="0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شورای </a:t>
            </a:r>
            <a:r>
              <a:rPr lang="fa-IR" altLang="en-US" b="0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دانشگاه</a:t>
            </a:r>
            <a:endParaRPr lang="fa-IR" b="0" dirty="0">
              <a:solidFill>
                <a:schemeClr val="bg2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283968" y="2874209"/>
            <a:ext cx="46805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a-IR" altLang="en-US" b="0" dirty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سیاست </a:t>
            </a:r>
            <a:r>
              <a:rPr lang="fa-IR" altLang="en-US" b="0" dirty="0" smtClean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ها و برنامه های </a:t>
            </a:r>
            <a:r>
              <a:rPr lang="fa-IR" altLang="en-US" b="0" dirty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تخصصي </a:t>
            </a:r>
            <a:r>
              <a:rPr lang="fa-IR" altLang="en-US" b="0" dirty="0" smtClean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معاونت و حوزه مربوطه</a:t>
            </a:r>
            <a:endParaRPr lang="en-US" altLang="en-US" b="0" dirty="0">
              <a:solidFill>
                <a:srgbClr val="C00000"/>
              </a:solidFill>
              <a:effectLst/>
              <a:cs typeface="B Titr" panose="00000700000000000000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05389" y="2847866"/>
            <a:ext cx="194653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altLang="en-US" b="0" dirty="0" smtClean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شوراهای  تخصصی</a:t>
            </a:r>
            <a:endParaRPr lang="fa-IR" b="0" dirty="0">
              <a:solidFill>
                <a:srgbClr val="FF0000"/>
              </a:solidFill>
              <a:effectLst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77267" y="4061296"/>
            <a:ext cx="23052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altLang="en-US" b="0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شورای  </a:t>
            </a:r>
            <a:r>
              <a:rPr lang="fa-IR" altLang="en-US" b="0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مدیریت استان</a:t>
            </a:r>
            <a:endParaRPr lang="fa-IR" b="0" dirty="0">
              <a:solidFill>
                <a:schemeClr val="bg2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4644008" y="4036270"/>
            <a:ext cx="44644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a-IR" altLang="en-US" sz="2400" b="0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سیاست </a:t>
            </a:r>
            <a:r>
              <a:rPr lang="fa-IR" altLang="en-US" sz="2400" b="0" dirty="0" smtClean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ها و برنامه های مدیریت استان</a:t>
            </a:r>
            <a:endParaRPr lang="en-US" altLang="en-US" sz="2400" b="0" dirty="0">
              <a:solidFill>
                <a:schemeClr val="bg1">
                  <a:lumMod val="60000"/>
                  <a:lumOff val="40000"/>
                </a:schemeClr>
              </a:solidFill>
              <a:effectLst/>
              <a:cs typeface="B Titr" panose="00000700000000000000" pitchFamily="2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95438" y="5804843"/>
            <a:ext cx="16575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altLang="en-US" b="0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شورای  </a:t>
            </a:r>
            <a:r>
              <a:rPr lang="fa-IR" altLang="en-US" b="0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cs typeface="B Titr" panose="00000700000000000000" pitchFamily="2" charset="-78"/>
              </a:rPr>
              <a:t>پردیس</a:t>
            </a:r>
            <a:endParaRPr lang="fa-IR" b="0" dirty="0">
              <a:solidFill>
                <a:schemeClr val="bg2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26030" y="4580888"/>
            <a:ext cx="23052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altLang="en-US" b="0" dirty="0" smtClean="0">
                <a:solidFill>
                  <a:srgbClr val="FF0000"/>
                </a:solidFill>
                <a:effectLst/>
                <a:cs typeface="B Titr" panose="00000700000000000000" pitchFamily="2" charset="-78"/>
              </a:rPr>
              <a:t>شوراهای  تخصصی استان</a:t>
            </a:r>
            <a:endParaRPr lang="fa-IR" b="0" dirty="0">
              <a:solidFill>
                <a:srgbClr val="FF0000"/>
              </a:solidFill>
              <a:effectLst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5364088" y="4580888"/>
            <a:ext cx="365041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a-IR" altLang="en-US" b="0" dirty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سیاست </a:t>
            </a:r>
            <a:r>
              <a:rPr lang="fa-IR" altLang="en-US" b="0" dirty="0" smtClean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ها و برنامه های </a:t>
            </a:r>
            <a:r>
              <a:rPr lang="fa-IR" altLang="en-US" b="0" dirty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تخصصي </a:t>
            </a:r>
            <a:r>
              <a:rPr lang="fa-IR" altLang="en-US" b="0" dirty="0" smtClean="0">
                <a:solidFill>
                  <a:srgbClr val="C00000"/>
                </a:solidFill>
                <a:effectLst/>
                <a:cs typeface="B Titr" panose="00000700000000000000" pitchFamily="2" charset="-78"/>
              </a:rPr>
              <a:t>معاونت و حوزه مربوطه در سطح استان</a:t>
            </a:r>
            <a:endParaRPr lang="en-US" altLang="en-US" b="0" dirty="0">
              <a:solidFill>
                <a:srgbClr val="C00000"/>
              </a:solidFill>
              <a:effectLst/>
              <a:cs typeface="B Titr" panose="00000700000000000000" pitchFamily="2" charset="-78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00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0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00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00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00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00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00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00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0100" grpId="0" animBg="1"/>
      <p:bldP spid="900102" grpId="0" animBg="1"/>
      <p:bldP spid="900103" grpId="0" animBg="1"/>
      <p:bldP spid="900104" grpId="0"/>
      <p:bldP spid="900107" grpId="0"/>
      <p:bldP spid="900109" grpId="0" animBg="1"/>
      <p:bldP spid="900108" grpId="0"/>
      <p:bldP spid="2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86" name="AutoShape 14"/>
          <p:cNvSpPr>
            <a:spLocks noChangeArrowheads="1"/>
          </p:cNvSpPr>
          <p:nvPr/>
        </p:nvSpPr>
        <p:spPr bwMode="auto">
          <a:xfrm>
            <a:off x="0" y="188640"/>
            <a:ext cx="9109075" cy="954088"/>
          </a:xfrm>
          <a:prstGeom prst="ellipseRibbon">
            <a:avLst>
              <a:gd name="adj1" fmla="val 25000"/>
              <a:gd name="adj2" fmla="val 75000"/>
              <a:gd name="adj3" fmla="val 12500"/>
            </a:avLst>
          </a:prstGeom>
          <a:gradFill rotWithShape="1">
            <a:gsLst>
              <a:gs pos="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en-US" altLang="zh-CN" b="0" dirty="0">
                <a:effectLst/>
                <a:ea typeface="SimSun" pitchFamily="2" charset="-122"/>
                <a:cs typeface="B Titr" panose="00000700000000000000" pitchFamily="2" charset="-78"/>
              </a:rPr>
              <a:t> </a:t>
            </a:r>
            <a:r>
              <a:rPr lang="fa-IR" altLang="zh-CN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  <a:cs typeface="B Titr" panose="00000700000000000000" pitchFamily="2" charset="-78"/>
              </a:rPr>
              <a:t>شوراهای دانشگاه در سطح سازمان مرکزی</a:t>
            </a:r>
            <a:endParaRPr lang="en-US" altLang="en-US" b="0" dirty="0">
              <a:effectLst/>
              <a:cs typeface="B Titr" panose="000007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684584" y="-387424"/>
            <a:ext cx="10044000" cy="9612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1770957303"/>
              </p:ext>
            </p:extLst>
          </p:nvPr>
        </p:nvGraphicFramePr>
        <p:xfrm>
          <a:off x="1" y="2060848"/>
          <a:ext cx="9144000" cy="2753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3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3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3486" grpId="0" animBg="1"/>
      <p:bldGraphic spid="14" grpId="0">
        <p:bldAsOne/>
      </p:bldGraphic>
    </p:bldLst>
  </p:timing>
</p:sld>
</file>

<file path=ppt/theme/theme1.xml><?xml version="1.0" encoding="utf-8"?>
<a:theme xmlns:a="http://schemas.openxmlformats.org/drawingml/2006/main" name="1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</Template>
  <TotalTime>668</TotalTime>
  <Words>1712</Words>
  <Application>Microsoft Office PowerPoint</Application>
  <PresentationFormat>On-screen Show (4:3)</PresentationFormat>
  <Paragraphs>184</Paragraphs>
  <Slides>28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41" baseType="lpstr">
      <vt:lpstr>Arial</vt:lpstr>
      <vt:lpstr>B Titr</vt:lpstr>
      <vt:lpstr>B Traffic</vt:lpstr>
      <vt:lpstr>Times New Roman</vt:lpstr>
      <vt:lpstr>Titr</vt:lpstr>
      <vt:lpstr>SimSun</vt:lpstr>
      <vt:lpstr>B Kamran Outline</vt:lpstr>
      <vt:lpstr>Tahoma</vt:lpstr>
      <vt:lpstr>Yagut</vt:lpstr>
      <vt:lpstr>Wingdings</vt:lpstr>
      <vt:lpstr>Symbol</vt:lpstr>
      <vt:lpstr>11</vt:lpstr>
      <vt:lpstr>Ocean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hbonyadi</dc:creator>
  <cp:lastModifiedBy>h.bonyadi</cp:lastModifiedBy>
  <cp:revision>92</cp:revision>
  <cp:lastPrinted>2016-08-09T10:24:03Z</cp:lastPrinted>
  <dcterms:created xsi:type="dcterms:W3CDTF">2015-02-17T04:54:58Z</dcterms:created>
  <dcterms:modified xsi:type="dcterms:W3CDTF">2016-08-16T20:24:49Z</dcterms:modified>
</cp:coreProperties>
</file>