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8" r:id="rId1"/>
  </p:sldMasterIdLst>
  <p:sldIdLst>
    <p:sldId id="256" r:id="rId2"/>
  </p:sldIdLst>
  <p:sldSz cx="237744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92" y="6400800"/>
            <a:ext cx="2376820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0" y="6334316"/>
            <a:ext cx="2376820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9696" y="758952"/>
            <a:ext cx="1961388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5099" y="4455620"/>
            <a:ext cx="1961388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54933" y="4343400"/>
            <a:ext cx="192572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94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900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92" y="6400800"/>
            <a:ext cx="2376820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0" y="6334316"/>
            <a:ext cx="2376820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13555" y="414779"/>
            <a:ext cx="512635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4490" y="414778"/>
            <a:ext cx="15081885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90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92" y="6400800"/>
            <a:ext cx="2376820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0" y="6334316"/>
            <a:ext cx="2376820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696" y="758952"/>
            <a:ext cx="196138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9696" y="4453128"/>
            <a:ext cx="196138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54933" y="4343400"/>
            <a:ext cx="192572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46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39696" y="286604"/>
            <a:ext cx="196138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9694" y="1845734"/>
            <a:ext cx="9628632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4944" y="1845735"/>
            <a:ext cx="9628632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3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139696" y="286604"/>
            <a:ext cx="196138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9696" y="1846052"/>
            <a:ext cx="962863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9696" y="2582334"/>
            <a:ext cx="9628632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124944" y="1846052"/>
            <a:ext cx="962863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124944" y="2582334"/>
            <a:ext cx="9628632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7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4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92" y="6400800"/>
            <a:ext cx="2376820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30" y="6334316"/>
            <a:ext cx="2376820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75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2" y="0"/>
            <a:ext cx="789904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878138" y="0"/>
            <a:ext cx="1248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94359"/>
            <a:ext cx="624078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1170" y="731520"/>
            <a:ext cx="12659868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40" y="2926080"/>
            <a:ext cx="624078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7748" y="6459786"/>
            <a:ext cx="5106095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61170" y="6459786"/>
            <a:ext cx="906399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1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2376820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" y="4915076"/>
            <a:ext cx="2376820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696" y="5074920"/>
            <a:ext cx="1972086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" y="0"/>
            <a:ext cx="23774371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9696" y="5907023"/>
            <a:ext cx="19720865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60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6400800"/>
            <a:ext cx="237744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23774402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9696" y="286604"/>
            <a:ext cx="1961388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9696" y="1845734"/>
            <a:ext cx="1961388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39697" y="6459786"/>
            <a:ext cx="4820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88061" y="6459786"/>
            <a:ext cx="9404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05894" y="6459786"/>
            <a:ext cx="25584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327387" y="1737845"/>
            <a:ext cx="194355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961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3280" y="3201194"/>
            <a:ext cx="15145525" cy="3210289"/>
          </a:xfrm>
        </p:spPr>
        <p:txBody>
          <a:bodyPr>
            <a:normAutofit fontScale="90000"/>
          </a:bodyPr>
          <a:lstStyle/>
          <a:p>
            <a:pPr algn="ctr"/>
            <a:r>
              <a:rPr lang="fa-IR" sz="39000" dirty="0">
                <a:ln w="0"/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اطلاعیه </a:t>
            </a:r>
            <a:r>
              <a:rPr lang="fa-IR" sz="39000" dirty="0" smtClean="0">
                <a:ln w="0"/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شماره</a:t>
            </a:r>
            <a:r>
              <a:rPr lang="fa-IR" sz="46800" dirty="0" smtClean="0">
                <a:ln w="0"/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PT.Nasim" panose="00000700000000000000" pitchFamily="2" charset="2"/>
                <a:cs typeface="2  Arash" panose="00000400000000000000" pitchFamily="2" charset="-78"/>
              </a:rPr>
              <a:t>1</a:t>
            </a:r>
            <a:r>
              <a:rPr lang="en-US" sz="39000" dirty="0" smtClean="0">
                <a:ln w="0"/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 </a:t>
            </a:r>
            <a:endParaRPr lang="en-US" sz="39000" dirty="0">
              <a:ln w="0"/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IPT.Titr" panose="00000700000000000000" pitchFamily="2" charset="2"/>
              <a:cs typeface="2  Arash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8800365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2  Arash</vt:lpstr>
      <vt:lpstr>Calibri</vt:lpstr>
      <vt:lpstr>Calibri Light</vt:lpstr>
      <vt:lpstr>IPT.Nasim</vt:lpstr>
      <vt:lpstr>IPT.Titr</vt:lpstr>
      <vt:lpstr>IranNastaliq</vt:lpstr>
      <vt:lpstr>Retrospect</vt:lpstr>
      <vt:lpstr>اطلاعیه شماره1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اطلاعیه  شماره 2</dc:title>
  <dc:creator>Administrator</dc:creator>
  <cp:lastModifiedBy>Administrator</cp:lastModifiedBy>
  <cp:revision>5</cp:revision>
  <dcterms:created xsi:type="dcterms:W3CDTF">2016-11-12T07:58:15Z</dcterms:created>
  <dcterms:modified xsi:type="dcterms:W3CDTF">2016-11-26T08:22:43Z</dcterms:modified>
</cp:coreProperties>
</file>