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5" r:id="rId1"/>
  </p:sldMasterIdLst>
  <p:sldIdLst>
    <p:sldId id="256" r:id="rId2"/>
    <p:sldId id="257" r:id="rId3"/>
    <p:sldId id="268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9" r:id="rId13"/>
    <p:sldId id="270" r:id="rId14"/>
    <p:sldId id="266" r:id="rId15"/>
    <p:sldId id="267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4" d="100"/>
          <a:sy n="84" d="100"/>
        </p:scale>
        <p:origin x="629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F73E4E7-5ADB-48FB-9E16-F52978CA0531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1BE4E588-4CDE-42C7-9600-643C89D4FDBE}">
      <dgm:prSet phldrT="[Text]" custT="1"/>
      <dgm:spPr/>
      <dgm:t>
        <a:bodyPr/>
        <a:lstStyle/>
        <a:p>
          <a:pPr rtl="1"/>
          <a:r>
            <a:rPr lang="fa-IR" sz="1100" dirty="0" smtClean="0"/>
            <a:t>ستاد مرکزی سیاست‌گذاری و برنامه‌ریزی همایش‌ها و جشنواره‌های مرتبط با آموزش رشته‌های تخصصی </a:t>
          </a:r>
          <a:endParaRPr lang="en-US" sz="1100" dirty="0"/>
        </a:p>
      </dgm:t>
    </dgm:pt>
    <dgm:pt modelId="{6E28775B-1BBB-4B0E-A79C-311BCA024E0D}" type="parTrans" cxnId="{D00463F0-0D7E-44A4-8DA0-68D089858D9C}">
      <dgm:prSet/>
      <dgm:spPr/>
      <dgm:t>
        <a:bodyPr/>
        <a:lstStyle/>
        <a:p>
          <a:endParaRPr lang="en-US"/>
        </a:p>
      </dgm:t>
    </dgm:pt>
    <dgm:pt modelId="{C5913C7B-064B-40C6-8F40-34E9103A1D5E}" type="sibTrans" cxnId="{D00463F0-0D7E-44A4-8DA0-68D089858D9C}">
      <dgm:prSet/>
      <dgm:spPr/>
      <dgm:t>
        <a:bodyPr/>
        <a:lstStyle/>
        <a:p>
          <a:endParaRPr lang="en-US"/>
        </a:p>
      </dgm:t>
    </dgm:pt>
    <dgm:pt modelId="{C35D217D-E002-432F-8E84-C01389FA41BE}">
      <dgm:prSet phldrT="[Text]" custT="1"/>
      <dgm:spPr/>
      <dgm:t>
        <a:bodyPr/>
        <a:lstStyle/>
        <a:p>
          <a:r>
            <a:rPr lang="fa-IR" sz="1800" dirty="0" smtClean="0"/>
            <a:t>ستاد برنامه‌ریزی استان</a:t>
          </a:r>
          <a:endParaRPr lang="en-US" sz="1800" dirty="0"/>
        </a:p>
      </dgm:t>
    </dgm:pt>
    <dgm:pt modelId="{E83E757F-0883-4243-BD37-6FE12166E9EA}" type="parTrans" cxnId="{DA9F3AA3-207E-4CE2-B0A4-5749FF1FA7E7}">
      <dgm:prSet/>
      <dgm:spPr/>
      <dgm:t>
        <a:bodyPr/>
        <a:lstStyle/>
        <a:p>
          <a:endParaRPr lang="en-US"/>
        </a:p>
      </dgm:t>
    </dgm:pt>
    <dgm:pt modelId="{1395FB64-CB14-423A-B119-DB15AF9E873E}" type="sibTrans" cxnId="{DA9F3AA3-207E-4CE2-B0A4-5749FF1FA7E7}">
      <dgm:prSet/>
      <dgm:spPr/>
      <dgm:t>
        <a:bodyPr/>
        <a:lstStyle/>
        <a:p>
          <a:endParaRPr lang="en-US"/>
        </a:p>
      </dgm:t>
    </dgm:pt>
    <dgm:pt modelId="{45A2997F-1DD4-46C2-BDCB-BE762BA7E153}">
      <dgm:prSet custT="1"/>
      <dgm:spPr/>
      <dgm:t>
        <a:bodyPr/>
        <a:lstStyle/>
        <a:p>
          <a:r>
            <a:rPr lang="fa-IR" sz="1600" dirty="0" smtClean="0"/>
            <a:t>کمیته اجرایی</a:t>
          </a:r>
          <a:endParaRPr lang="en-US" sz="1600" dirty="0"/>
        </a:p>
      </dgm:t>
    </dgm:pt>
    <dgm:pt modelId="{26F31428-9F55-4EBC-A2FD-39149E44A1B1}" type="parTrans" cxnId="{5969E862-D0F8-43D5-84E4-0469A31C9A3F}">
      <dgm:prSet/>
      <dgm:spPr/>
      <dgm:t>
        <a:bodyPr/>
        <a:lstStyle/>
        <a:p>
          <a:endParaRPr lang="en-US"/>
        </a:p>
      </dgm:t>
    </dgm:pt>
    <dgm:pt modelId="{BBBC3788-4FBA-45DB-9640-13961C3ECD3C}" type="sibTrans" cxnId="{5969E862-D0F8-43D5-84E4-0469A31C9A3F}">
      <dgm:prSet/>
      <dgm:spPr/>
      <dgm:t>
        <a:bodyPr/>
        <a:lstStyle/>
        <a:p>
          <a:endParaRPr lang="en-US"/>
        </a:p>
      </dgm:t>
    </dgm:pt>
    <dgm:pt modelId="{0FDE5D75-E4C4-44D3-9A69-4AE5D5F967C8}">
      <dgm:prSet custT="1"/>
      <dgm:spPr/>
      <dgm:t>
        <a:bodyPr/>
        <a:lstStyle/>
        <a:p>
          <a:r>
            <a:rPr lang="fa-IR" sz="1600" dirty="0" smtClean="0"/>
            <a:t>کمیته علمی</a:t>
          </a:r>
          <a:endParaRPr lang="en-US" sz="1600" dirty="0"/>
        </a:p>
      </dgm:t>
    </dgm:pt>
    <dgm:pt modelId="{B72B6B1E-2BD8-4C40-81A1-3695240E0646}" type="parTrans" cxnId="{94BC1EF4-7F94-43B4-845F-10377D2B29F1}">
      <dgm:prSet/>
      <dgm:spPr/>
      <dgm:t>
        <a:bodyPr/>
        <a:lstStyle/>
        <a:p>
          <a:endParaRPr lang="en-US"/>
        </a:p>
      </dgm:t>
    </dgm:pt>
    <dgm:pt modelId="{5BD61642-EB43-4036-8B79-FBD4307357DF}" type="sibTrans" cxnId="{94BC1EF4-7F94-43B4-845F-10377D2B29F1}">
      <dgm:prSet/>
      <dgm:spPr/>
      <dgm:t>
        <a:bodyPr/>
        <a:lstStyle/>
        <a:p>
          <a:endParaRPr lang="en-US"/>
        </a:p>
      </dgm:t>
    </dgm:pt>
    <dgm:pt modelId="{0C13E28E-D9FF-4F5B-8857-77B36A090D12}">
      <dgm:prSet custT="1"/>
      <dgm:spPr/>
      <dgm:t>
        <a:bodyPr/>
        <a:lstStyle/>
        <a:p>
          <a:r>
            <a:rPr lang="fa-IR" sz="1050" dirty="0" smtClean="0"/>
            <a:t>معاون اداری و مالی پردیس مجری</a:t>
          </a:r>
          <a:br>
            <a:rPr lang="fa-IR" sz="1050" dirty="0" smtClean="0"/>
          </a:br>
          <a:r>
            <a:rPr lang="fa-IR" sz="1050" dirty="0" smtClean="0"/>
            <a:t>معاون طرح و برنامه استان</a:t>
          </a:r>
          <a:br>
            <a:rPr lang="fa-IR" sz="1050" dirty="0" smtClean="0"/>
          </a:br>
          <a:r>
            <a:rPr lang="fa-IR" sz="1050" dirty="0" smtClean="0"/>
            <a:t>معاون طرح و برنامه پردیس مجری</a:t>
          </a:r>
          <a:br>
            <a:rPr lang="fa-IR" sz="1050" dirty="0" smtClean="0"/>
          </a:br>
          <a:r>
            <a:rPr lang="fa-IR" sz="1050" dirty="0" smtClean="0"/>
            <a:t>مدیر گروه مربوطه</a:t>
          </a:r>
          <a:endParaRPr lang="en-US" sz="1050" dirty="0"/>
        </a:p>
      </dgm:t>
    </dgm:pt>
    <dgm:pt modelId="{12A54824-14D0-47C9-B503-045B11E56D81}" type="parTrans" cxnId="{B410C590-2EC0-45CE-8DEB-5F76965CDB80}">
      <dgm:prSet/>
      <dgm:spPr/>
      <dgm:t>
        <a:bodyPr/>
        <a:lstStyle/>
        <a:p>
          <a:endParaRPr lang="en-US"/>
        </a:p>
      </dgm:t>
    </dgm:pt>
    <dgm:pt modelId="{ECCEAB55-0471-49CC-8E43-F8ECDCAA96FF}" type="sibTrans" cxnId="{B410C590-2EC0-45CE-8DEB-5F76965CDB80}">
      <dgm:prSet/>
      <dgm:spPr/>
      <dgm:t>
        <a:bodyPr/>
        <a:lstStyle/>
        <a:p>
          <a:endParaRPr lang="en-US"/>
        </a:p>
      </dgm:t>
    </dgm:pt>
    <dgm:pt modelId="{14AE3A61-DB6C-405E-971F-3C84AD685391}" type="asst">
      <dgm:prSet custT="1"/>
      <dgm:spPr/>
      <dgm:t>
        <a:bodyPr/>
        <a:lstStyle/>
        <a:p>
          <a:r>
            <a:rPr lang="fa-IR" sz="1000" dirty="0" smtClean="0"/>
            <a:t>معاون پژوهشی استان</a:t>
          </a:r>
          <a:br>
            <a:rPr lang="fa-IR" sz="1000" dirty="0" smtClean="0"/>
          </a:br>
          <a:r>
            <a:rPr lang="fa-IR" sz="1000" dirty="0" smtClean="0"/>
            <a:t>معاون پژوهشی پردیس مجری</a:t>
          </a:r>
          <a:br>
            <a:rPr lang="fa-IR" sz="1000" dirty="0" smtClean="0"/>
          </a:br>
          <a:r>
            <a:rPr lang="fa-IR" sz="1000" dirty="0" smtClean="0"/>
            <a:t>متخصص برنامه‌ریزی درسی</a:t>
          </a:r>
          <a:br>
            <a:rPr lang="fa-IR" sz="1000" dirty="0" smtClean="0"/>
          </a:br>
          <a:r>
            <a:rPr lang="fa-IR" sz="1000" dirty="0" smtClean="0"/>
            <a:t>کارشناس تولید محتوای استان</a:t>
          </a:r>
          <a:br>
            <a:rPr lang="fa-IR" sz="1000" dirty="0" smtClean="0"/>
          </a:br>
          <a:r>
            <a:rPr lang="fa-IR" sz="1000" dirty="0" smtClean="0"/>
            <a:t>دبیر علمی</a:t>
          </a:r>
          <a:br>
            <a:rPr lang="fa-IR" sz="1000" dirty="0" smtClean="0"/>
          </a:br>
          <a:r>
            <a:rPr lang="fa-IR" sz="1000" dirty="0" smtClean="0"/>
            <a:t>معاونت پژوهش و فناوری دانشگاه</a:t>
          </a:r>
          <a:endParaRPr lang="en-US" sz="1000" dirty="0"/>
        </a:p>
      </dgm:t>
    </dgm:pt>
    <dgm:pt modelId="{33893F3E-4E5B-4D09-A6E0-7A0F942E22DD}" type="parTrans" cxnId="{1BF4CF2C-8DEE-43B2-988D-54747187A403}">
      <dgm:prSet/>
      <dgm:spPr/>
      <dgm:t>
        <a:bodyPr/>
        <a:lstStyle/>
        <a:p>
          <a:endParaRPr lang="en-US"/>
        </a:p>
      </dgm:t>
    </dgm:pt>
    <dgm:pt modelId="{0E4B263A-E1D3-4221-BB18-8C9D11036B1A}" type="sibTrans" cxnId="{1BF4CF2C-8DEE-43B2-988D-54747187A403}">
      <dgm:prSet/>
      <dgm:spPr/>
      <dgm:t>
        <a:bodyPr/>
        <a:lstStyle/>
        <a:p>
          <a:endParaRPr lang="en-US"/>
        </a:p>
      </dgm:t>
    </dgm:pt>
    <dgm:pt modelId="{41FDA09D-74FD-45FD-A345-6C8DF901557C}" type="pres">
      <dgm:prSet presAssocID="{8F73E4E7-5ADB-48FB-9E16-F52978CA0531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3EEFA1D7-DCFB-4AB0-9258-E07D01449535}" type="pres">
      <dgm:prSet presAssocID="{1BE4E588-4CDE-42C7-9600-643C89D4FDBE}" presName="hierRoot1" presStyleCnt="0">
        <dgm:presLayoutVars>
          <dgm:hierBranch val="init"/>
        </dgm:presLayoutVars>
      </dgm:prSet>
      <dgm:spPr/>
    </dgm:pt>
    <dgm:pt modelId="{1B5AD105-053C-483A-AD93-C65356F0E858}" type="pres">
      <dgm:prSet presAssocID="{1BE4E588-4CDE-42C7-9600-643C89D4FDBE}" presName="rootComposite1" presStyleCnt="0"/>
      <dgm:spPr/>
    </dgm:pt>
    <dgm:pt modelId="{216B7E0A-6A52-4AB9-8968-46AE83CEDCA3}" type="pres">
      <dgm:prSet presAssocID="{1BE4E588-4CDE-42C7-9600-643C89D4FDBE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D43958E6-9839-4408-8F11-028150C1B382}" type="pres">
      <dgm:prSet presAssocID="{1BE4E588-4CDE-42C7-9600-643C89D4FDBE}" presName="rootConnector1" presStyleLbl="node1" presStyleIdx="0" presStyleCnt="0"/>
      <dgm:spPr/>
    </dgm:pt>
    <dgm:pt modelId="{2CA46323-4340-400F-9313-47116E6C82AB}" type="pres">
      <dgm:prSet presAssocID="{1BE4E588-4CDE-42C7-9600-643C89D4FDBE}" presName="hierChild2" presStyleCnt="0"/>
      <dgm:spPr/>
    </dgm:pt>
    <dgm:pt modelId="{4AFB84EB-B20B-4D73-BD2E-E315E707DC0B}" type="pres">
      <dgm:prSet presAssocID="{E83E757F-0883-4243-BD37-6FE12166E9EA}" presName="Name37" presStyleLbl="parChTrans1D2" presStyleIdx="0" presStyleCnt="1"/>
      <dgm:spPr/>
    </dgm:pt>
    <dgm:pt modelId="{B1592750-2693-4F8E-A4CA-FAAC341AAA42}" type="pres">
      <dgm:prSet presAssocID="{C35D217D-E002-432F-8E84-C01389FA41BE}" presName="hierRoot2" presStyleCnt="0">
        <dgm:presLayoutVars>
          <dgm:hierBranch val="init"/>
        </dgm:presLayoutVars>
      </dgm:prSet>
      <dgm:spPr/>
    </dgm:pt>
    <dgm:pt modelId="{3454A03A-4E38-47F3-B25D-53E90F2FF589}" type="pres">
      <dgm:prSet presAssocID="{C35D217D-E002-432F-8E84-C01389FA41BE}" presName="rootComposite" presStyleCnt="0"/>
      <dgm:spPr/>
    </dgm:pt>
    <dgm:pt modelId="{3E0304F3-9452-4890-8712-0DD956808265}" type="pres">
      <dgm:prSet presAssocID="{C35D217D-E002-432F-8E84-C01389FA41BE}" presName="rootText" presStyleLbl="node2" presStyleIdx="0" presStyleCnt="1" custLinFactNeighborX="-24" custLinFactNeighborY="-248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B0EAEAEE-0C40-45E3-A7F3-27D714942DBC}" type="pres">
      <dgm:prSet presAssocID="{C35D217D-E002-432F-8E84-C01389FA41BE}" presName="rootConnector" presStyleLbl="node2" presStyleIdx="0" presStyleCnt="1"/>
      <dgm:spPr/>
    </dgm:pt>
    <dgm:pt modelId="{E3A9FFD1-3955-428A-8B1C-E8E1ABEAF81C}" type="pres">
      <dgm:prSet presAssocID="{C35D217D-E002-432F-8E84-C01389FA41BE}" presName="hierChild4" presStyleCnt="0"/>
      <dgm:spPr/>
    </dgm:pt>
    <dgm:pt modelId="{1658ED5A-2AC3-463D-8AB7-0B03D6902577}" type="pres">
      <dgm:prSet presAssocID="{26F31428-9F55-4EBC-A2FD-39149E44A1B1}" presName="Name37" presStyleLbl="parChTrans1D3" presStyleIdx="0" presStyleCnt="2"/>
      <dgm:spPr/>
    </dgm:pt>
    <dgm:pt modelId="{4B4AEB18-8DA6-45D2-979E-F46A48D64EB5}" type="pres">
      <dgm:prSet presAssocID="{45A2997F-1DD4-46C2-BDCB-BE762BA7E153}" presName="hierRoot2" presStyleCnt="0">
        <dgm:presLayoutVars>
          <dgm:hierBranch val="init"/>
        </dgm:presLayoutVars>
      </dgm:prSet>
      <dgm:spPr/>
    </dgm:pt>
    <dgm:pt modelId="{83DBF117-D8A2-46BA-A6C4-547B66E0A59C}" type="pres">
      <dgm:prSet presAssocID="{45A2997F-1DD4-46C2-BDCB-BE762BA7E153}" presName="rootComposite" presStyleCnt="0"/>
      <dgm:spPr/>
    </dgm:pt>
    <dgm:pt modelId="{F721323B-B6BE-4D08-BCE8-5980EDC272F2}" type="pres">
      <dgm:prSet presAssocID="{45A2997F-1DD4-46C2-BDCB-BE762BA7E153}" presName="rootText" presStyleLbl="node3" presStyleIdx="0" presStyleCnt="2" custLinFactX="100000" custLinFactNeighborX="186048" custLinFactNeighborY="2264">
        <dgm:presLayoutVars>
          <dgm:chPref val="3"/>
        </dgm:presLayoutVars>
      </dgm:prSet>
      <dgm:spPr/>
    </dgm:pt>
    <dgm:pt modelId="{908E1310-34BC-4734-974D-55FE04ACD6CF}" type="pres">
      <dgm:prSet presAssocID="{45A2997F-1DD4-46C2-BDCB-BE762BA7E153}" presName="rootConnector" presStyleLbl="node3" presStyleIdx="0" presStyleCnt="2"/>
      <dgm:spPr/>
    </dgm:pt>
    <dgm:pt modelId="{C785BE6A-1A7B-4339-91B9-07901706238B}" type="pres">
      <dgm:prSet presAssocID="{45A2997F-1DD4-46C2-BDCB-BE762BA7E153}" presName="hierChild4" presStyleCnt="0"/>
      <dgm:spPr/>
    </dgm:pt>
    <dgm:pt modelId="{23812727-4E76-4F01-83B5-92413C529096}" type="pres">
      <dgm:prSet presAssocID="{12A54824-14D0-47C9-B503-045B11E56D81}" presName="Name37" presStyleLbl="parChTrans1D4" presStyleIdx="0" presStyleCnt="2"/>
      <dgm:spPr/>
    </dgm:pt>
    <dgm:pt modelId="{13136D4D-DC02-43D4-976F-E739AD77AD23}" type="pres">
      <dgm:prSet presAssocID="{0C13E28E-D9FF-4F5B-8857-77B36A090D12}" presName="hierRoot2" presStyleCnt="0">
        <dgm:presLayoutVars>
          <dgm:hierBranch val="init"/>
        </dgm:presLayoutVars>
      </dgm:prSet>
      <dgm:spPr/>
    </dgm:pt>
    <dgm:pt modelId="{FBFED57E-6137-400D-8EA3-23326C66009D}" type="pres">
      <dgm:prSet presAssocID="{0C13E28E-D9FF-4F5B-8857-77B36A090D12}" presName="rootComposite" presStyleCnt="0"/>
      <dgm:spPr/>
    </dgm:pt>
    <dgm:pt modelId="{3CFFBAB5-4ECA-4EF8-96AA-B267916D49F1}" type="pres">
      <dgm:prSet presAssocID="{0C13E28E-D9FF-4F5B-8857-77B36A090D12}" presName="rootText" presStyleLbl="node4" presStyleIdx="0" presStyleCnt="1" custScaleX="134110" custScaleY="170390" custLinFactX="100000" custLinFactNeighborX="198468" custLinFactNeighborY="-350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A210B5DC-D798-4133-B058-0F7B36915684}" type="pres">
      <dgm:prSet presAssocID="{0C13E28E-D9FF-4F5B-8857-77B36A090D12}" presName="rootConnector" presStyleLbl="node4" presStyleIdx="0" presStyleCnt="1"/>
      <dgm:spPr/>
    </dgm:pt>
    <dgm:pt modelId="{E5513360-23C1-4EF2-8143-1C1179C61B26}" type="pres">
      <dgm:prSet presAssocID="{0C13E28E-D9FF-4F5B-8857-77B36A090D12}" presName="hierChild4" presStyleCnt="0"/>
      <dgm:spPr/>
    </dgm:pt>
    <dgm:pt modelId="{E6F91BA3-02E9-4E52-96C1-32AE4ECD23D0}" type="pres">
      <dgm:prSet presAssocID="{0C13E28E-D9FF-4F5B-8857-77B36A090D12}" presName="hierChild5" presStyleCnt="0"/>
      <dgm:spPr/>
    </dgm:pt>
    <dgm:pt modelId="{819501E5-7298-4DDD-AB90-3CF650B94FDD}" type="pres">
      <dgm:prSet presAssocID="{45A2997F-1DD4-46C2-BDCB-BE762BA7E153}" presName="hierChild5" presStyleCnt="0"/>
      <dgm:spPr/>
    </dgm:pt>
    <dgm:pt modelId="{AFEFB57F-281E-49D6-88FA-755FC59580DC}" type="pres">
      <dgm:prSet presAssocID="{B72B6B1E-2BD8-4C40-81A1-3695240E0646}" presName="Name37" presStyleLbl="parChTrans1D3" presStyleIdx="1" presStyleCnt="2"/>
      <dgm:spPr/>
    </dgm:pt>
    <dgm:pt modelId="{1774251A-4AA3-4374-BC92-EC8C3881C0C3}" type="pres">
      <dgm:prSet presAssocID="{0FDE5D75-E4C4-44D3-9A69-4AE5D5F967C8}" presName="hierRoot2" presStyleCnt="0">
        <dgm:presLayoutVars>
          <dgm:hierBranch val="init"/>
        </dgm:presLayoutVars>
      </dgm:prSet>
      <dgm:spPr/>
    </dgm:pt>
    <dgm:pt modelId="{608EC4AA-54EC-4DE9-B455-837ABCF74014}" type="pres">
      <dgm:prSet presAssocID="{0FDE5D75-E4C4-44D3-9A69-4AE5D5F967C8}" presName="rootComposite" presStyleCnt="0"/>
      <dgm:spPr/>
    </dgm:pt>
    <dgm:pt modelId="{FE3EE145-25DB-4F6A-964A-0F33E2CB7688}" type="pres">
      <dgm:prSet presAssocID="{0FDE5D75-E4C4-44D3-9A69-4AE5D5F967C8}" presName="rootText" presStyleLbl="node3" presStyleIdx="1" presStyleCnt="2" custLinFactX="-104396" custLinFactNeighborX="-200000" custLinFactNeighborY="-216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7CF955C6-7A29-4889-9461-C36C2B48EFDE}" type="pres">
      <dgm:prSet presAssocID="{0FDE5D75-E4C4-44D3-9A69-4AE5D5F967C8}" presName="rootConnector" presStyleLbl="node3" presStyleIdx="1" presStyleCnt="2"/>
      <dgm:spPr/>
    </dgm:pt>
    <dgm:pt modelId="{D6805F35-64F5-46AD-9344-23CD24468297}" type="pres">
      <dgm:prSet presAssocID="{0FDE5D75-E4C4-44D3-9A69-4AE5D5F967C8}" presName="hierChild4" presStyleCnt="0"/>
      <dgm:spPr/>
    </dgm:pt>
    <dgm:pt modelId="{D7E67DDF-5D14-4A48-888F-3AE2F8BB3FAD}" type="pres">
      <dgm:prSet presAssocID="{0FDE5D75-E4C4-44D3-9A69-4AE5D5F967C8}" presName="hierChild5" presStyleCnt="0"/>
      <dgm:spPr/>
    </dgm:pt>
    <dgm:pt modelId="{5A0F4F83-411C-453D-9C55-B25C8D0C6CEE}" type="pres">
      <dgm:prSet presAssocID="{33893F3E-4E5B-4D09-A6E0-7A0F942E22DD}" presName="Name111" presStyleLbl="parChTrans1D4" presStyleIdx="1" presStyleCnt="2"/>
      <dgm:spPr/>
    </dgm:pt>
    <dgm:pt modelId="{528C59A9-399C-4356-9C0A-8EDB4DFE73BE}" type="pres">
      <dgm:prSet presAssocID="{14AE3A61-DB6C-405E-971F-3C84AD685391}" presName="hierRoot3" presStyleCnt="0">
        <dgm:presLayoutVars>
          <dgm:hierBranch val="init"/>
        </dgm:presLayoutVars>
      </dgm:prSet>
      <dgm:spPr/>
    </dgm:pt>
    <dgm:pt modelId="{22E43597-49B2-4DE3-90E1-C807C18FF45D}" type="pres">
      <dgm:prSet presAssocID="{14AE3A61-DB6C-405E-971F-3C84AD685391}" presName="rootComposite3" presStyleCnt="0"/>
      <dgm:spPr/>
    </dgm:pt>
    <dgm:pt modelId="{156D7DC7-19AF-4E90-869C-9D44009CC51C}" type="pres">
      <dgm:prSet presAssocID="{14AE3A61-DB6C-405E-971F-3C84AD685391}" presName="rootText3" presStyleLbl="asst3" presStyleIdx="0" presStyleCnt="1" custScaleX="190783" custScaleY="177503" custLinFactX="-100000" custLinFactNeighborX="-118316" custLinFactNeighborY="-1628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EE28BFF7-EB1F-475E-9934-47F1F04DE3A2}" type="pres">
      <dgm:prSet presAssocID="{14AE3A61-DB6C-405E-971F-3C84AD685391}" presName="rootConnector3" presStyleLbl="asst3" presStyleIdx="0" presStyleCnt="1"/>
      <dgm:spPr/>
    </dgm:pt>
    <dgm:pt modelId="{0004FBAF-A4A0-4122-86DB-C2EABEABE0FE}" type="pres">
      <dgm:prSet presAssocID="{14AE3A61-DB6C-405E-971F-3C84AD685391}" presName="hierChild6" presStyleCnt="0"/>
      <dgm:spPr/>
    </dgm:pt>
    <dgm:pt modelId="{405DD792-8794-4F33-914E-B857AEB63AD5}" type="pres">
      <dgm:prSet presAssocID="{14AE3A61-DB6C-405E-971F-3C84AD685391}" presName="hierChild7" presStyleCnt="0"/>
      <dgm:spPr/>
    </dgm:pt>
    <dgm:pt modelId="{C93D97EE-17C0-4ABB-9C60-A121F4370719}" type="pres">
      <dgm:prSet presAssocID="{C35D217D-E002-432F-8E84-C01389FA41BE}" presName="hierChild5" presStyleCnt="0"/>
      <dgm:spPr/>
    </dgm:pt>
    <dgm:pt modelId="{614F533C-009D-400B-A4CE-045E1EE956B2}" type="pres">
      <dgm:prSet presAssocID="{1BE4E588-4CDE-42C7-9600-643C89D4FDBE}" presName="hierChild3" presStyleCnt="0"/>
      <dgm:spPr/>
    </dgm:pt>
  </dgm:ptLst>
  <dgm:cxnLst>
    <dgm:cxn modelId="{21F49ECB-F8BA-438E-A14B-2450123CE87C}" type="presOf" srcId="{14AE3A61-DB6C-405E-971F-3C84AD685391}" destId="{EE28BFF7-EB1F-475E-9934-47F1F04DE3A2}" srcOrd="1" destOrd="0" presId="urn:microsoft.com/office/officeart/2005/8/layout/orgChart1"/>
    <dgm:cxn modelId="{F3E2CFDD-B12B-4677-9519-948A97D8D936}" type="presOf" srcId="{0FDE5D75-E4C4-44D3-9A69-4AE5D5F967C8}" destId="{FE3EE145-25DB-4F6A-964A-0F33E2CB7688}" srcOrd="0" destOrd="0" presId="urn:microsoft.com/office/officeart/2005/8/layout/orgChart1"/>
    <dgm:cxn modelId="{D56C9E6C-8558-41A9-A709-5A2B083AE4FE}" type="presOf" srcId="{C35D217D-E002-432F-8E84-C01389FA41BE}" destId="{B0EAEAEE-0C40-45E3-A7F3-27D714942DBC}" srcOrd="1" destOrd="0" presId="urn:microsoft.com/office/officeart/2005/8/layout/orgChart1"/>
    <dgm:cxn modelId="{806347A0-BEF2-4149-832F-32A1D1CBE068}" type="presOf" srcId="{33893F3E-4E5B-4D09-A6E0-7A0F942E22DD}" destId="{5A0F4F83-411C-453D-9C55-B25C8D0C6CEE}" srcOrd="0" destOrd="0" presId="urn:microsoft.com/office/officeart/2005/8/layout/orgChart1"/>
    <dgm:cxn modelId="{80FD7FB8-FAC1-49A9-B311-E21D908A6014}" type="presOf" srcId="{0C13E28E-D9FF-4F5B-8857-77B36A090D12}" destId="{3CFFBAB5-4ECA-4EF8-96AA-B267916D49F1}" srcOrd="0" destOrd="0" presId="urn:microsoft.com/office/officeart/2005/8/layout/orgChart1"/>
    <dgm:cxn modelId="{DA9F3AA3-207E-4CE2-B0A4-5749FF1FA7E7}" srcId="{1BE4E588-4CDE-42C7-9600-643C89D4FDBE}" destId="{C35D217D-E002-432F-8E84-C01389FA41BE}" srcOrd="0" destOrd="0" parTransId="{E83E757F-0883-4243-BD37-6FE12166E9EA}" sibTransId="{1395FB64-CB14-423A-B119-DB15AF9E873E}"/>
    <dgm:cxn modelId="{EA7FC1A6-5160-45CA-8E75-90F3AE6D6987}" type="presOf" srcId="{1BE4E588-4CDE-42C7-9600-643C89D4FDBE}" destId="{216B7E0A-6A52-4AB9-8968-46AE83CEDCA3}" srcOrd="0" destOrd="0" presId="urn:microsoft.com/office/officeart/2005/8/layout/orgChart1"/>
    <dgm:cxn modelId="{0EEFD04D-C656-4EAD-9CB4-6F0557DA5F77}" type="presOf" srcId="{C35D217D-E002-432F-8E84-C01389FA41BE}" destId="{3E0304F3-9452-4890-8712-0DD956808265}" srcOrd="0" destOrd="0" presId="urn:microsoft.com/office/officeart/2005/8/layout/orgChart1"/>
    <dgm:cxn modelId="{94BC1EF4-7F94-43B4-845F-10377D2B29F1}" srcId="{C35D217D-E002-432F-8E84-C01389FA41BE}" destId="{0FDE5D75-E4C4-44D3-9A69-4AE5D5F967C8}" srcOrd="1" destOrd="0" parTransId="{B72B6B1E-2BD8-4C40-81A1-3695240E0646}" sibTransId="{5BD61642-EB43-4036-8B79-FBD4307357DF}"/>
    <dgm:cxn modelId="{1BF4CF2C-8DEE-43B2-988D-54747187A403}" srcId="{0FDE5D75-E4C4-44D3-9A69-4AE5D5F967C8}" destId="{14AE3A61-DB6C-405E-971F-3C84AD685391}" srcOrd="0" destOrd="0" parTransId="{33893F3E-4E5B-4D09-A6E0-7A0F942E22DD}" sibTransId="{0E4B263A-E1D3-4221-BB18-8C9D11036B1A}"/>
    <dgm:cxn modelId="{6D585CB2-0CA8-4B8D-BB4A-76251596FA7E}" type="presOf" srcId="{E83E757F-0883-4243-BD37-6FE12166E9EA}" destId="{4AFB84EB-B20B-4D73-BD2E-E315E707DC0B}" srcOrd="0" destOrd="0" presId="urn:microsoft.com/office/officeart/2005/8/layout/orgChart1"/>
    <dgm:cxn modelId="{B410C590-2EC0-45CE-8DEB-5F76965CDB80}" srcId="{45A2997F-1DD4-46C2-BDCB-BE762BA7E153}" destId="{0C13E28E-D9FF-4F5B-8857-77B36A090D12}" srcOrd="0" destOrd="0" parTransId="{12A54824-14D0-47C9-B503-045B11E56D81}" sibTransId="{ECCEAB55-0471-49CC-8E43-F8ECDCAA96FF}"/>
    <dgm:cxn modelId="{0AA49582-A4C5-486E-BBCF-F760165B464A}" type="presOf" srcId="{45A2997F-1DD4-46C2-BDCB-BE762BA7E153}" destId="{F721323B-B6BE-4D08-BCE8-5980EDC272F2}" srcOrd="0" destOrd="0" presId="urn:microsoft.com/office/officeart/2005/8/layout/orgChart1"/>
    <dgm:cxn modelId="{F6ABC8C0-64BF-4E2C-8356-62D7369CDDFA}" type="presOf" srcId="{B72B6B1E-2BD8-4C40-81A1-3695240E0646}" destId="{AFEFB57F-281E-49D6-88FA-755FC59580DC}" srcOrd="0" destOrd="0" presId="urn:microsoft.com/office/officeart/2005/8/layout/orgChart1"/>
    <dgm:cxn modelId="{D00463F0-0D7E-44A4-8DA0-68D089858D9C}" srcId="{8F73E4E7-5ADB-48FB-9E16-F52978CA0531}" destId="{1BE4E588-4CDE-42C7-9600-643C89D4FDBE}" srcOrd="0" destOrd="0" parTransId="{6E28775B-1BBB-4B0E-A79C-311BCA024E0D}" sibTransId="{C5913C7B-064B-40C6-8F40-34E9103A1D5E}"/>
    <dgm:cxn modelId="{5969E862-D0F8-43D5-84E4-0469A31C9A3F}" srcId="{C35D217D-E002-432F-8E84-C01389FA41BE}" destId="{45A2997F-1DD4-46C2-BDCB-BE762BA7E153}" srcOrd="0" destOrd="0" parTransId="{26F31428-9F55-4EBC-A2FD-39149E44A1B1}" sibTransId="{BBBC3788-4FBA-45DB-9640-13961C3ECD3C}"/>
    <dgm:cxn modelId="{2980DAD3-59DB-4EB8-BEA5-90BB68CF03F2}" type="presOf" srcId="{0FDE5D75-E4C4-44D3-9A69-4AE5D5F967C8}" destId="{7CF955C6-7A29-4889-9461-C36C2B48EFDE}" srcOrd="1" destOrd="0" presId="urn:microsoft.com/office/officeart/2005/8/layout/orgChart1"/>
    <dgm:cxn modelId="{9E188AC3-7D22-42DD-A7CD-53B36A066FD5}" type="presOf" srcId="{26F31428-9F55-4EBC-A2FD-39149E44A1B1}" destId="{1658ED5A-2AC3-463D-8AB7-0B03D6902577}" srcOrd="0" destOrd="0" presId="urn:microsoft.com/office/officeart/2005/8/layout/orgChart1"/>
    <dgm:cxn modelId="{E3597018-CED1-4C61-B4DC-5779DBE775BF}" type="presOf" srcId="{1BE4E588-4CDE-42C7-9600-643C89D4FDBE}" destId="{D43958E6-9839-4408-8F11-028150C1B382}" srcOrd="1" destOrd="0" presId="urn:microsoft.com/office/officeart/2005/8/layout/orgChart1"/>
    <dgm:cxn modelId="{9D124F33-0822-4DA0-8987-7F894CFB881C}" type="presOf" srcId="{12A54824-14D0-47C9-B503-045B11E56D81}" destId="{23812727-4E76-4F01-83B5-92413C529096}" srcOrd="0" destOrd="0" presId="urn:microsoft.com/office/officeart/2005/8/layout/orgChart1"/>
    <dgm:cxn modelId="{A2D1E765-5D1E-44E4-BF9F-CFF0BBECB57A}" type="presOf" srcId="{14AE3A61-DB6C-405E-971F-3C84AD685391}" destId="{156D7DC7-19AF-4E90-869C-9D44009CC51C}" srcOrd="0" destOrd="0" presId="urn:microsoft.com/office/officeart/2005/8/layout/orgChart1"/>
    <dgm:cxn modelId="{93460882-DCB3-421E-8055-B5D856483092}" type="presOf" srcId="{45A2997F-1DD4-46C2-BDCB-BE762BA7E153}" destId="{908E1310-34BC-4734-974D-55FE04ACD6CF}" srcOrd="1" destOrd="0" presId="urn:microsoft.com/office/officeart/2005/8/layout/orgChart1"/>
    <dgm:cxn modelId="{DE2C7446-9885-4097-813F-2FEC115C2DE8}" type="presOf" srcId="{0C13E28E-D9FF-4F5B-8857-77B36A090D12}" destId="{A210B5DC-D798-4133-B058-0F7B36915684}" srcOrd="1" destOrd="0" presId="urn:microsoft.com/office/officeart/2005/8/layout/orgChart1"/>
    <dgm:cxn modelId="{E4D002F2-4E90-4115-B7B6-D8E470A4B909}" type="presOf" srcId="{8F73E4E7-5ADB-48FB-9E16-F52978CA0531}" destId="{41FDA09D-74FD-45FD-A345-6C8DF901557C}" srcOrd="0" destOrd="0" presId="urn:microsoft.com/office/officeart/2005/8/layout/orgChart1"/>
    <dgm:cxn modelId="{76B653DB-DB06-4026-A83A-D06BE5B92D28}" type="presParOf" srcId="{41FDA09D-74FD-45FD-A345-6C8DF901557C}" destId="{3EEFA1D7-DCFB-4AB0-9258-E07D01449535}" srcOrd="0" destOrd="0" presId="urn:microsoft.com/office/officeart/2005/8/layout/orgChart1"/>
    <dgm:cxn modelId="{B50C5EA0-8380-4E76-A7BD-014E6FA2FBED}" type="presParOf" srcId="{3EEFA1D7-DCFB-4AB0-9258-E07D01449535}" destId="{1B5AD105-053C-483A-AD93-C65356F0E858}" srcOrd="0" destOrd="0" presId="urn:microsoft.com/office/officeart/2005/8/layout/orgChart1"/>
    <dgm:cxn modelId="{47CEDD1A-F85C-4A68-8E3F-432656E4E38F}" type="presParOf" srcId="{1B5AD105-053C-483A-AD93-C65356F0E858}" destId="{216B7E0A-6A52-4AB9-8968-46AE83CEDCA3}" srcOrd="0" destOrd="0" presId="urn:microsoft.com/office/officeart/2005/8/layout/orgChart1"/>
    <dgm:cxn modelId="{0171601A-00E0-4096-AE5E-301B9157F2A1}" type="presParOf" srcId="{1B5AD105-053C-483A-AD93-C65356F0E858}" destId="{D43958E6-9839-4408-8F11-028150C1B382}" srcOrd="1" destOrd="0" presId="urn:microsoft.com/office/officeart/2005/8/layout/orgChart1"/>
    <dgm:cxn modelId="{9F3C1358-0E4A-4A31-84D0-2D07F2A3DB00}" type="presParOf" srcId="{3EEFA1D7-DCFB-4AB0-9258-E07D01449535}" destId="{2CA46323-4340-400F-9313-47116E6C82AB}" srcOrd="1" destOrd="0" presId="urn:microsoft.com/office/officeart/2005/8/layout/orgChart1"/>
    <dgm:cxn modelId="{B028CAD9-D9FD-4AF9-88E5-80BBDB116A67}" type="presParOf" srcId="{2CA46323-4340-400F-9313-47116E6C82AB}" destId="{4AFB84EB-B20B-4D73-BD2E-E315E707DC0B}" srcOrd="0" destOrd="0" presId="urn:microsoft.com/office/officeart/2005/8/layout/orgChart1"/>
    <dgm:cxn modelId="{023926A9-7FB5-4DD3-AC8A-D59FD55403D3}" type="presParOf" srcId="{2CA46323-4340-400F-9313-47116E6C82AB}" destId="{B1592750-2693-4F8E-A4CA-FAAC341AAA42}" srcOrd="1" destOrd="0" presId="urn:microsoft.com/office/officeart/2005/8/layout/orgChart1"/>
    <dgm:cxn modelId="{CF50DE22-5F70-4E89-959C-37D0190BC7D9}" type="presParOf" srcId="{B1592750-2693-4F8E-A4CA-FAAC341AAA42}" destId="{3454A03A-4E38-47F3-B25D-53E90F2FF589}" srcOrd="0" destOrd="0" presId="urn:microsoft.com/office/officeart/2005/8/layout/orgChart1"/>
    <dgm:cxn modelId="{D3756667-0817-4AA9-AA18-1598490D5060}" type="presParOf" srcId="{3454A03A-4E38-47F3-B25D-53E90F2FF589}" destId="{3E0304F3-9452-4890-8712-0DD956808265}" srcOrd="0" destOrd="0" presId="urn:microsoft.com/office/officeart/2005/8/layout/orgChart1"/>
    <dgm:cxn modelId="{7166B299-D5C6-4CCE-8BAC-AFE9465DE82C}" type="presParOf" srcId="{3454A03A-4E38-47F3-B25D-53E90F2FF589}" destId="{B0EAEAEE-0C40-45E3-A7F3-27D714942DBC}" srcOrd="1" destOrd="0" presId="urn:microsoft.com/office/officeart/2005/8/layout/orgChart1"/>
    <dgm:cxn modelId="{130E269D-2D19-49DA-8419-CAFF4EB43C52}" type="presParOf" srcId="{B1592750-2693-4F8E-A4CA-FAAC341AAA42}" destId="{E3A9FFD1-3955-428A-8B1C-E8E1ABEAF81C}" srcOrd="1" destOrd="0" presId="urn:microsoft.com/office/officeart/2005/8/layout/orgChart1"/>
    <dgm:cxn modelId="{81832290-2F19-465C-A6E9-FCAD5D16869B}" type="presParOf" srcId="{E3A9FFD1-3955-428A-8B1C-E8E1ABEAF81C}" destId="{1658ED5A-2AC3-463D-8AB7-0B03D6902577}" srcOrd="0" destOrd="0" presId="urn:microsoft.com/office/officeart/2005/8/layout/orgChart1"/>
    <dgm:cxn modelId="{4128064F-B942-4F89-B1F4-22FD264EA0A6}" type="presParOf" srcId="{E3A9FFD1-3955-428A-8B1C-E8E1ABEAF81C}" destId="{4B4AEB18-8DA6-45D2-979E-F46A48D64EB5}" srcOrd="1" destOrd="0" presId="urn:microsoft.com/office/officeart/2005/8/layout/orgChart1"/>
    <dgm:cxn modelId="{0A65CEEB-AF1F-4E69-B765-83C1C8C2E0B1}" type="presParOf" srcId="{4B4AEB18-8DA6-45D2-979E-F46A48D64EB5}" destId="{83DBF117-D8A2-46BA-A6C4-547B66E0A59C}" srcOrd="0" destOrd="0" presId="urn:microsoft.com/office/officeart/2005/8/layout/orgChart1"/>
    <dgm:cxn modelId="{2B08ADEF-1E98-427F-AEF3-2755EBDF49B6}" type="presParOf" srcId="{83DBF117-D8A2-46BA-A6C4-547B66E0A59C}" destId="{F721323B-B6BE-4D08-BCE8-5980EDC272F2}" srcOrd="0" destOrd="0" presId="urn:microsoft.com/office/officeart/2005/8/layout/orgChart1"/>
    <dgm:cxn modelId="{01D60F8A-C1EE-4230-8ADC-4FFA9CC833EB}" type="presParOf" srcId="{83DBF117-D8A2-46BA-A6C4-547B66E0A59C}" destId="{908E1310-34BC-4734-974D-55FE04ACD6CF}" srcOrd="1" destOrd="0" presId="urn:microsoft.com/office/officeart/2005/8/layout/orgChart1"/>
    <dgm:cxn modelId="{0A318B52-D6C2-4FA0-8E56-B23D683A5BB6}" type="presParOf" srcId="{4B4AEB18-8DA6-45D2-979E-F46A48D64EB5}" destId="{C785BE6A-1A7B-4339-91B9-07901706238B}" srcOrd="1" destOrd="0" presId="urn:microsoft.com/office/officeart/2005/8/layout/orgChart1"/>
    <dgm:cxn modelId="{70CBD596-C305-431D-9FE1-2AAF969EBADF}" type="presParOf" srcId="{C785BE6A-1A7B-4339-91B9-07901706238B}" destId="{23812727-4E76-4F01-83B5-92413C529096}" srcOrd="0" destOrd="0" presId="urn:microsoft.com/office/officeart/2005/8/layout/orgChart1"/>
    <dgm:cxn modelId="{0BE5E21F-0B53-4947-B809-C21D80150B2B}" type="presParOf" srcId="{C785BE6A-1A7B-4339-91B9-07901706238B}" destId="{13136D4D-DC02-43D4-976F-E739AD77AD23}" srcOrd="1" destOrd="0" presId="urn:microsoft.com/office/officeart/2005/8/layout/orgChart1"/>
    <dgm:cxn modelId="{EA27E49F-FC7C-453B-88C0-B6C5DAF80D1D}" type="presParOf" srcId="{13136D4D-DC02-43D4-976F-E739AD77AD23}" destId="{FBFED57E-6137-400D-8EA3-23326C66009D}" srcOrd="0" destOrd="0" presId="urn:microsoft.com/office/officeart/2005/8/layout/orgChart1"/>
    <dgm:cxn modelId="{7FB7719B-9533-4D5C-9CB5-395308A57C7D}" type="presParOf" srcId="{FBFED57E-6137-400D-8EA3-23326C66009D}" destId="{3CFFBAB5-4ECA-4EF8-96AA-B267916D49F1}" srcOrd="0" destOrd="0" presId="urn:microsoft.com/office/officeart/2005/8/layout/orgChart1"/>
    <dgm:cxn modelId="{5300DD31-0621-461C-9D71-C97AE76D9B66}" type="presParOf" srcId="{FBFED57E-6137-400D-8EA3-23326C66009D}" destId="{A210B5DC-D798-4133-B058-0F7B36915684}" srcOrd="1" destOrd="0" presId="urn:microsoft.com/office/officeart/2005/8/layout/orgChart1"/>
    <dgm:cxn modelId="{28854F48-A0C7-4C42-948F-A6F64E531082}" type="presParOf" srcId="{13136D4D-DC02-43D4-976F-E739AD77AD23}" destId="{E5513360-23C1-4EF2-8143-1C1179C61B26}" srcOrd="1" destOrd="0" presId="urn:microsoft.com/office/officeart/2005/8/layout/orgChart1"/>
    <dgm:cxn modelId="{7389AB51-9EAA-423F-ACD2-C563EDC18A2F}" type="presParOf" srcId="{13136D4D-DC02-43D4-976F-E739AD77AD23}" destId="{E6F91BA3-02E9-4E52-96C1-32AE4ECD23D0}" srcOrd="2" destOrd="0" presId="urn:microsoft.com/office/officeart/2005/8/layout/orgChart1"/>
    <dgm:cxn modelId="{E0A3AD37-D9B8-4957-AC13-D0B9A43AF0B6}" type="presParOf" srcId="{4B4AEB18-8DA6-45D2-979E-F46A48D64EB5}" destId="{819501E5-7298-4DDD-AB90-3CF650B94FDD}" srcOrd="2" destOrd="0" presId="urn:microsoft.com/office/officeart/2005/8/layout/orgChart1"/>
    <dgm:cxn modelId="{A872D6C8-EB4B-4CBD-B5F6-F2574F615295}" type="presParOf" srcId="{E3A9FFD1-3955-428A-8B1C-E8E1ABEAF81C}" destId="{AFEFB57F-281E-49D6-88FA-755FC59580DC}" srcOrd="2" destOrd="0" presId="urn:microsoft.com/office/officeart/2005/8/layout/orgChart1"/>
    <dgm:cxn modelId="{BFF43EED-F48A-4D66-A75D-2E7A7ED1A38A}" type="presParOf" srcId="{E3A9FFD1-3955-428A-8B1C-E8E1ABEAF81C}" destId="{1774251A-4AA3-4374-BC92-EC8C3881C0C3}" srcOrd="3" destOrd="0" presId="urn:microsoft.com/office/officeart/2005/8/layout/orgChart1"/>
    <dgm:cxn modelId="{34B1E418-7269-4560-91AB-98D071BD835C}" type="presParOf" srcId="{1774251A-4AA3-4374-BC92-EC8C3881C0C3}" destId="{608EC4AA-54EC-4DE9-B455-837ABCF74014}" srcOrd="0" destOrd="0" presId="urn:microsoft.com/office/officeart/2005/8/layout/orgChart1"/>
    <dgm:cxn modelId="{BF9011A3-0183-44E4-8F38-1AE8EAA7B2B9}" type="presParOf" srcId="{608EC4AA-54EC-4DE9-B455-837ABCF74014}" destId="{FE3EE145-25DB-4F6A-964A-0F33E2CB7688}" srcOrd="0" destOrd="0" presId="urn:microsoft.com/office/officeart/2005/8/layout/orgChart1"/>
    <dgm:cxn modelId="{97020A1E-3CCE-4C2E-8C25-C1221F23C561}" type="presParOf" srcId="{608EC4AA-54EC-4DE9-B455-837ABCF74014}" destId="{7CF955C6-7A29-4889-9461-C36C2B48EFDE}" srcOrd="1" destOrd="0" presId="urn:microsoft.com/office/officeart/2005/8/layout/orgChart1"/>
    <dgm:cxn modelId="{FF430FB0-BDC7-4179-9EB9-231A70E20D6C}" type="presParOf" srcId="{1774251A-4AA3-4374-BC92-EC8C3881C0C3}" destId="{D6805F35-64F5-46AD-9344-23CD24468297}" srcOrd="1" destOrd="0" presId="urn:microsoft.com/office/officeart/2005/8/layout/orgChart1"/>
    <dgm:cxn modelId="{21940495-FA80-4D4A-BBE6-468CCA2B5824}" type="presParOf" srcId="{1774251A-4AA3-4374-BC92-EC8C3881C0C3}" destId="{D7E67DDF-5D14-4A48-888F-3AE2F8BB3FAD}" srcOrd="2" destOrd="0" presId="urn:microsoft.com/office/officeart/2005/8/layout/orgChart1"/>
    <dgm:cxn modelId="{9612A8C0-59E5-4DF3-91B2-13A95EED60C1}" type="presParOf" srcId="{D7E67DDF-5D14-4A48-888F-3AE2F8BB3FAD}" destId="{5A0F4F83-411C-453D-9C55-B25C8D0C6CEE}" srcOrd="0" destOrd="0" presId="urn:microsoft.com/office/officeart/2005/8/layout/orgChart1"/>
    <dgm:cxn modelId="{649D8072-F04A-4FD7-A452-5DC9EE364DCC}" type="presParOf" srcId="{D7E67DDF-5D14-4A48-888F-3AE2F8BB3FAD}" destId="{528C59A9-399C-4356-9C0A-8EDB4DFE73BE}" srcOrd="1" destOrd="0" presId="urn:microsoft.com/office/officeart/2005/8/layout/orgChart1"/>
    <dgm:cxn modelId="{10971427-A3AF-4B9E-9296-979E02286306}" type="presParOf" srcId="{528C59A9-399C-4356-9C0A-8EDB4DFE73BE}" destId="{22E43597-49B2-4DE3-90E1-C807C18FF45D}" srcOrd="0" destOrd="0" presId="urn:microsoft.com/office/officeart/2005/8/layout/orgChart1"/>
    <dgm:cxn modelId="{F0B7226D-7022-439A-9DCD-0AA951A5698F}" type="presParOf" srcId="{22E43597-49B2-4DE3-90E1-C807C18FF45D}" destId="{156D7DC7-19AF-4E90-869C-9D44009CC51C}" srcOrd="0" destOrd="0" presId="urn:microsoft.com/office/officeart/2005/8/layout/orgChart1"/>
    <dgm:cxn modelId="{A995FD9C-64AD-4F2B-855B-599A5E50788C}" type="presParOf" srcId="{22E43597-49B2-4DE3-90E1-C807C18FF45D}" destId="{EE28BFF7-EB1F-475E-9934-47F1F04DE3A2}" srcOrd="1" destOrd="0" presId="urn:microsoft.com/office/officeart/2005/8/layout/orgChart1"/>
    <dgm:cxn modelId="{E0312484-D9BD-4FCA-8C5D-6B20B254805D}" type="presParOf" srcId="{528C59A9-399C-4356-9C0A-8EDB4DFE73BE}" destId="{0004FBAF-A4A0-4122-86DB-C2EABEABE0FE}" srcOrd="1" destOrd="0" presId="urn:microsoft.com/office/officeart/2005/8/layout/orgChart1"/>
    <dgm:cxn modelId="{0515D941-5489-420F-B4CC-3EDA287AE193}" type="presParOf" srcId="{528C59A9-399C-4356-9C0A-8EDB4DFE73BE}" destId="{405DD792-8794-4F33-914E-B857AEB63AD5}" srcOrd="2" destOrd="0" presId="urn:microsoft.com/office/officeart/2005/8/layout/orgChart1"/>
    <dgm:cxn modelId="{A45345B8-418D-450D-9B51-748E9AD6743F}" type="presParOf" srcId="{B1592750-2693-4F8E-A4CA-FAAC341AAA42}" destId="{C93D97EE-17C0-4ABB-9C60-A121F4370719}" srcOrd="2" destOrd="0" presId="urn:microsoft.com/office/officeart/2005/8/layout/orgChart1"/>
    <dgm:cxn modelId="{29F778C6-A665-4328-954B-240000B02F3C}" type="presParOf" srcId="{3EEFA1D7-DCFB-4AB0-9258-E07D01449535}" destId="{614F533C-009D-400B-A4CE-045E1EE956B2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A0F4F83-411C-453D-9C55-B25C8D0C6CEE}">
      <dsp:nvSpPr>
        <dsp:cNvPr id="0" name=""/>
        <dsp:cNvSpPr/>
      </dsp:nvSpPr>
      <dsp:spPr>
        <a:xfrm>
          <a:off x="2322383" y="2722532"/>
          <a:ext cx="1076636" cy="83068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076636" y="830685"/>
              </a:lnTo>
            </a:path>
          </a:pathLst>
        </a:custGeom>
        <a:noFill/>
        <a:ln w="19050" cap="rnd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FEFB57F-281E-49D6-88FA-755FC59580DC}">
      <dsp:nvSpPr>
        <dsp:cNvPr id="0" name=""/>
        <dsp:cNvSpPr/>
      </dsp:nvSpPr>
      <dsp:spPr>
        <a:xfrm>
          <a:off x="2322383" y="1708859"/>
          <a:ext cx="1975430" cy="301423"/>
        </a:xfrm>
        <a:custGeom>
          <a:avLst/>
          <a:gdLst/>
          <a:ahLst/>
          <a:cxnLst/>
          <a:rect l="0" t="0" r="0" b="0"/>
          <a:pathLst>
            <a:path>
              <a:moveTo>
                <a:pt x="1975430" y="0"/>
              </a:moveTo>
              <a:lnTo>
                <a:pt x="1975430" y="151851"/>
              </a:lnTo>
              <a:lnTo>
                <a:pt x="0" y="151851"/>
              </a:lnTo>
              <a:lnTo>
                <a:pt x="0" y="301423"/>
              </a:lnTo>
            </a:path>
          </a:pathLst>
        </a:custGeom>
        <a:noFill/>
        <a:ln w="19050" cap="rnd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3812727-4E76-4F01-83B5-92413C529096}">
      <dsp:nvSpPr>
        <dsp:cNvPr id="0" name=""/>
        <dsp:cNvSpPr/>
      </dsp:nvSpPr>
      <dsp:spPr>
        <a:xfrm>
          <a:off x="5442762" y="2754049"/>
          <a:ext cx="390597" cy="86486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64863"/>
              </a:lnTo>
              <a:lnTo>
                <a:pt x="390597" y="864863"/>
              </a:lnTo>
            </a:path>
          </a:pathLst>
        </a:custGeom>
        <a:noFill/>
        <a:ln w="19050" cap="rnd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658ED5A-2AC3-463D-8AB7-0B03D6902577}">
      <dsp:nvSpPr>
        <dsp:cNvPr id="0" name=""/>
        <dsp:cNvSpPr/>
      </dsp:nvSpPr>
      <dsp:spPr>
        <a:xfrm>
          <a:off x="4297814" y="1708859"/>
          <a:ext cx="1714747" cy="33294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83368"/>
              </a:lnTo>
              <a:lnTo>
                <a:pt x="1714747" y="183368"/>
              </a:lnTo>
              <a:lnTo>
                <a:pt x="1714747" y="332940"/>
              </a:lnTo>
            </a:path>
          </a:pathLst>
        </a:custGeom>
        <a:noFill/>
        <a:ln w="19050" cap="rnd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AFB84EB-B20B-4D73-BD2E-E315E707DC0B}">
      <dsp:nvSpPr>
        <dsp:cNvPr id="0" name=""/>
        <dsp:cNvSpPr/>
      </dsp:nvSpPr>
      <dsp:spPr>
        <a:xfrm>
          <a:off x="4252094" y="715136"/>
          <a:ext cx="91440" cy="281473"/>
        </a:xfrm>
        <a:custGeom>
          <a:avLst/>
          <a:gdLst/>
          <a:ahLst/>
          <a:cxnLst/>
          <a:rect l="0" t="0" r="0" b="0"/>
          <a:pathLst>
            <a:path>
              <a:moveTo>
                <a:pt x="46061" y="0"/>
              </a:moveTo>
              <a:lnTo>
                <a:pt x="46061" y="131901"/>
              </a:lnTo>
              <a:lnTo>
                <a:pt x="45720" y="131901"/>
              </a:lnTo>
              <a:lnTo>
                <a:pt x="45720" y="281473"/>
              </a:lnTo>
            </a:path>
          </a:pathLst>
        </a:custGeom>
        <a:noFill/>
        <a:ln w="19050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16B7E0A-6A52-4AB9-8968-46AE83CEDCA3}">
      <dsp:nvSpPr>
        <dsp:cNvPr id="0" name=""/>
        <dsp:cNvSpPr/>
      </dsp:nvSpPr>
      <dsp:spPr>
        <a:xfrm>
          <a:off x="3585906" y="2886"/>
          <a:ext cx="1424498" cy="71224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100" kern="1200" dirty="0" smtClean="0"/>
            <a:t>ستاد مرکزی سیاست‌گذاری و برنامه‌ریزی همایش‌ها و جشنواره‌های مرتبط با آموزش رشته‌های تخصصی </a:t>
          </a:r>
          <a:endParaRPr lang="en-US" sz="1100" kern="1200" dirty="0"/>
        </a:p>
      </dsp:txBody>
      <dsp:txXfrm>
        <a:off x="3585906" y="2886"/>
        <a:ext cx="1424498" cy="712249"/>
      </dsp:txXfrm>
    </dsp:sp>
    <dsp:sp modelId="{3E0304F3-9452-4890-8712-0DD956808265}">
      <dsp:nvSpPr>
        <dsp:cNvPr id="0" name=""/>
        <dsp:cNvSpPr/>
      </dsp:nvSpPr>
      <dsp:spPr>
        <a:xfrm>
          <a:off x="3585564" y="996610"/>
          <a:ext cx="1424498" cy="71224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800" kern="1200" dirty="0" smtClean="0"/>
            <a:t>ستاد برنامه‌ریزی استان</a:t>
          </a:r>
          <a:endParaRPr lang="en-US" sz="1800" kern="1200" dirty="0"/>
        </a:p>
      </dsp:txBody>
      <dsp:txXfrm>
        <a:off x="3585564" y="996610"/>
        <a:ext cx="1424498" cy="712249"/>
      </dsp:txXfrm>
    </dsp:sp>
    <dsp:sp modelId="{F721323B-B6BE-4D08-BCE8-5980EDC272F2}">
      <dsp:nvSpPr>
        <dsp:cNvPr id="0" name=""/>
        <dsp:cNvSpPr/>
      </dsp:nvSpPr>
      <dsp:spPr>
        <a:xfrm>
          <a:off x="5300312" y="2041800"/>
          <a:ext cx="1424498" cy="71224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600" kern="1200" dirty="0" smtClean="0"/>
            <a:t>کمیته اجرایی</a:t>
          </a:r>
          <a:endParaRPr lang="en-US" sz="1600" kern="1200" dirty="0"/>
        </a:p>
      </dsp:txBody>
      <dsp:txXfrm>
        <a:off x="5300312" y="2041800"/>
        <a:ext cx="1424498" cy="712249"/>
      </dsp:txXfrm>
    </dsp:sp>
    <dsp:sp modelId="{3CFFBAB5-4ECA-4EF8-96AA-B267916D49F1}">
      <dsp:nvSpPr>
        <dsp:cNvPr id="0" name=""/>
        <dsp:cNvSpPr/>
      </dsp:nvSpPr>
      <dsp:spPr>
        <a:xfrm>
          <a:off x="5833359" y="3012111"/>
          <a:ext cx="1910395" cy="121360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050" kern="1200" dirty="0" smtClean="0"/>
            <a:t>معاون اداری و مالی پردیس مجری</a:t>
          </a:r>
          <a:br>
            <a:rPr lang="fa-IR" sz="1050" kern="1200" dirty="0" smtClean="0"/>
          </a:br>
          <a:r>
            <a:rPr lang="fa-IR" sz="1050" kern="1200" dirty="0" smtClean="0"/>
            <a:t>معاون طرح و برنامه استان</a:t>
          </a:r>
          <a:br>
            <a:rPr lang="fa-IR" sz="1050" kern="1200" dirty="0" smtClean="0"/>
          </a:br>
          <a:r>
            <a:rPr lang="fa-IR" sz="1050" kern="1200" dirty="0" smtClean="0"/>
            <a:t>معاون طرح و برنامه پردیس مجری</a:t>
          </a:r>
          <a:br>
            <a:rPr lang="fa-IR" sz="1050" kern="1200" dirty="0" smtClean="0"/>
          </a:br>
          <a:r>
            <a:rPr lang="fa-IR" sz="1050" kern="1200" dirty="0" smtClean="0"/>
            <a:t>مدیر گروه مربوطه</a:t>
          </a:r>
          <a:endParaRPr lang="en-US" sz="1050" kern="1200" dirty="0"/>
        </a:p>
      </dsp:txBody>
      <dsp:txXfrm>
        <a:off x="5833359" y="3012111"/>
        <a:ext cx="1910395" cy="1213601"/>
      </dsp:txXfrm>
    </dsp:sp>
    <dsp:sp modelId="{FE3EE145-25DB-4F6A-964A-0F33E2CB7688}">
      <dsp:nvSpPr>
        <dsp:cNvPr id="0" name=""/>
        <dsp:cNvSpPr/>
      </dsp:nvSpPr>
      <dsp:spPr>
        <a:xfrm>
          <a:off x="1610134" y="2010283"/>
          <a:ext cx="1424498" cy="71224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600" kern="1200" dirty="0" smtClean="0"/>
            <a:t>کمیته علمی</a:t>
          </a:r>
          <a:endParaRPr lang="en-US" sz="1600" kern="1200" dirty="0"/>
        </a:p>
      </dsp:txBody>
      <dsp:txXfrm>
        <a:off x="1610134" y="2010283"/>
        <a:ext cx="1424498" cy="712249"/>
      </dsp:txXfrm>
    </dsp:sp>
    <dsp:sp modelId="{156D7DC7-19AF-4E90-869C-9D44009CC51C}">
      <dsp:nvSpPr>
        <dsp:cNvPr id="0" name=""/>
        <dsp:cNvSpPr/>
      </dsp:nvSpPr>
      <dsp:spPr>
        <a:xfrm>
          <a:off x="681318" y="2921086"/>
          <a:ext cx="2717701" cy="126426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000" kern="1200" dirty="0" smtClean="0"/>
            <a:t>معاون پژوهشی استان</a:t>
          </a:r>
          <a:br>
            <a:rPr lang="fa-IR" sz="1000" kern="1200" dirty="0" smtClean="0"/>
          </a:br>
          <a:r>
            <a:rPr lang="fa-IR" sz="1000" kern="1200" dirty="0" smtClean="0"/>
            <a:t>معاون پژوهشی پردیس مجری</a:t>
          </a:r>
          <a:br>
            <a:rPr lang="fa-IR" sz="1000" kern="1200" dirty="0" smtClean="0"/>
          </a:br>
          <a:r>
            <a:rPr lang="fa-IR" sz="1000" kern="1200" dirty="0" smtClean="0"/>
            <a:t>متخصص برنامه‌ریزی درسی</a:t>
          </a:r>
          <a:br>
            <a:rPr lang="fa-IR" sz="1000" kern="1200" dirty="0" smtClean="0"/>
          </a:br>
          <a:r>
            <a:rPr lang="fa-IR" sz="1000" kern="1200" dirty="0" smtClean="0"/>
            <a:t>کارشناس تولید محتوای استان</a:t>
          </a:r>
          <a:br>
            <a:rPr lang="fa-IR" sz="1000" kern="1200" dirty="0" smtClean="0"/>
          </a:br>
          <a:r>
            <a:rPr lang="fa-IR" sz="1000" kern="1200" dirty="0" smtClean="0"/>
            <a:t>دبیر علمی</a:t>
          </a:r>
          <a:br>
            <a:rPr lang="fa-IR" sz="1000" kern="1200" dirty="0" smtClean="0"/>
          </a:br>
          <a:r>
            <a:rPr lang="fa-IR" sz="1000" kern="1200" dirty="0" smtClean="0"/>
            <a:t>معاونت پژوهش و فناوری دانشگاه</a:t>
          </a:r>
          <a:endParaRPr lang="en-US" sz="1000" kern="1200" dirty="0"/>
        </a:p>
      </dsp:txBody>
      <dsp:txXfrm>
        <a:off x="681318" y="2921086"/>
        <a:ext cx="2717701" cy="126426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60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 sz="24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1050"/>
            </a:lvl1pPr>
          </a:lstStyle>
          <a:p>
            <a:fld id="{39826A2C-FAAC-43A5-9E00-ED05BA465076}" type="datetimeFigureOut">
              <a:rPr lang="en-US" smtClean="0"/>
              <a:pPr/>
              <a:t>7/20/2017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050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050"/>
            </a:lvl1pPr>
          </a:lstStyle>
          <a:p>
            <a:fld id="{CF15B48F-2DA4-4A0A-8AE0-85D57778BDE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57313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826A2C-FAAC-43A5-9E00-ED05BA465076}" type="datetimeFigureOut">
              <a:rPr lang="en-US" smtClean="0"/>
              <a:t>7/20/2017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15B48F-2DA4-4A0A-8AE0-85D57778BD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64286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826A2C-FAAC-43A5-9E00-ED05BA465076}" type="datetimeFigureOut">
              <a:rPr lang="en-US" smtClean="0"/>
              <a:t>7/20/2017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15B48F-2DA4-4A0A-8AE0-85D57778BDEC}" type="slidenum">
              <a:rPr lang="en-US" smtClean="0"/>
              <a:t>‹#›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88933843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826A2C-FAAC-43A5-9E00-ED05BA465076}" type="datetimeFigureOut">
              <a:rPr lang="en-US" smtClean="0"/>
              <a:t>7/20/2017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15B48F-2DA4-4A0A-8AE0-85D57778BD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44426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826A2C-FAAC-43A5-9E00-ED05BA465076}" type="datetimeFigureOut">
              <a:rPr lang="en-US" smtClean="0"/>
              <a:t>7/20/2017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15B48F-2DA4-4A0A-8AE0-85D57778BDEC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7094130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826A2C-FAAC-43A5-9E00-ED05BA465076}" type="datetimeFigureOut">
              <a:rPr lang="en-US" smtClean="0"/>
              <a:t>7/20/2017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15B48F-2DA4-4A0A-8AE0-85D57778BD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232282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826A2C-FAAC-43A5-9E00-ED05BA465076}" type="datetimeFigureOut">
              <a:rPr lang="en-US" smtClean="0"/>
              <a:t>7/20/2017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15B48F-2DA4-4A0A-8AE0-85D57778BD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275780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826A2C-FAAC-43A5-9E00-ED05BA465076}" type="datetimeFigureOut">
              <a:rPr lang="en-US" smtClean="0"/>
              <a:t>7/20/2017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15B48F-2DA4-4A0A-8AE0-85D57778BD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90466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1050"/>
            </a:lvl1pPr>
          </a:lstStyle>
          <a:p>
            <a:fld id="{39826A2C-FAAC-43A5-9E00-ED05BA465076}" type="datetimeFigureOut">
              <a:rPr lang="en-US" smtClean="0"/>
              <a:pPr/>
              <a:t>7/20/2017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050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050"/>
            </a:lvl1pPr>
          </a:lstStyle>
          <a:p>
            <a:fld id="{CF15B48F-2DA4-4A0A-8AE0-85D57778BDE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959719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4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1050"/>
            </a:lvl1pPr>
          </a:lstStyle>
          <a:p>
            <a:fld id="{39826A2C-FAAC-43A5-9E00-ED05BA465076}" type="datetimeFigureOut">
              <a:rPr lang="en-US" smtClean="0"/>
              <a:pPr/>
              <a:t>7/20/2017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050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050"/>
            </a:lvl1pPr>
          </a:lstStyle>
          <a:p>
            <a:fld id="{CF15B48F-2DA4-4A0A-8AE0-85D57778BDE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612179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1050"/>
            </a:lvl1pPr>
          </a:lstStyle>
          <a:p>
            <a:fld id="{39826A2C-FAAC-43A5-9E00-ED05BA465076}" type="datetimeFigureOut">
              <a:rPr lang="en-US" smtClean="0"/>
              <a:pPr/>
              <a:t>7/20/2017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05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050"/>
            </a:lvl1pPr>
          </a:lstStyle>
          <a:p>
            <a:fld id="{CF15B48F-2DA4-4A0A-8AE0-85D57778BDE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13877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826A2C-FAAC-43A5-9E00-ED05BA465076}" type="datetimeFigureOut">
              <a:rPr lang="en-US" smtClean="0"/>
              <a:t>7/20/2017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15B48F-2DA4-4A0A-8AE0-85D57778BD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823566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826A2C-FAAC-43A5-9E00-ED05BA465076}" type="datetimeFigureOut">
              <a:rPr lang="en-US" smtClean="0"/>
              <a:t>7/20/2017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15B48F-2DA4-4A0A-8AE0-85D57778BD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432485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826A2C-FAAC-43A5-9E00-ED05BA465076}" type="datetimeFigureOut">
              <a:rPr lang="en-US" smtClean="0"/>
              <a:t>7/20/2017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15B48F-2DA4-4A0A-8AE0-85D57778BD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071954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826A2C-FAAC-43A5-9E00-ED05BA465076}" type="datetimeFigureOut">
              <a:rPr lang="en-US" smtClean="0"/>
              <a:t>7/20/2017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15B48F-2DA4-4A0A-8AE0-85D57778BD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349500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826A2C-FAAC-43A5-9E00-ED05BA465076}" type="datetimeFigureOut">
              <a:rPr lang="en-US" smtClean="0"/>
              <a:t>7/20/2017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15B48F-2DA4-4A0A-8AE0-85D57778BD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14643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826A2C-FAAC-43A5-9E00-ED05BA465076}" type="datetimeFigureOut">
              <a:rPr lang="en-US" smtClean="0"/>
              <a:pPr/>
              <a:t>7/20/2017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accent1"/>
                </a:solidFill>
              </a:defRPr>
            </a:lvl1pPr>
          </a:lstStyle>
          <a:p>
            <a:fld id="{CF15B48F-2DA4-4A0A-8AE0-85D57778BDE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293184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6" r:id="rId1"/>
    <p:sldLayoutId id="2147483697" r:id="rId2"/>
    <p:sldLayoutId id="2147483698" r:id="rId3"/>
    <p:sldLayoutId id="2147483699" r:id="rId4"/>
    <p:sldLayoutId id="2147483700" r:id="rId5"/>
    <p:sldLayoutId id="2147483701" r:id="rId6"/>
    <p:sldLayoutId id="2147483702" r:id="rId7"/>
    <p:sldLayoutId id="2147483703" r:id="rId8"/>
    <p:sldLayoutId id="2147483704" r:id="rId9"/>
    <p:sldLayoutId id="2147483705" r:id="rId10"/>
    <p:sldLayoutId id="2147483706" r:id="rId11"/>
    <p:sldLayoutId id="2147483707" r:id="rId12"/>
    <p:sldLayoutId id="2147483708" r:id="rId13"/>
    <p:sldLayoutId id="2147483709" r:id="rId14"/>
    <p:sldLayoutId id="2147483710" r:id="rId15"/>
    <p:sldLayoutId id="2147483711" r:id="rId16"/>
  </p:sldLayoutIdLst>
  <p:timing>
    <p:tnLst>
      <p:par>
        <p:cTn id="1" dur="indefinite" restart="never" nodeType="tmRoot"/>
      </p:par>
    </p:tnLst>
  </p:timing>
  <p:txStyles>
    <p:titleStyle>
      <a:lvl1pPr algn="l" defTabSz="4572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32902" y="2008681"/>
            <a:ext cx="9495713" cy="1832292"/>
          </a:xfrm>
        </p:spPr>
        <p:txBody>
          <a:bodyPr/>
          <a:lstStyle/>
          <a:p>
            <a:r>
              <a:rPr lang="fa-IR" dirty="0" smtClean="0">
                <a:cs typeface="B Nazanin" panose="00000400000000000000" pitchFamily="2" charset="-78"/>
              </a:rPr>
              <a:t>مدیریت پشتیبانی تولید علم بومی</a:t>
            </a:r>
            <a:endParaRPr lang="en-US" dirty="0">
              <a:cs typeface="B Nazanin" panose="00000400000000000000" pitchFamily="2" charset="-78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467068" y="524656"/>
            <a:ext cx="7030387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a-IR" sz="6600" dirty="0" smtClean="0"/>
              <a:t>به نام خدا</a:t>
            </a:r>
            <a:endParaRPr lang="en-US" sz="6600" dirty="0"/>
          </a:p>
        </p:txBody>
      </p:sp>
    </p:spTree>
    <p:extLst>
      <p:ext uri="{BB962C8B-B14F-4D97-AF65-F5344CB8AC3E}">
        <p14:creationId xmlns:p14="http://schemas.microsoft.com/office/powerpoint/2010/main" val="22494217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0" y="2426598"/>
            <a:ext cx="9158991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a-IR" dirty="0"/>
              <a:t>	</a:t>
            </a:r>
            <a:r>
              <a:rPr lang="fa-IR" dirty="0" smtClean="0"/>
              <a:t>1-</a:t>
            </a:r>
            <a:r>
              <a:rPr lang="fa-IR" sz="2000" dirty="0" smtClean="0"/>
              <a:t>نقش </a:t>
            </a:r>
            <a:r>
              <a:rPr lang="fa-IR" sz="2000" dirty="0"/>
              <a:t>تاریخ، فلسفه و ماهیت علم در آموزش رشته های تخصصی</a:t>
            </a:r>
          </a:p>
          <a:p>
            <a:pPr algn="r"/>
            <a:r>
              <a:rPr lang="fa-IR" sz="2000" dirty="0"/>
              <a:t>	</a:t>
            </a:r>
            <a:r>
              <a:rPr lang="fa-IR" sz="2000" dirty="0" smtClean="0"/>
              <a:t>2-بررسی </a:t>
            </a:r>
            <a:r>
              <a:rPr lang="fa-IR" sz="2000" dirty="0"/>
              <a:t>روند تغییرات </a:t>
            </a:r>
            <a:r>
              <a:rPr lang="fa-IR" sz="2000" dirty="0" smtClean="0"/>
              <a:t>برنامه های </a:t>
            </a:r>
            <a:r>
              <a:rPr lang="fa-IR" sz="2000" dirty="0"/>
              <a:t>درسی در آموزش رشته های تخصصی در نیم قرن گذشته</a:t>
            </a:r>
          </a:p>
          <a:p>
            <a:pPr algn="r"/>
            <a:r>
              <a:rPr lang="fa-IR" sz="2000" dirty="0"/>
              <a:t>	</a:t>
            </a:r>
            <a:r>
              <a:rPr lang="fa-IR" sz="2000" dirty="0" smtClean="0"/>
              <a:t>3-بررسی </a:t>
            </a:r>
            <a:r>
              <a:rPr lang="fa-IR" sz="2000" dirty="0"/>
              <a:t>روند تغییرات </a:t>
            </a:r>
            <a:r>
              <a:rPr lang="fa-IR" sz="2000" dirty="0" smtClean="0"/>
              <a:t>برنامه های </a:t>
            </a:r>
            <a:r>
              <a:rPr lang="fa-IR" sz="2000" dirty="0"/>
              <a:t>درسی دانشگاهها در آموزش رشته های تخصصی در نیم قرن گذشته</a:t>
            </a:r>
          </a:p>
          <a:p>
            <a:pPr algn="r"/>
            <a:r>
              <a:rPr lang="fa-IR" sz="2000" dirty="0"/>
              <a:t>	</a:t>
            </a:r>
            <a:r>
              <a:rPr lang="fa-IR" sz="2000" dirty="0" smtClean="0"/>
              <a:t>4-راهبردهای </a:t>
            </a:r>
            <a:r>
              <a:rPr lang="fa-IR" sz="2000" dirty="0"/>
              <a:t>تدریس مؤثر در آموزش رشته های تخصصی</a:t>
            </a:r>
          </a:p>
          <a:p>
            <a:pPr algn="r"/>
            <a:r>
              <a:rPr lang="fa-IR" sz="2000" dirty="0"/>
              <a:t>	</a:t>
            </a:r>
            <a:r>
              <a:rPr lang="fa-IR" sz="2000" dirty="0" smtClean="0"/>
              <a:t>5-طراحی </a:t>
            </a:r>
            <a:r>
              <a:rPr lang="fa-IR" sz="2000" dirty="0"/>
              <a:t>آموزشی در آموزش رشته های تخصصی</a:t>
            </a:r>
          </a:p>
          <a:p>
            <a:pPr algn="r"/>
            <a:r>
              <a:rPr lang="fa-IR" sz="2000" dirty="0"/>
              <a:t>	</a:t>
            </a:r>
            <a:r>
              <a:rPr lang="fa-IR" sz="2000" dirty="0" smtClean="0"/>
              <a:t>6-ارزشیابی </a:t>
            </a:r>
            <a:r>
              <a:rPr lang="fa-IR" sz="2000" dirty="0"/>
              <a:t>در آموزش رشته های تخصصی</a:t>
            </a:r>
          </a:p>
          <a:p>
            <a:pPr algn="r"/>
            <a:r>
              <a:rPr lang="fa-IR" sz="2000" dirty="0"/>
              <a:t>	</a:t>
            </a:r>
            <a:r>
              <a:rPr lang="fa-IR" sz="2000" dirty="0" smtClean="0"/>
              <a:t>7-طراحی </a:t>
            </a:r>
            <a:r>
              <a:rPr lang="fa-IR" sz="2000" dirty="0"/>
              <a:t>واحد یادگیری در آموزش رشته های تخصصی</a:t>
            </a:r>
          </a:p>
          <a:p>
            <a:pPr algn="r"/>
            <a:r>
              <a:rPr lang="fa-IR" sz="2000" dirty="0"/>
              <a:t>	</a:t>
            </a:r>
            <a:r>
              <a:rPr lang="fa-IR" sz="2000" dirty="0" smtClean="0"/>
              <a:t>8-نقش </a:t>
            </a:r>
            <a:r>
              <a:rPr lang="fa-IR" sz="2000" dirty="0"/>
              <a:t>فناوری اطلاعات و ارتباطات در آموزش رشته های تخصصی</a:t>
            </a:r>
          </a:p>
          <a:p>
            <a:pPr algn="r"/>
            <a:r>
              <a:rPr lang="fa-IR" sz="2000" dirty="0"/>
              <a:t>	</a:t>
            </a:r>
            <a:r>
              <a:rPr lang="fa-IR" sz="2000" dirty="0" smtClean="0"/>
              <a:t>9-نقش </a:t>
            </a:r>
            <a:r>
              <a:rPr lang="fa-IR" sz="2000" dirty="0"/>
              <a:t>کارورزی و کارآموزی در آموزش رشته های تخصصی</a:t>
            </a:r>
          </a:p>
          <a:p>
            <a:pPr algn="r"/>
            <a:r>
              <a:rPr lang="fa-IR" sz="2000" dirty="0"/>
              <a:t>	</a:t>
            </a:r>
            <a:r>
              <a:rPr lang="fa-IR" sz="2000" dirty="0" smtClean="0"/>
              <a:t>10-کج فهمی ها </a:t>
            </a:r>
            <a:r>
              <a:rPr lang="fa-IR" sz="2000" dirty="0"/>
              <a:t>در آموزش </a:t>
            </a:r>
            <a:r>
              <a:rPr lang="fa-IR" sz="2000" dirty="0" smtClean="0"/>
              <a:t>رشته های </a:t>
            </a:r>
            <a:r>
              <a:rPr lang="fa-IR" sz="2000" dirty="0"/>
              <a:t>تخصصی</a:t>
            </a:r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62323" y="242630"/>
            <a:ext cx="8596668" cy="1320800"/>
          </a:xfrm>
        </p:spPr>
        <p:txBody>
          <a:bodyPr/>
          <a:lstStyle/>
          <a:p>
            <a:pPr algn="r" rtl="1"/>
            <a:r>
              <a:rPr lang="fa-IR" dirty="0" smtClean="0"/>
              <a:t>همایش تولید محتوا برای آموزش رشته‌های تخصصی </a:t>
            </a:r>
            <a:r>
              <a:rPr lang="en-US" dirty="0" smtClean="0"/>
              <a:t>(PCK)</a:t>
            </a:r>
            <a:endParaRPr lang="en-US" dirty="0"/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469017" y="156343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0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r" rtl="1"/>
            <a:r>
              <a:rPr lang="fa-IR" dirty="0" smtClean="0"/>
              <a:t>محورهای همایش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497389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381212"/>
            <a:ext cx="9613529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a-IR" sz="3200" dirty="0">
                <a:solidFill>
                  <a:srgbClr val="92D050"/>
                </a:solidFill>
              </a:rPr>
              <a:t>جشنواره تجربیات برتر آموزشی-تربیتی اساتید و معلمان در رشته‌ی تخصصی</a:t>
            </a:r>
            <a:endParaRPr lang="en-US" sz="3200" dirty="0">
              <a:solidFill>
                <a:srgbClr val="92D05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585515" y="965987"/>
            <a:ext cx="740514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a-IR" sz="3600" dirty="0" smtClean="0">
                <a:solidFill>
                  <a:srgbClr val="92D050"/>
                </a:solidFill>
              </a:rPr>
              <a:t>محور های جشنواره</a:t>
            </a:r>
            <a:endParaRPr lang="en-US" sz="3600" dirty="0">
              <a:solidFill>
                <a:srgbClr val="92D05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29390" y="1948721"/>
            <a:ext cx="8334531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fa-IR" sz="2400" dirty="0" smtClean="0"/>
              <a:t>1.ضرورت </a:t>
            </a:r>
            <a:r>
              <a:rPr lang="fa-IR" sz="2400" dirty="0"/>
              <a:t>بررسی </a:t>
            </a:r>
            <a:r>
              <a:rPr lang="fa-IR" sz="2400" dirty="0" smtClean="0"/>
              <a:t>تجربه های </a:t>
            </a:r>
            <a:r>
              <a:rPr lang="fa-IR" sz="2400" dirty="0"/>
              <a:t>خاص </a:t>
            </a:r>
            <a:r>
              <a:rPr lang="fa-IR" sz="2400" dirty="0" smtClean="0"/>
              <a:t>حرفه ای </a:t>
            </a:r>
            <a:r>
              <a:rPr lang="fa-IR" sz="2400" dirty="0"/>
              <a:t>معلمان در رشته های تخصصی </a:t>
            </a:r>
          </a:p>
          <a:p>
            <a:pPr algn="r" rtl="1"/>
            <a:r>
              <a:rPr lang="fa-IR" sz="2400" dirty="0" smtClean="0"/>
              <a:t>2.تأثیر </a:t>
            </a:r>
            <a:r>
              <a:rPr lang="fa-IR" sz="2400" dirty="0" smtClean="0"/>
              <a:t>تجربه های </a:t>
            </a:r>
            <a:r>
              <a:rPr lang="fa-IR" sz="2400" dirty="0"/>
              <a:t>خاص </a:t>
            </a:r>
            <a:r>
              <a:rPr lang="fa-IR" sz="2400" dirty="0" smtClean="0"/>
              <a:t>حرفه ای </a:t>
            </a:r>
            <a:r>
              <a:rPr lang="fa-IR" sz="2400" dirty="0"/>
              <a:t>معلمان در رشته های تخصصی بر نگرش فراگیران</a:t>
            </a:r>
          </a:p>
          <a:p>
            <a:pPr algn="r" rtl="1"/>
            <a:r>
              <a:rPr lang="fa-IR" sz="2400" dirty="0" smtClean="0"/>
              <a:t>3.تجربه های </a:t>
            </a:r>
            <a:r>
              <a:rPr lang="fa-IR" sz="2400" dirty="0"/>
              <a:t>آموزشی معلمان در رشته های تخصصی </a:t>
            </a:r>
          </a:p>
          <a:p>
            <a:pPr algn="r" rtl="1"/>
            <a:r>
              <a:rPr lang="fa-IR" sz="2400" dirty="0" smtClean="0"/>
              <a:t>4.تأثیر </a:t>
            </a:r>
            <a:r>
              <a:rPr lang="fa-IR" sz="2400" dirty="0"/>
              <a:t>منش معلمان در رشته های تخصصی بر تعلیم و تربیت فراگیران</a:t>
            </a:r>
          </a:p>
          <a:p>
            <a:pPr algn="r" rtl="1"/>
            <a:r>
              <a:rPr lang="fa-IR" sz="2400" dirty="0" smtClean="0"/>
              <a:t>5.منابع </a:t>
            </a:r>
            <a:r>
              <a:rPr lang="fa-IR" sz="2400" dirty="0"/>
              <a:t>تکمیلی معلمان در رشته های تخصصی در نیم قرن گذشته</a:t>
            </a:r>
          </a:p>
          <a:p>
            <a:pPr algn="r" rtl="1"/>
            <a:r>
              <a:rPr lang="fa-IR" sz="2400" dirty="0" smtClean="0"/>
              <a:t>6.تجربه های </a:t>
            </a:r>
            <a:r>
              <a:rPr lang="fa-IR" sz="2400" dirty="0"/>
              <a:t>تربیتی معلمان در رشته های تخصصی </a:t>
            </a:r>
          </a:p>
          <a:p>
            <a:pPr algn="r" rtl="1"/>
            <a:r>
              <a:rPr lang="fa-IR" sz="2400" dirty="0" smtClean="0"/>
              <a:t>7.تفاوت های </a:t>
            </a:r>
            <a:r>
              <a:rPr lang="fa-IR" sz="2400" dirty="0"/>
              <a:t>فردی در </a:t>
            </a:r>
            <a:r>
              <a:rPr lang="fa-IR" sz="2400" dirty="0" smtClean="0"/>
              <a:t>تجربه های </a:t>
            </a:r>
            <a:r>
              <a:rPr lang="fa-IR" sz="2400" dirty="0"/>
              <a:t>خاص در رشته های تخصصی </a:t>
            </a:r>
          </a:p>
          <a:p>
            <a:pPr algn="r" rtl="1"/>
            <a:r>
              <a:rPr lang="fa-IR" sz="2400" dirty="0" smtClean="0"/>
              <a:t>8.کلاس های </a:t>
            </a:r>
            <a:r>
              <a:rPr lang="fa-IR" sz="2400" dirty="0"/>
              <a:t>چندپایه و تجارب </a:t>
            </a:r>
            <a:r>
              <a:rPr lang="fa-IR" sz="2400" dirty="0" smtClean="0"/>
              <a:t>حرفه ای </a:t>
            </a:r>
            <a:r>
              <a:rPr lang="fa-IR" sz="2400" dirty="0"/>
              <a:t>معلمان در رشته های تخصصی</a:t>
            </a:r>
          </a:p>
          <a:p>
            <a:pPr algn="r" rtl="1"/>
            <a:r>
              <a:rPr lang="fa-IR" sz="2400" dirty="0" smtClean="0"/>
              <a:t>9.تجاربی </a:t>
            </a:r>
            <a:r>
              <a:rPr lang="fa-IR" sz="2400" dirty="0"/>
              <a:t>از انضباط و وجدان کاری معلمان در رشته های تخصصی </a:t>
            </a:r>
          </a:p>
        </p:txBody>
      </p:sp>
    </p:spTree>
    <p:extLst>
      <p:ext uri="{BB962C8B-B14F-4D97-AF65-F5344CB8AC3E}">
        <p14:creationId xmlns:p14="http://schemas.microsoft.com/office/powerpoint/2010/main" val="421957256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fa-IR" dirty="0" smtClean="0"/>
              <a:t>ستاد مرکزی سیاست‌گذاری و برنامه‌ریزی همایش‌ها و جشنواره‌های مرتبط با آموزش رشته‌های تخصصی 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49090565"/>
              </p:ext>
            </p:extLst>
          </p:nvPr>
        </p:nvGraphicFramePr>
        <p:xfrm>
          <a:off x="677863" y="2160588"/>
          <a:ext cx="8596312" cy="43042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5329720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fa-IR" dirty="0" smtClean="0"/>
              <a:t>روند اجرایی کار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fa-IR" dirty="0" smtClean="0"/>
              <a:t>ارسال فراخوان کلی توسط معاونت پژوهش و فناوری دانشگاه نیمه دوم مرداد</a:t>
            </a:r>
          </a:p>
          <a:p>
            <a:pPr algn="r" rtl="1"/>
            <a:r>
              <a:rPr lang="fa-IR" dirty="0" smtClean="0"/>
              <a:t>ارسال فراخوان‌های تخصصی توسط پردیس‌های مجری در نیمه اول مهرماه</a:t>
            </a:r>
          </a:p>
          <a:p>
            <a:pPr algn="r" rtl="1"/>
            <a:r>
              <a:rPr lang="fa-IR" dirty="0" smtClean="0"/>
              <a:t>دریافت مقاله تا آخر آذرماه</a:t>
            </a:r>
          </a:p>
          <a:p>
            <a:pPr algn="r" rtl="1"/>
            <a:r>
              <a:rPr lang="fa-IR" dirty="0" smtClean="0"/>
              <a:t>بررسی مقالات تا ۲۰ دی‌ماه</a:t>
            </a:r>
          </a:p>
          <a:p>
            <a:pPr algn="r" rtl="1"/>
            <a:r>
              <a:rPr lang="fa-IR" dirty="0" smtClean="0"/>
              <a:t>زمان اجرا از ۲۰ دی‌ماه ۹۶ لغایت آخر فروردین ۹۷</a:t>
            </a:r>
          </a:p>
          <a:p>
            <a:pPr algn="r" rtl="1"/>
            <a:r>
              <a:rPr lang="fa-IR" dirty="0" smtClean="0"/>
              <a:t>جشنواره و همایش ملی ( جمع بندی ) اردیبهشت ۹۷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705836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38369456"/>
              </p:ext>
            </p:extLst>
          </p:nvPr>
        </p:nvGraphicFramePr>
        <p:xfrm>
          <a:off x="592944" y="1197261"/>
          <a:ext cx="9870191" cy="552960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2467548"/>
                <a:gridCol w="3715062"/>
                <a:gridCol w="2701225"/>
                <a:gridCol w="986356"/>
              </a:tblGrid>
              <a:tr h="623135">
                <a:tc>
                  <a:txBody>
                    <a:bodyPr/>
                    <a:lstStyle/>
                    <a:p>
                      <a:pPr algn="ctr"/>
                      <a:r>
                        <a:rPr lang="fa-IR" dirty="0" smtClean="0"/>
                        <a:t>قسب منتخب برای جشنواره تجربیات مدرسان و معلمان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dirty="0" smtClean="0"/>
                        <a:t>قطب منتخب برای همایش آموزش رشته های تخصصی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dirty="0" smtClean="0"/>
                        <a:t>موضوع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fa-IR" dirty="0" smtClean="0"/>
                        <a:t>ردیف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488952">
                <a:tc>
                  <a:txBody>
                    <a:bodyPr/>
                    <a:lstStyle/>
                    <a:p>
                      <a:pPr algn="ctr"/>
                      <a:r>
                        <a:rPr lang="fa-IR" dirty="0" smtClean="0"/>
                        <a:t>خراسان رضوی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dirty="0" smtClean="0">
                          <a:solidFill>
                            <a:schemeClr val="bg1"/>
                          </a:solidFill>
                        </a:rPr>
                        <a:t>قم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fa-IR" dirty="0" smtClean="0"/>
                        <a:t>آموزش</a:t>
                      </a:r>
                      <a:r>
                        <a:rPr lang="fa-IR" baseline="0" dirty="0" smtClean="0"/>
                        <a:t> دینی و قرآن ابتدایی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dirty="0" smtClean="0"/>
                        <a:t>1</a:t>
                      </a:r>
                      <a:endParaRPr lang="en-US" dirty="0"/>
                    </a:p>
                  </a:txBody>
                  <a:tcPr/>
                </a:tc>
              </a:tr>
              <a:tr h="488952">
                <a:tc>
                  <a:txBody>
                    <a:bodyPr/>
                    <a:lstStyle/>
                    <a:p>
                      <a:pPr algn="ctr"/>
                      <a:r>
                        <a:rPr lang="fa-IR" dirty="0" smtClean="0"/>
                        <a:t>گلستان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dirty="0" smtClean="0"/>
                        <a:t>خراسان شمالی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fa-IR" dirty="0" smtClean="0"/>
                        <a:t>آموزش فارسی ابتدایی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dirty="0" smtClean="0"/>
                        <a:t>2</a:t>
                      </a:r>
                      <a:endParaRPr lang="en-US" dirty="0"/>
                    </a:p>
                  </a:txBody>
                  <a:tcPr/>
                </a:tc>
              </a:tr>
              <a:tr h="488952">
                <a:tc>
                  <a:txBody>
                    <a:bodyPr/>
                    <a:lstStyle/>
                    <a:p>
                      <a:pPr algn="ctr"/>
                      <a:r>
                        <a:rPr lang="fa-IR" dirty="0" smtClean="0"/>
                        <a:t>یزد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dirty="0" smtClean="0"/>
                        <a:t>اردبیل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fa-IR" dirty="0" smtClean="0"/>
                        <a:t>آموزش علوم ابتدایی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dirty="0" smtClean="0"/>
                        <a:t>3</a:t>
                      </a:r>
                      <a:endParaRPr lang="en-US" dirty="0"/>
                    </a:p>
                  </a:txBody>
                  <a:tcPr/>
                </a:tc>
              </a:tr>
              <a:tr h="488952">
                <a:tc>
                  <a:txBody>
                    <a:bodyPr/>
                    <a:lstStyle/>
                    <a:p>
                      <a:pPr algn="ctr"/>
                      <a:r>
                        <a:rPr lang="fa-IR" dirty="0" smtClean="0"/>
                        <a:t>هرمزگان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dirty="0" smtClean="0"/>
                        <a:t>سمنان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fa-IR" dirty="0" smtClean="0"/>
                        <a:t>آموزش ریاضی ابتدایی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dirty="0" smtClean="0"/>
                        <a:t>4</a:t>
                      </a:r>
                      <a:endParaRPr lang="en-US" dirty="0"/>
                    </a:p>
                  </a:txBody>
                  <a:tcPr/>
                </a:tc>
              </a:tr>
              <a:tr h="488952">
                <a:tc>
                  <a:txBody>
                    <a:bodyPr/>
                    <a:lstStyle/>
                    <a:p>
                      <a:pPr algn="ctr"/>
                      <a:r>
                        <a:rPr lang="fa-IR" dirty="0" smtClean="0"/>
                        <a:t>ایلام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dirty="0" smtClean="0"/>
                        <a:t>کردستان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fa-IR" dirty="0" smtClean="0"/>
                        <a:t>آموزش</a:t>
                      </a:r>
                      <a:r>
                        <a:rPr lang="fa-IR" baseline="0" dirty="0" smtClean="0"/>
                        <a:t> مطالعات اجتماعی ابتدایی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dirty="0" smtClean="0"/>
                        <a:t>5</a:t>
                      </a:r>
                      <a:endParaRPr lang="en-US" dirty="0"/>
                    </a:p>
                  </a:txBody>
                  <a:tcPr/>
                </a:tc>
              </a:tr>
              <a:tr h="488952">
                <a:tc>
                  <a:txBody>
                    <a:bodyPr/>
                    <a:lstStyle/>
                    <a:p>
                      <a:pPr algn="ctr"/>
                      <a:r>
                        <a:rPr lang="fa-IR" dirty="0" smtClean="0"/>
                        <a:t>کهکیلویه و بویر احمد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dirty="0" smtClean="0"/>
                        <a:t>کرمانشاه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fa-IR" dirty="0" smtClean="0"/>
                        <a:t>آموزش</a:t>
                      </a:r>
                      <a:r>
                        <a:rPr lang="fa-IR" baseline="0" dirty="0" smtClean="0"/>
                        <a:t> در کلاس های چند پایه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dirty="0" smtClean="0"/>
                        <a:t>6</a:t>
                      </a:r>
                      <a:endParaRPr lang="en-US" dirty="0"/>
                    </a:p>
                  </a:txBody>
                  <a:tcPr/>
                </a:tc>
              </a:tr>
              <a:tr h="488952">
                <a:tc>
                  <a:txBody>
                    <a:bodyPr/>
                    <a:lstStyle/>
                    <a:p>
                      <a:pPr algn="ctr"/>
                      <a:r>
                        <a:rPr lang="fa-IR" dirty="0" smtClean="0"/>
                        <a:t>تهران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dirty="0" smtClean="0"/>
                        <a:t>-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fa-IR" dirty="0" smtClean="0"/>
                        <a:t>آموزش هنر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dirty="0" smtClean="0"/>
                        <a:t>7</a:t>
                      </a:r>
                      <a:endParaRPr lang="en-US" dirty="0"/>
                    </a:p>
                  </a:txBody>
                  <a:tcPr/>
                </a:tc>
              </a:tr>
              <a:tr h="488952">
                <a:tc>
                  <a:txBody>
                    <a:bodyPr/>
                    <a:lstStyle/>
                    <a:p>
                      <a:pPr algn="ctr"/>
                      <a:r>
                        <a:rPr lang="fa-IR" dirty="0" smtClean="0"/>
                        <a:t>اصفهان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dirty="0" smtClean="0"/>
                        <a:t>-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fa-IR" dirty="0" smtClean="0"/>
                        <a:t>آموزش کودکان استثنایی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dirty="0" smtClean="0"/>
                        <a:t>8</a:t>
                      </a:r>
                      <a:endParaRPr lang="en-US" dirty="0"/>
                    </a:p>
                  </a:txBody>
                  <a:tcPr/>
                </a:tc>
              </a:tr>
              <a:tr h="488952">
                <a:tc>
                  <a:txBody>
                    <a:bodyPr/>
                    <a:lstStyle/>
                    <a:p>
                      <a:pPr algn="ctr"/>
                      <a:r>
                        <a:rPr lang="fa-IR" dirty="0" smtClean="0"/>
                        <a:t>تهران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dirty="0" smtClean="0"/>
                        <a:t>-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fa-IR" dirty="0" smtClean="0"/>
                        <a:t>آموزش تربیت بدنی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dirty="0" smtClean="0"/>
                        <a:t>9</a:t>
                      </a:r>
                      <a:endParaRPr lang="en-US" dirty="0"/>
                    </a:p>
                  </a:txBody>
                  <a:tcPr/>
                </a:tc>
              </a:tr>
              <a:tr h="488952">
                <a:tc>
                  <a:txBody>
                    <a:bodyPr/>
                    <a:lstStyle/>
                    <a:p>
                      <a:pPr algn="ctr"/>
                      <a:r>
                        <a:rPr lang="fa-IR" dirty="0" smtClean="0"/>
                        <a:t>مرکزی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dirty="0" smtClean="0"/>
                        <a:t>-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fa-IR" dirty="0" smtClean="0"/>
                        <a:t>مشاوره و راهنمایی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dirty="0" smtClean="0"/>
                        <a:t>10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0" y="449705"/>
            <a:ext cx="978857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a-IR" sz="2400" dirty="0" smtClean="0"/>
              <a:t>فهرست موضوعات و قطب های منتخب اجرای همایش ها و جشنواره ها در آموزش رشته های تخصصی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06256654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7351109"/>
              </p:ext>
            </p:extLst>
          </p:nvPr>
        </p:nvGraphicFramePr>
        <p:xfrm>
          <a:off x="338111" y="207909"/>
          <a:ext cx="9915161" cy="6348917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2478791"/>
                <a:gridCol w="3731988"/>
                <a:gridCol w="2713532"/>
                <a:gridCol w="990850"/>
              </a:tblGrid>
              <a:tr h="675216">
                <a:tc>
                  <a:txBody>
                    <a:bodyPr/>
                    <a:lstStyle/>
                    <a:p>
                      <a:pPr algn="ctr"/>
                      <a:r>
                        <a:rPr lang="fa-IR" dirty="0" smtClean="0"/>
                        <a:t>قسب منتخب برای جشنواره تجربیات مدرسان و معلمان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dirty="0" smtClean="0"/>
                        <a:t>قطب منتخب برای همایش آموزش رشته های تخصصی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dirty="0" smtClean="0"/>
                        <a:t>موضوع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fa-IR" dirty="0" smtClean="0"/>
                        <a:t>ردیف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515791">
                <a:tc>
                  <a:txBody>
                    <a:bodyPr/>
                    <a:lstStyle/>
                    <a:p>
                      <a:pPr algn="ctr"/>
                      <a:r>
                        <a:rPr lang="fa-IR" dirty="0" smtClean="0"/>
                        <a:t>بوشهر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dirty="0" smtClean="0"/>
                        <a:t>مازندران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fa-IR" dirty="0" smtClean="0"/>
                        <a:t>آموزش زبان انگلیسی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dirty="0" smtClean="0"/>
                        <a:t>11</a:t>
                      </a:r>
                      <a:endParaRPr lang="en-US" dirty="0"/>
                    </a:p>
                  </a:txBody>
                  <a:tcPr/>
                </a:tc>
              </a:tr>
              <a:tr h="515791">
                <a:tc>
                  <a:txBody>
                    <a:bodyPr/>
                    <a:lstStyle/>
                    <a:p>
                      <a:pPr algn="ctr"/>
                      <a:r>
                        <a:rPr lang="fa-IR" dirty="0" smtClean="0"/>
                        <a:t>خوزستان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dirty="0" smtClean="0"/>
                        <a:t>آذربایجان</a:t>
                      </a:r>
                      <a:r>
                        <a:rPr lang="fa-IR" baseline="0" dirty="0" smtClean="0"/>
                        <a:t> غربی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fa-IR" dirty="0" smtClean="0"/>
                        <a:t>آموزش عربی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dirty="0" smtClean="0"/>
                        <a:t>12</a:t>
                      </a:r>
                      <a:endParaRPr lang="en-US" dirty="0"/>
                    </a:p>
                  </a:txBody>
                  <a:tcPr/>
                </a:tc>
              </a:tr>
              <a:tr h="515791">
                <a:tc>
                  <a:txBody>
                    <a:bodyPr/>
                    <a:lstStyle/>
                    <a:p>
                      <a:pPr algn="ctr"/>
                      <a:r>
                        <a:rPr lang="fa-IR" dirty="0" smtClean="0"/>
                        <a:t>قم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dirty="0" smtClean="0"/>
                        <a:t>گیلان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fa-IR" dirty="0" smtClean="0"/>
                        <a:t>آموزش الهیات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dirty="0" smtClean="0"/>
                        <a:t>13</a:t>
                      </a:r>
                      <a:endParaRPr lang="en-US" dirty="0"/>
                    </a:p>
                  </a:txBody>
                  <a:tcPr/>
                </a:tc>
              </a:tr>
              <a:tr h="515791">
                <a:tc>
                  <a:txBody>
                    <a:bodyPr/>
                    <a:lstStyle/>
                    <a:p>
                      <a:pPr algn="ctr"/>
                      <a:r>
                        <a:rPr lang="fa-IR" dirty="0" smtClean="0"/>
                        <a:t>همدان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dirty="0" smtClean="0"/>
                        <a:t>چهار محال بختیاری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fa-IR" dirty="0" smtClean="0"/>
                        <a:t>اموزش ادبیات فارسی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dirty="0" smtClean="0"/>
                        <a:t>14</a:t>
                      </a:r>
                      <a:endParaRPr lang="en-US" dirty="0"/>
                    </a:p>
                  </a:txBody>
                  <a:tcPr/>
                </a:tc>
              </a:tr>
              <a:tr h="515791">
                <a:tc>
                  <a:txBody>
                    <a:bodyPr/>
                    <a:lstStyle/>
                    <a:p>
                      <a:pPr algn="ctr"/>
                      <a:r>
                        <a:rPr lang="fa-IR" dirty="0" smtClean="0"/>
                        <a:t>سیستان و بلوچستان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dirty="0" smtClean="0"/>
                        <a:t>مازندران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fa-IR" dirty="0" smtClean="0"/>
                        <a:t>آموزش علوم اجتماعی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dirty="0" smtClean="0"/>
                        <a:t>15</a:t>
                      </a:r>
                      <a:endParaRPr lang="en-US" dirty="0"/>
                    </a:p>
                  </a:txBody>
                  <a:tcPr/>
                </a:tc>
              </a:tr>
              <a:tr h="515791">
                <a:tc>
                  <a:txBody>
                    <a:bodyPr/>
                    <a:lstStyle/>
                    <a:p>
                      <a:pPr algn="ctr"/>
                      <a:r>
                        <a:rPr lang="fa-IR" dirty="0" smtClean="0"/>
                        <a:t>خراسان جنوبی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dirty="0" smtClean="0"/>
                        <a:t>البرز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fa-IR" dirty="0" smtClean="0"/>
                        <a:t>آموزش جغرافیا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dirty="0" smtClean="0"/>
                        <a:t>16</a:t>
                      </a:r>
                      <a:endParaRPr lang="en-US" dirty="0"/>
                    </a:p>
                  </a:txBody>
                  <a:tcPr/>
                </a:tc>
              </a:tr>
              <a:tr h="515791">
                <a:tc>
                  <a:txBody>
                    <a:bodyPr/>
                    <a:lstStyle/>
                    <a:p>
                      <a:pPr algn="ctr"/>
                      <a:r>
                        <a:rPr lang="fa-IR" dirty="0" smtClean="0"/>
                        <a:t>لرستان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dirty="0" smtClean="0"/>
                        <a:t>-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fa-IR" dirty="0" smtClean="0"/>
                        <a:t>آموزش تاریخ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dirty="0" smtClean="0"/>
                        <a:t>17</a:t>
                      </a:r>
                      <a:endParaRPr lang="en-US" dirty="0"/>
                    </a:p>
                  </a:txBody>
                  <a:tcPr/>
                </a:tc>
              </a:tr>
              <a:tr h="515791">
                <a:tc>
                  <a:txBody>
                    <a:bodyPr/>
                    <a:lstStyle/>
                    <a:p>
                      <a:pPr algn="ctr"/>
                      <a:r>
                        <a:rPr lang="fa-IR" dirty="0" smtClean="0"/>
                        <a:t>کرمان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dirty="0" smtClean="0"/>
                        <a:t>آذربایجان شرقی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fa-IR" dirty="0" smtClean="0"/>
                        <a:t>آموزش ریاضی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dirty="0" smtClean="0"/>
                        <a:t>18</a:t>
                      </a:r>
                      <a:endParaRPr lang="en-US" dirty="0"/>
                    </a:p>
                  </a:txBody>
                  <a:tcPr/>
                </a:tc>
              </a:tr>
              <a:tr h="515791">
                <a:tc>
                  <a:txBody>
                    <a:bodyPr/>
                    <a:lstStyle/>
                    <a:p>
                      <a:pPr algn="ctr"/>
                      <a:r>
                        <a:rPr lang="fa-IR" dirty="0" smtClean="0"/>
                        <a:t>اصفهان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dirty="0" smtClean="0"/>
                        <a:t>تهران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fa-IR" dirty="0" smtClean="0"/>
                        <a:t>آموزش</a:t>
                      </a:r>
                      <a:r>
                        <a:rPr lang="fa-IR" baseline="0" dirty="0" smtClean="0"/>
                        <a:t> زیست شناسی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dirty="0" smtClean="0"/>
                        <a:t>19</a:t>
                      </a:r>
                      <a:endParaRPr lang="en-US" dirty="0"/>
                    </a:p>
                  </a:txBody>
                  <a:tcPr/>
                </a:tc>
              </a:tr>
              <a:tr h="515791">
                <a:tc>
                  <a:txBody>
                    <a:bodyPr/>
                    <a:lstStyle/>
                    <a:p>
                      <a:pPr algn="ctr"/>
                      <a:r>
                        <a:rPr lang="fa-IR" dirty="0" smtClean="0"/>
                        <a:t>تهران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dirty="0" smtClean="0"/>
                        <a:t>اصفهان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fa-IR" dirty="0" smtClean="0"/>
                        <a:t>آموزش شیمی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dirty="0" smtClean="0"/>
                        <a:t>20</a:t>
                      </a:r>
                      <a:endParaRPr lang="en-US" dirty="0"/>
                    </a:p>
                  </a:txBody>
                  <a:tcPr/>
                </a:tc>
              </a:tr>
              <a:tr h="515791">
                <a:tc>
                  <a:txBody>
                    <a:bodyPr/>
                    <a:lstStyle/>
                    <a:p>
                      <a:pPr algn="ctr"/>
                      <a:r>
                        <a:rPr lang="fa-IR" dirty="0" smtClean="0"/>
                        <a:t>خراسان رضوی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dirty="0" smtClean="0"/>
                        <a:t>فارس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fa-IR" dirty="0" smtClean="0"/>
                        <a:t>آموزش فیزیک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dirty="0" smtClean="0"/>
                        <a:t>21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939297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a-IR" dirty="0" smtClean="0"/>
              <a:t>سند راهبردی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fa-IR" dirty="0" smtClean="0"/>
              <a:t>مدیریت و ساماندهی تولید کتاب‌های درسی، منابع و رسانه‌های آموزشی</a:t>
            </a:r>
          </a:p>
          <a:p>
            <a:pPr algn="r" rtl="1"/>
            <a:r>
              <a:rPr lang="fa-IR" dirty="0" smtClean="0"/>
              <a:t>تولید دانش بومی در حوزه تربیت معلم</a:t>
            </a:r>
          </a:p>
          <a:p>
            <a:pPr algn="r" rtl="1"/>
            <a:r>
              <a:rPr lang="fa-IR" dirty="0" smtClean="0"/>
              <a:t>مشارکت موثر در تولید محتوای علمی و آموزشی دوره‌های ضمن خدمت منابع انسانی وزارت آموزش و </a:t>
            </a:r>
            <a:r>
              <a:rPr lang="fa-IR" dirty="0" smtClean="0"/>
              <a:t>پرورش</a:t>
            </a:r>
          </a:p>
        </p:txBody>
      </p:sp>
    </p:spTree>
    <p:extLst>
      <p:ext uri="{BB962C8B-B14F-4D97-AF65-F5344CB8AC3E}">
        <p14:creationId xmlns:p14="http://schemas.microsoft.com/office/powerpoint/2010/main" val="14280104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fa-IR" dirty="0" smtClean="0"/>
              <a:t>ضرورت‌ تولید دانش بومی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fa-IR" dirty="0" smtClean="0"/>
              <a:t>تغییر برنامه‌های درسی در رشته‌های مختلف</a:t>
            </a:r>
          </a:p>
          <a:p>
            <a:pPr algn="r" rtl="1"/>
            <a:r>
              <a:rPr lang="fa-IR" dirty="0" smtClean="0"/>
              <a:t>افزایش سهم دروس </a:t>
            </a:r>
            <a:r>
              <a:rPr lang="en-US" dirty="0" smtClean="0"/>
              <a:t>PCK</a:t>
            </a:r>
            <a:r>
              <a:rPr lang="fa-IR" dirty="0" smtClean="0"/>
              <a:t> در برنامه‌های جدید</a:t>
            </a:r>
          </a:p>
          <a:p>
            <a:pPr algn="r" rtl="1"/>
            <a:r>
              <a:rPr lang="fa-IR" dirty="0" smtClean="0"/>
              <a:t>نبود منابع قوی در زمینه دروس </a:t>
            </a:r>
            <a:r>
              <a:rPr lang="en-US" dirty="0" smtClean="0"/>
              <a:t>PCK</a:t>
            </a:r>
            <a:endParaRPr lang="fa-IR" dirty="0" smtClean="0"/>
          </a:p>
        </p:txBody>
      </p:sp>
    </p:spTree>
    <p:extLst>
      <p:ext uri="{BB962C8B-B14F-4D97-AF65-F5344CB8AC3E}">
        <p14:creationId xmlns:p14="http://schemas.microsoft.com/office/powerpoint/2010/main" val="360266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fa-IR" dirty="0" smtClean="0"/>
              <a:t>برنامه‌های سال ۹۶ معاونت پژوهشی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r" rtl="1"/>
            <a:r>
              <a:rPr lang="fa-IR" dirty="0" smtClean="0"/>
              <a:t>تالیف و گردآوری</a:t>
            </a:r>
          </a:p>
          <a:p>
            <a:pPr lvl="1" algn="r" rtl="1"/>
            <a:r>
              <a:rPr lang="fa-IR" dirty="0" smtClean="0"/>
              <a:t>تالیف کتاب‌های درسی در حوزه </a:t>
            </a:r>
            <a:r>
              <a:rPr lang="en-US" dirty="0" smtClean="0"/>
              <a:t>PCK</a:t>
            </a:r>
            <a:r>
              <a:rPr lang="fa-IR" dirty="0" smtClean="0"/>
              <a:t> ( ۱۵ مورد )</a:t>
            </a:r>
          </a:p>
          <a:p>
            <a:pPr lvl="1" algn="r" rtl="1"/>
            <a:r>
              <a:rPr lang="fa-IR" dirty="0" smtClean="0"/>
              <a:t>مجموعه مقالات در حوزه میان رشته‌ای </a:t>
            </a:r>
            <a:r>
              <a:rPr lang="en-US" dirty="0" smtClean="0"/>
              <a:t>PCK</a:t>
            </a:r>
            <a:r>
              <a:rPr lang="fa-IR" dirty="0" smtClean="0"/>
              <a:t> 15 مورد</a:t>
            </a:r>
          </a:p>
          <a:p>
            <a:pPr lvl="1" algn="r" rtl="1"/>
            <a:r>
              <a:rPr lang="fa-IR" dirty="0" smtClean="0"/>
              <a:t>تالیف کتاب های مرتبط با تربیت معلم (‌ ۱5 مورد )</a:t>
            </a:r>
          </a:p>
          <a:p>
            <a:pPr lvl="1" algn="r" rtl="1"/>
            <a:r>
              <a:rPr lang="fa-IR" dirty="0" smtClean="0"/>
              <a:t>تالیف کتاب‌ در زمینه تعلیم و تربیت اسلامی (‌ ۸ مورد ) </a:t>
            </a:r>
            <a:endParaRPr lang="fa-IR" dirty="0"/>
          </a:p>
          <a:p>
            <a:pPr algn="r" rtl="1"/>
            <a:r>
              <a:rPr lang="fa-IR" dirty="0" smtClean="0"/>
              <a:t>ترجمه و تخلیص</a:t>
            </a:r>
          </a:p>
          <a:p>
            <a:pPr lvl="1" algn="r" rtl="1"/>
            <a:r>
              <a:rPr lang="fa-IR" dirty="0" smtClean="0"/>
              <a:t>ترجمه منابع مرتبط با تربیت معلم ( ۱۷ مورد )</a:t>
            </a:r>
          </a:p>
          <a:p>
            <a:pPr lvl="1" algn="r" rtl="1"/>
            <a:r>
              <a:rPr lang="fa-IR" dirty="0" smtClean="0"/>
              <a:t>ترجمه منابع مرتبط با </a:t>
            </a:r>
            <a:r>
              <a:rPr lang="en-US" dirty="0" smtClean="0"/>
              <a:t>PCK</a:t>
            </a:r>
            <a:r>
              <a:rPr lang="fa-IR" dirty="0" smtClean="0"/>
              <a:t> (17مورد )</a:t>
            </a:r>
          </a:p>
          <a:p>
            <a:pPr lvl="1" algn="r" rtl="1"/>
            <a:r>
              <a:rPr lang="fa-IR" dirty="0" smtClean="0"/>
              <a:t>تخلیص کتاب های مرتبط با </a:t>
            </a:r>
            <a:r>
              <a:rPr lang="en-US" dirty="0" smtClean="0"/>
              <a:t>PCK</a:t>
            </a:r>
            <a:r>
              <a:rPr lang="fa-IR" dirty="0" smtClean="0"/>
              <a:t> (17مورد )</a:t>
            </a:r>
          </a:p>
          <a:p>
            <a:pPr algn="r" rtl="1"/>
            <a:r>
              <a:rPr lang="fa-IR" dirty="0" smtClean="0"/>
              <a:t>نظارت علمی بر همایش تولید محتوا برای آموزش رشته‌های تخصصی</a:t>
            </a:r>
          </a:p>
          <a:p>
            <a:pPr algn="r" rtl="1"/>
            <a:r>
              <a:rPr lang="fa-IR" dirty="0" smtClean="0"/>
              <a:t>نظارت علمی بر جشنواره تجربیات برتر آموزشی- تربیتی اساتید و معلمان در رشته های تخصصی</a:t>
            </a:r>
          </a:p>
        </p:txBody>
      </p:sp>
    </p:spTree>
    <p:extLst>
      <p:ext uri="{BB962C8B-B14F-4D97-AF65-F5344CB8AC3E}">
        <p14:creationId xmlns:p14="http://schemas.microsoft.com/office/powerpoint/2010/main" val="529268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fa-IR" dirty="0" smtClean="0"/>
              <a:t>اقدامات عملی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r" rtl="1"/>
            <a:r>
              <a:rPr lang="fa-IR" dirty="0" smtClean="0"/>
              <a:t>تدوین شیوه‌نامه ترجمه منابع آموزشی جهت تصویب</a:t>
            </a:r>
          </a:p>
          <a:p>
            <a:pPr algn="r" rtl="1"/>
            <a:r>
              <a:rPr lang="fa-IR" dirty="0" smtClean="0"/>
              <a:t>تدوین شیوه‌نامه تالیف کتاب‌های درسی جهت </a:t>
            </a:r>
            <a:r>
              <a:rPr lang="fa-IR" dirty="0" smtClean="0"/>
              <a:t>تصویب</a:t>
            </a:r>
          </a:p>
          <a:p>
            <a:pPr algn="r" rtl="1"/>
            <a:r>
              <a:rPr lang="fa-IR" dirty="0"/>
              <a:t>جمع بندی منابع ارسالی از استان ها و ارسال آنها به معاونت آموزشی </a:t>
            </a:r>
            <a:endParaRPr lang="fa-IR" dirty="0" smtClean="0"/>
          </a:p>
          <a:p>
            <a:pPr algn="r" rtl="1"/>
            <a:r>
              <a:rPr lang="fa-IR" dirty="0" smtClean="0"/>
              <a:t>کارگاه تربیت مترجم</a:t>
            </a:r>
          </a:p>
          <a:p>
            <a:pPr algn="r" rtl="1"/>
            <a:r>
              <a:rPr lang="fa-IR" dirty="0" smtClean="0"/>
              <a:t>پشتیبانی از تالیف و ترجمه</a:t>
            </a:r>
          </a:p>
          <a:p>
            <a:pPr algn="r" rtl="1"/>
            <a:r>
              <a:rPr lang="fa-IR" dirty="0" smtClean="0"/>
              <a:t>پشتیبانی از همایش‌های تولید محتوا برای آموزش رشته‌های تخصصی </a:t>
            </a:r>
            <a:r>
              <a:rPr lang="en-US" dirty="0" smtClean="0"/>
              <a:t>PCK</a:t>
            </a:r>
          </a:p>
          <a:p>
            <a:pPr algn="r" rtl="1"/>
            <a:r>
              <a:rPr lang="fa-IR" dirty="0" smtClean="0"/>
              <a:t>پشتیبانی از جشنواره تجربیات برتر آموزشی-تربیتی اساتید و معلمان در رشته‌های </a:t>
            </a:r>
            <a:r>
              <a:rPr lang="fa-IR" dirty="0" smtClean="0"/>
              <a:t>تخصصی</a:t>
            </a:r>
            <a:endParaRPr lang="fa-IR" dirty="0" smtClean="0"/>
          </a:p>
        </p:txBody>
      </p:sp>
    </p:spTree>
    <p:extLst>
      <p:ext uri="{BB962C8B-B14F-4D97-AF65-F5344CB8AC3E}">
        <p14:creationId xmlns:p14="http://schemas.microsoft.com/office/powerpoint/2010/main" val="34937341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fa-IR" dirty="0" smtClean="0"/>
              <a:t>مسیرکار تالیف / ترجمه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fa-IR" dirty="0" smtClean="0"/>
              <a:t>ارسال طرح نامه</a:t>
            </a:r>
          </a:p>
          <a:p>
            <a:pPr algn="r" rtl="1"/>
            <a:r>
              <a:rPr lang="fa-IR" dirty="0" smtClean="0"/>
              <a:t>بررسی در کارگروه تخصصی ( تایید / عودت )</a:t>
            </a:r>
          </a:p>
          <a:p>
            <a:pPr algn="r" rtl="1"/>
            <a:r>
              <a:rPr lang="fa-IR" dirty="0" smtClean="0"/>
              <a:t>بررسی در کمیته برنامه ریزی تالیف / ترجمه ( تایید یا عودت )</a:t>
            </a:r>
          </a:p>
          <a:p>
            <a:pPr algn="r" rtl="1"/>
            <a:r>
              <a:rPr lang="fa-IR" dirty="0" smtClean="0"/>
              <a:t>ارسال به واحد نشر برای طی شدن مراحل بعدی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32599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fa-IR" dirty="0" smtClean="0"/>
              <a:t>معرفی نامه طرح نامه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r" rtl="1"/>
            <a:r>
              <a:rPr lang="fa-IR" dirty="0" smtClean="0"/>
              <a:t>مشخصات عنوان کتاب پیشنهادی</a:t>
            </a:r>
          </a:p>
          <a:p>
            <a:pPr algn="r" rtl="1"/>
            <a:r>
              <a:rPr lang="fa-IR" dirty="0" smtClean="0"/>
              <a:t>مشخصات مولف / مولفان</a:t>
            </a:r>
          </a:p>
          <a:p>
            <a:pPr algn="r" rtl="1"/>
            <a:r>
              <a:rPr lang="fa-IR" dirty="0" smtClean="0"/>
              <a:t>ارائه نقشه تولید محتوا</a:t>
            </a:r>
            <a:endParaRPr lang="en-US" dirty="0" smtClean="0"/>
          </a:p>
          <a:p>
            <a:pPr lvl="1" algn="r" rtl="1"/>
            <a:r>
              <a:rPr lang="fa-IR" dirty="0" smtClean="0"/>
              <a:t>نحوه هدایت محتوا</a:t>
            </a:r>
          </a:p>
          <a:p>
            <a:pPr lvl="1" algn="r" rtl="1"/>
            <a:r>
              <a:rPr lang="fa-IR" dirty="0" smtClean="0"/>
              <a:t>پیش‌بینی عناوین هر بخش، فصل </a:t>
            </a:r>
          </a:p>
          <a:p>
            <a:pPr lvl="1" algn="r" rtl="1"/>
            <a:r>
              <a:rPr lang="fa-IR" dirty="0" smtClean="0"/>
              <a:t>منابع احتمالی داخلی و خارجی </a:t>
            </a:r>
          </a:p>
          <a:p>
            <a:pPr lvl="1" algn="r" rtl="1"/>
            <a:r>
              <a:rPr lang="fa-IR" dirty="0" smtClean="0"/>
              <a:t>ساز و کار تطبیق محتوا با سرفصل های درس</a:t>
            </a:r>
          </a:p>
          <a:p>
            <a:pPr lvl="1" algn="r" rtl="1"/>
            <a:r>
              <a:rPr lang="fa-IR" dirty="0" smtClean="0"/>
              <a:t>ساز و کار تطبیق محتوا با تعداد واحد درسی و زمان</a:t>
            </a:r>
          </a:p>
          <a:p>
            <a:pPr lvl="1" algn="r" rtl="1"/>
            <a:r>
              <a:rPr lang="fa-IR" dirty="0" smtClean="0"/>
              <a:t>نوآوری و مزیت تالیف پیشنهادی در مقایسه با کتاب های درسی موجود </a:t>
            </a:r>
          </a:p>
          <a:p>
            <a:pPr lvl="1" algn="r" rtl="1"/>
            <a:r>
              <a:rPr lang="fa-IR" dirty="0" smtClean="0"/>
              <a:t>مواردی که نشانگر توانمندی پیشنهاد دهندگان است </a:t>
            </a:r>
          </a:p>
          <a:p>
            <a:pPr lvl="1" algn="r" rtl="1"/>
            <a:r>
              <a:rPr lang="fa-IR" dirty="0" smtClean="0"/>
              <a:t>زمان مورد نیاز برای تالیف محتوا</a:t>
            </a:r>
          </a:p>
          <a:p>
            <a:pPr marL="457200" lvl="1" indent="0" algn="r" rtl="1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45477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fa-IR" dirty="0" smtClean="0"/>
              <a:t>کارگاه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fa-IR" dirty="0" smtClean="0"/>
              <a:t>همایش تولید محتوا برای آموزش رشته‌های تخصصی </a:t>
            </a:r>
            <a:r>
              <a:rPr lang="en-US" dirty="0" smtClean="0"/>
              <a:t>( PCK )</a:t>
            </a:r>
            <a:endParaRPr lang="fa-IR" dirty="0" smtClean="0"/>
          </a:p>
          <a:p>
            <a:pPr algn="r" rtl="1"/>
            <a:r>
              <a:rPr lang="fa-IR" dirty="0"/>
              <a:t>جشنواره تجربیات برتر آموزشی-تربیتی اساتید و معلمان در رشته‌ی تخصصی</a:t>
            </a:r>
            <a:r>
              <a:rPr lang="fa-IR" dirty="0" smtClean="0"/>
              <a:t/>
            </a:r>
            <a:br>
              <a:rPr lang="fa-IR" dirty="0" smtClean="0"/>
            </a:br>
            <a:endParaRPr lang="fa-IR" dirty="0" smtClean="0"/>
          </a:p>
          <a:p>
            <a:pPr algn="r" rtl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2020170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839789"/>
            <a:ext cx="8596668" cy="1320800"/>
          </a:xfrm>
        </p:spPr>
        <p:txBody>
          <a:bodyPr/>
          <a:lstStyle/>
          <a:p>
            <a:pPr algn="r" rtl="1"/>
            <a:r>
              <a:rPr lang="fa-IR" dirty="0" smtClean="0"/>
              <a:t>تولید محتوا برای آموزش رشته های تخصصی</a:t>
            </a:r>
            <a:r>
              <a:rPr lang="en-US" dirty="0" smtClean="0"/>
              <a:t> (</a:t>
            </a:r>
            <a:r>
              <a:rPr lang="en-US" dirty="0" err="1" smtClean="0"/>
              <a:t>pck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r" rtl="1"/>
            <a:r>
              <a:rPr lang="fa-IR" dirty="0" smtClean="0"/>
              <a:t>برنامه‌ریزی درسی آموزش ...</a:t>
            </a:r>
          </a:p>
          <a:p>
            <a:pPr algn="r" rtl="1"/>
            <a:r>
              <a:rPr lang="fa-IR" dirty="0" smtClean="0"/>
              <a:t>راهبردهای تدریس آموزش ...</a:t>
            </a:r>
          </a:p>
          <a:p>
            <a:pPr algn="r" rtl="1"/>
            <a:r>
              <a:rPr lang="fa-IR" dirty="0" smtClean="0"/>
              <a:t>طراحی آموزشی آموزش ...</a:t>
            </a:r>
          </a:p>
          <a:p>
            <a:pPr algn="r" rtl="1"/>
            <a:r>
              <a:rPr lang="fa-IR" dirty="0" smtClean="0"/>
              <a:t>طراحی واحد یادگیری آموزش ...</a:t>
            </a:r>
          </a:p>
          <a:p>
            <a:pPr algn="r" rtl="1"/>
            <a:r>
              <a:rPr lang="fa-IR" dirty="0" smtClean="0"/>
              <a:t>ارزشیابی در رشته ...</a:t>
            </a:r>
          </a:p>
          <a:p>
            <a:pPr algn="r" rtl="1"/>
            <a:r>
              <a:rPr lang="fa-IR" dirty="0" smtClean="0"/>
              <a:t>تحلیل محتوا در رشته ...</a:t>
            </a:r>
          </a:p>
          <a:p>
            <a:pPr algn="r" rtl="1"/>
            <a:r>
              <a:rPr lang="fa-IR" dirty="0" smtClean="0"/>
              <a:t>کاربرد فناوری اطلاعات و ارتباطات در آموزش ...</a:t>
            </a:r>
          </a:p>
          <a:p>
            <a:pPr algn="r" rtl="1"/>
            <a:r>
              <a:rPr lang="fa-IR" dirty="0" smtClean="0"/>
              <a:t>تجربه‌های خاص حرفه‌ای در آموزش ...</a:t>
            </a:r>
          </a:p>
          <a:p>
            <a:pPr algn="r" rtl="1"/>
            <a:r>
              <a:rPr lang="fa-IR" dirty="0" smtClean="0"/>
              <a:t>کارورزی و کارآموزی در رشته ...</a:t>
            </a:r>
          </a:p>
          <a:p>
            <a:pPr algn="r" rtl="1"/>
            <a:r>
              <a:rPr lang="fa-IR" dirty="0" smtClean="0"/>
              <a:t>پژوهش روایی در رشته ...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5641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Custom 1">
      <a:majorFont>
        <a:latin typeface="B naz"/>
        <a:ea typeface=""/>
        <a:cs typeface="B Nazanin"/>
      </a:majorFont>
      <a:minorFont>
        <a:latin typeface="Calibri"/>
        <a:ea typeface=""/>
        <a:cs typeface="B Nazani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8C59B386-999D-4CB6-B907-9F3997C027CC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148</TotalTime>
  <Words>841</Words>
  <Application>Microsoft Office PowerPoint</Application>
  <PresentationFormat>Widescreen</PresentationFormat>
  <Paragraphs>191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1" baseType="lpstr">
      <vt:lpstr>Arial</vt:lpstr>
      <vt:lpstr>B naz</vt:lpstr>
      <vt:lpstr>B Nazanin</vt:lpstr>
      <vt:lpstr>Calibri</vt:lpstr>
      <vt:lpstr>Wingdings 3</vt:lpstr>
      <vt:lpstr>Facet</vt:lpstr>
      <vt:lpstr>مدیریت پشتیبانی تولید علم بومی</vt:lpstr>
      <vt:lpstr>سند راهبردی</vt:lpstr>
      <vt:lpstr>ضرورت‌ تولید دانش بومی</vt:lpstr>
      <vt:lpstr>برنامه‌های سال ۹۶ معاونت پژوهشی</vt:lpstr>
      <vt:lpstr>اقدامات عملی</vt:lpstr>
      <vt:lpstr>مسیرکار تالیف / ترجمه </vt:lpstr>
      <vt:lpstr>معرفی نامه طرح نامه</vt:lpstr>
      <vt:lpstr>کارگاه</vt:lpstr>
      <vt:lpstr>تولید محتوا برای آموزش رشته های تخصصی (pck)</vt:lpstr>
      <vt:lpstr>همایش تولید محتوا برای آموزش رشته‌های تخصصی (PCK)</vt:lpstr>
      <vt:lpstr>PowerPoint Presentation</vt:lpstr>
      <vt:lpstr>ستاد مرکزی سیاست‌گذاری و برنامه‌ریزی همایش‌ها و جشنواره‌های مرتبط با آموزش رشته‌های تخصصی </vt:lpstr>
      <vt:lpstr>روند اجرایی کار</vt:lpstr>
      <vt:lpstr>PowerPoint Presentation</vt:lpstr>
      <vt:lpstr>PowerPoint Presentation</vt:lpstr>
    </vt:vector>
  </TitlesOfParts>
  <Company>Moorche 30 DVDs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مدیریت پشتیبانی تولید علم بومی</dc:title>
  <dc:creator>Win2</dc:creator>
  <cp:lastModifiedBy>Win2</cp:lastModifiedBy>
  <cp:revision>47</cp:revision>
  <dcterms:created xsi:type="dcterms:W3CDTF">2017-07-16T22:09:01Z</dcterms:created>
  <dcterms:modified xsi:type="dcterms:W3CDTF">2017-07-20T17:55:43Z</dcterms:modified>
</cp:coreProperties>
</file>