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9168-2477-42C7-8054-9670DF24EE4B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40B2-ADBA-4AFD-9B58-FDCDDBF72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0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9168-2477-42C7-8054-9670DF24EE4B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40B2-ADBA-4AFD-9B58-FDCDDBF72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3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2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5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smtClean="0">
                <a:cs typeface="B Titr" panose="00000700000000000000" pitchFamily="2" charset="-78"/>
              </a:rPr>
              <a:t>نامه‌ی بالندگی</a:t>
            </a:r>
            <a:endParaRPr lang="en-US" sz="4800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0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6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توزیع بودجه ی بالندگی حرفه ای میان استان ها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توزیع بودجه ی بالندگی حرفه ای میان استان ها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توزیع بودجه ی بالندگی حرفه ای میان استان ها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توزیع بودجه ی بالندگی حرفه ای میان استان ها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1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توزیع بودجه ی بالندگی حرفه ای میان استان ها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28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احصای معیارهای پذیرش گواهینامه‌های درون و برون سازمانی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1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احصای معیارهای پذیرش گواهینامه‌های درون و برون سازمانی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95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احصای معیارهای پذیرش گواهینامه‌های درون و برون سازمانی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احصای معیارهای پذیرش گواهینامه‌های درون و برون سازمانی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42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احصای معیارهای پذیرش گواهینامه‌های درون و برون سازمانی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34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احصای معیارهای پذیرش گواهینامه‌های درون و برون سازمانی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6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بومی سازی و آموزش سامانه‌ی جامع بالندگی حرفه‌ای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69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  <a:t>بومی سازی سامانه‌ی جامع بالندگی حرفه‌ای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03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  <a:t>تکمیل شناسنامه‌ی آموزشی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0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طراحی و تولید نرم‌افزار آموزش سامانه‌ی جامع بالندگی حرفه‌ای به صورت در دسترس، فراگیر و تکرار پذیر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0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39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جشنواره‌ی آوای ایده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2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40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نمونه آواچه‌ی تولید شده</a:t>
            </a:r>
            <a:endParaRPr lang="en-US" sz="2400" dirty="0">
              <a:solidFill>
                <a:schemeClr val="bg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انجام فعالیت ارزیابی اثر بخشی دوره ها با همکاری کارشناسان محترم نظارت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11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24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پایان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8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4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3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0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20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B Titr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نامه‌ی بالندگی</vt:lpstr>
      <vt:lpstr>PowerPoint Presentation</vt:lpstr>
      <vt:lpstr>PowerPoint Presentation</vt:lpstr>
      <vt:lpstr>توزیع بودجه ی بالندگی حرفه ای میان استان ها</vt:lpstr>
      <vt:lpstr>توزیع بودجه ی بالندگی حرفه ای میان استان ها</vt:lpstr>
      <vt:lpstr>توزیع بودجه ی بالندگی حرفه ای میان استان ها</vt:lpstr>
      <vt:lpstr>توزیع بودجه ی بالندگی حرفه ای میان استان ها</vt:lpstr>
      <vt:lpstr>توزیع بودجه ی بالندگی حرفه ای میان استان ها</vt:lpstr>
      <vt:lpstr>احصای معیارهای پذیرش گواهینامه‌های درون و برون سازمانی</vt:lpstr>
      <vt:lpstr>احصای معیارهای پذیرش گواهینامه‌های درون و برون سازمانی</vt:lpstr>
      <vt:lpstr>احصای معیارهای پذیرش گواهینامه‌های درون و برون سازمانی</vt:lpstr>
      <vt:lpstr>احصای معیارهای پذیرش گواهینامه‌های درون و برون سازمانی</vt:lpstr>
      <vt:lpstr>احصای معیارهای پذیرش گواهینامه‌های درون و برون سازمانی</vt:lpstr>
      <vt:lpstr>احصای معیارهای پذیرش گواهینامه‌های درون و برون سازمانی</vt:lpstr>
      <vt:lpstr>بومی سازی و آموزش سامانه‌ی جامع بالندگی حرفه‌ای</vt:lpstr>
      <vt:lpstr>بومی سازی سامانه‌ی جامع بالندگی حرفه‌ای</vt:lpstr>
      <vt:lpstr>تکمیل شناسنامه‌ی آموزشی</vt:lpstr>
      <vt:lpstr>طراحی و تولید نرم‌افزار آموزش سامانه‌ی جامع بالندگی حرفه‌ای به صورت در دسترس، فراگیر و تکرار پذیر</vt:lpstr>
      <vt:lpstr>جشنواره‌ی آوای ایده</vt:lpstr>
      <vt:lpstr>نمونه آواچه‌ی تولید شده</vt:lpstr>
      <vt:lpstr>انجام فعالیت ارزیابی اثر بخشی دوره ها با همکاری کارشناسان محترم نظارت</vt:lpstr>
      <vt:lpstr>PowerPoint Presentation</vt:lpstr>
      <vt:lpstr>پایان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2017-09-04T14:23:49Z</dcterms:created>
  <dcterms:modified xsi:type="dcterms:W3CDTF">2017-09-04T14:23:49Z</dcterms:modified>
</cp:coreProperties>
</file>