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560" r:id="rId2"/>
    <p:sldId id="561" r:id="rId3"/>
    <p:sldId id="562" r:id="rId4"/>
    <p:sldId id="563" r:id="rId5"/>
    <p:sldId id="564" r:id="rId6"/>
    <p:sldId id="565" r:id="rId7"/>
    <p:sldId id="566" r:id="rId8"/>
    <p:sldId id="567" r:id="rId9"/>
    <p:sldId id="568" r:id="rId10"/>
    <p:sldId id="569" r:id="rId11"/>
    <p:sldId id="570" r:id="rId12"/>
    <p:sldId id="571" r:id="rId13"/>
    <p:sldId id="572" r:id="rId14"/>
    <p:sldId id="573" r:id="rId15"/>
    <p:sldId id="574" r:id="rId16"/>
    <p:sldId id="575" r:id="rId17"/>
    <p:sldId id="576" r:id="rId18"/>
    <p:sldId id="577" r:id="rId19"/>
    <p:sldId id="578" r:id="rId20"/>
    <p:sldId id="579" r:id="rId21"/>
    <p:sldId id="580" r:id="rId22"/>
    <p:sldId id="581" r:id="rId23"/>
    <p:sldId id="582" r:id="rId24"/>
    <p:sldId id="583" r:id="rId25"/>
    <p:sldId id="584" r:id="rId26"/>
    <p:sldId id="585" r:id="rId27"/>
    <p:sldId id="586" r:id="rId28"/>
    <p:sldId id="587" r:id="rId29"/>
    <p:sldId id="588" r:id="rId30"/>
    <p:sldId id="589" r:id="rId31"/>
    <p:sldId id="590" r:id="rId32"/>
    <p:sldId id="591" r:id="rId33"/>
    <p:sldId id="592" r:id="rId34"/>
    <p:sldId id="593" r:id="rId35"/>
    <p:sldId id="594" r:id="rId36"/>
    <p:sldId id="595" r:id="rId37"/>
    <p:sldId id="596" r:id="rId38"/>
    <p:sldId id="597" r:id="rId39"/>
    <p:sldId id="598" r:id="rId40"/>
    <p:sldId id="599" r:id="rId41"/>
    <p:sldId id="600" r:id="rId42"/>
    <p:sldId id="601" r:id="rId43"/>
    <p:sldId id="602" r:id="rId44"/>
    <p:sldId id="603" r:id="rId45"/>
    <p:sldId id="604" r:id="rId46"/>
    <p:sldId id="605" r:id="rId47"/>
    <p:sldId id="606" r:id="rId48"/>
    <p:sldId id="607" r:id="rId49"/>
    <p:sldId id="608" r:id="rId50"/>
    <p:sldId id="609" r:id="rId51"/>
    <p:sldId id="610" r:id="rId52"/>
    <p:sldId id="611" r:id="rId53"/>
    <p:sldId id="612" r:id="rId54"/>
    <p:sldId id="613" r:id="rId55"/>
    <p:sldId id="617" r:id="rId56"/>
    <p:sldId id="619" r:id="rId57"/>
    <p:sldId id="620" r:id="rId58"/>
    <p:sldId id="621" r:id="rId59"/>
    <p:sldId id="622" r:id="rId60"/>
    <p:sldId id="623" r:id="rId61"/>
    <p:sldId id="624" r:id="rId62"/>
    <p:sldId id="625" r:id="rId63"/>
    <p:sldId id="626" r:id="rId64"/>
    <p:sldId id="627" r:id="rId65"/>
    <p:sldId id="628" r:id="rId66"/>
    <p:sldId id="629" r:id="rId67"/>
    <p:sldId id="630" r:id="rId68"/>
    <p:sldId id="631" r:id="rId69"/>
    <p:sldId id="632" r:id="rId70"/>
    <p:sldId id="633" r:id="rId71"/>
    <p:sldId id="634" r:id="rId72"/>
  </p:sldIdLst>
  <p:sldSz cx="9144000" cy="6858000" type="screen4x3"/>
  <p:notesSz cx="6858000" cy="9144000"/>
  <p:photoAlbum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6" d="100"/>
          <a:sy n="66" d="100"/>
        </p:scale>
        <p:origin x="128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66621BAB-0BED-4F61-9458-EAB57924D69F}" type="datetimeFigureOut">
              <a:rPr lang="fa-IR" smtClean="0"/>
              <a:t>26/02/1439</a:t>
            </a:fld>
            <a:endParaRPr lang="fa-IR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9CD18C-A505-4DBE-9EBD-85E0EF1FEE44}" type="slidenum">
              <a:rPr lang="fa-IR" smtClean="0"/>
              <a:t>‹#›</a:t>
            </a:fld>
            <a:endParaRPr lang="fa-I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a-IR"/>
          </a:p>
        </p:txBody>
      </p:sp>
    </p:spTree>
  </p:cSld>
  <p:clrMapOvr>
    <a:masterClrMapping/>
  </p:clrMapOvr>
  <p:transition spd="slow" advClick="0" advTm="3000">
    <p:cover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21BAB-0BED-4F61-9458-EAB57924D69F}" type="datetimeFigureOut">
              <a:rPr lang="fa-IR" smtClean="0"/>
              <a:t>26/02/1439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CD18C-A505-4DBE-9EBD-85E0EF1FEE44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  <p:transition spd="slow" advClick="0" advTm="3000">
    <p:cover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21BAB-0BED-4F61-9458-EAB57924D69F}" type="datetimeFigureOut">
              <a:rPr lang="fa-IR" smtClean="0"/>
              <a:t>26/02/1439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CD18C-A505-4DBE-9EBD-85E0EF1FEE44}" type="slidenum">
              <a:rPr lang="fa-IR" smtClean="0"/>
              <a:t>‹#›</a:t>
            </a:fld>
            <a:endParaRPr lang="fa-IR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slow" advClick="0" advTm="3000">
    <p:cover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6621BAB-0BED-4F61-9458-EAB57924D69F}" type="datetimeFigureOut">
              <a:rPr lang="fa-IR" smtClean="0"/>
              <a:t>26/02/1439</a:t>
            </a:fld>
            <a:endParaRPr lang="fa-I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E9CD18C-A505-4DBE-9EBD-85E0EF1FEE44}" type="slidenum">
              <a:rPr lang="fa-IR" smtClean="0"/>
              <a:t>‹#›</a:t>
            </a:fld>
            <a:endParaRPr lang="fa-IR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a-IR"/>
          </a:p>
        </p:txBody>
      </p:sp>
    </p:spTree>
  </p:cSld>
  <p:clrMapOvr>
    <a:masterClrMapping/>
  </p:clrMapOvr>
  <p:transition spd="slow" advClick="0" advTm="3000">
    <p:cover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21BAB-0BED-4F61-9458-EAB57924D69F}" type="datetimeFigureOut">
              <a:rPr lang="fa-IR" smtClean="0"/>
              <a:t>26/02/1439</a:t>
            </a:fld>
            <a:endParaRPr lang="fa-I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9CD18C-A505-4DBE-9EBD-85E0EF1FEE44}" type="slidenum">
              <a:rPr lang="fa-IR" smtClean="0"/>
              <a:t>‹#›</a:t>
            </a:fld>
            <a:endParaRPr lang="fa-IR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a-I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3000">
    <p:cover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6621BAB-0BED-4F61-9458-EAB57924D69F}" type="datetimeFigureOut">
              <a:rPr lang="fa-IR" smtClean="0"/>
              <a:t>26/02/1439</a:t>
            </a:fld>
            <a:endParaRPr lang="fa-I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E9CD18C-A505-4DBE-9EBD-85E0EF1FEE44}" type="slidenum">
              <a:rPr lang="fa-IR" smtClean="0"/>
              <a:t>‹#›</a:t>
            </a:fld>
            <a:endParaRPr lang="fa-IR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slow" advClick="0" advTm="3000">
    <p:cover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66621BAB-0BED-4F61-9458-EAB57924D69F}" type="datetimeFigureOut">
              <a:rPr lang="fa-IR" smtClean="0"/>
              <a:t>26/02/1439</a:t>
            </a:fld>
            <a:endParaRPr lang="fa-I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E9CD18C-A505-4DBE-9EBD-85E0EF1FEE44}" type="slidenum">
              <a:rPr lang="fa-IR" smtClean="0"/>
              <a:t>‹#›</a:t>
            </a:fld>
            <a:endParaRPr lang="fa-IR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slow" advClick="0" advTm="3000">
    <p:cover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21BAB-0BED-4F61-9458-EAB57924D69F}" type="datetimeFigureOut">
              <a:rPr lang="fa-IR" smtClean="0"/>
              <a:t>26/02/1439</a:t>
            </a:fld>
            <a:endParaRPr lang="fa-I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9CD18C-A505-4DBE-9EBD-85E0EF1FEE44}" type="slidenum">
              <a:rPr lang="fa-IR" smtClean="0"/>
              <a:t>‹#›</a:t>
            </a:fld>
            <a:endParaRPr lang="fa-I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a-IR"/>
          </a:p>
        </p:txBody>
      </p:sp>
    </p:spTree>
  </p:cSld>
  <p:clrMapOvr>
    <a:masterClrMapping/>
  </p:clrMapOvr>
  <p:transition spd="slow" advClick="0" advTm="3000">
    <p:cover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21BAB-0BED-4F61-9458-EAB57924D69F}" type="datetimeFigureOut">
              <a:rPr lang="fa-IR" smtClean="0"/>
              <a:t>26/02/1439</a:t>
            </a:fld>
            <a:endParaRPr lang="fa-I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9CD18C-A505-4DBE-9EBD-85E0EF1FEE44}" type="slidenum">
              <a:rPr lang="fa-IR" smtClean="0"/>
              <a:t>‹#›</a:t>
            </a:fld>
            <a:endParaRPr lang="fa-I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a-IR"/>
          </a:p>
        </p:txBody>
      </p:sp>
    </p:spTree>
  </p:cSld>
  <p:clrMapOvr>
    <a:masterClrMapping/>
  </p:clrMapOvr>
  <p:transition spd="slow" advClick="0" advTm="3000">
    <p:cover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6621BAB-0BED-4F61-9458-EAB57924D69F}" type="datetimeFigureOut">
              <a:rPr lang="fa-IR" smtClean="0"/>
              <a:t>26/02/1439</a:t>
            </a:fld>
            <a:endParaRPr lang="fa-IR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E9CD18C-A505-4DBE-9EBD-85E0EF1FEE44}" type="slidenum">
              <a:rPr lang="fa-IR" smtClean="0"/>
              <a:t>‹#›</a:t>
            </a:fld>
            <a:endParaRPr lang="fa-IR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fa-IR"/>
          </a:p>
        </p:txBody>
      </p:sp>
    </p:spTree>
  </p:cSld>
  <p:clrMapOvr>
    <a:masterClrMapping/>
  </p:clrMapOvr>
  <p:transition spd="slow" advClick="0" advTm="3000">
    <p:cover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66621BAB-0BED-4F61-9458-EAB57924D69F}" type="datetimeFigureOut">
              <a:rPr lang="fa-IR" smtClean="0"/>
              <a:t>26/02/1439</a:t>
            </a:fld>
            <a:endParaRPr lang="fa-I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7E9CD18C-A505-4DBE-9EBD-85E0EF1FEE44}" type="slidenum">
              <a:rPr lang="fa-IR" smtClean="0"/>
              <a:t>‹#›</a:t>
            </a:fld>
            <a:endParaRPr lang="fa-IR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fa-IR"/>
          </a:p>
        </p:txBody>
      </p:sp>
    </p:spTree>
  </p:cSld>
  <p:clrMapOvr>
    <a:masterClrMapping/>
  </p:clrMapOvr>
  <p:transition spd="slow" advClick="0" advTm="3000">
    <p:cover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66621BAB-0BED-4F61-9458-EAB57924D69F}" type="datetimeFigureOut">
              <a:rPr lang="fa-IR" smtClean="0"/>
              <a:t>26/02/1439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7E9CD18C-A505-4DBE-9EBD-85E0EF1FEE44}" type="slidenum">
              <a:rPr lang="fa-IR" smtClean="0"/>
              <a:t>‹#›</a:t>
            </a:fld>
            <a:endParaRPr lang="fa-IR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3000">
    <p:cover dir="r"/>
  </p:transition>
  <p:txStyles>
    <p:titleStyle>
      <a:lvl1pPr algn="ctr" defTabSz="914400" rtl="1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r" defTabSz="914400" rtl="1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r" defTabSz="914400" rtl="1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r" defTabSz="914400" rtl="1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r" defTabSz="914400" rtl="1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r" defTabSz="914400" rtl="1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r" defTabSz="914400" rtl="1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r" defTabSz="914400" rtl="1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r" defTabSz="914400" rtl="1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r" defTabSz="914400" rtl="1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لگرام 1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amin alipoo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44566" y="-1323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40148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74822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chemeClr val="tx1">
                    <a:lumMod val="65000"/>
                  </a:schemeClr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99431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حسین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سلمانی</a:t>
            </a:r>
            <a:endParaRPr lang="fa-IR" dirty="0" smtClean="0"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31097934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chemeClr val="tx1">
                    <a:lumMod val="65000"/>
                  </a:schemeClr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حسین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سلمانی</a:t>
            </a:r>
            <a:endParaRPr lang="fa-IR" dirty="0" smtClean="0"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71137204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chemeClr val="tx1">
                    <a:lumMod val="65000"/>
                  </a:schemeClr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حسین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سلمانی</a:t>
            </a:r>
            <a:endParaRPr lang="fa-IR" dirty="0" smtClean="0"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5596202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6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chemeClr val="tx1">
                    <a:lumMod val="65000"/>
                  </a:schemeClr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solidFill>
                  <a:schemeClr val="bg1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حسین </a:t>
            </a:r>
            <a:r>
              <a:rPr lang="fa-IR" dirty="0">
                <a:solidFill>
                  <a:schemeClr val="bg1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سلمانی</a:t>
            </a:r>
            <a:endParaRPr lang="fa-IR" dirty="0" smtClean="0">
              <a:solidFill>
                <a:schemeClr val="bg1"/>
              </a:solidFill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42734584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chemeClr val="tx1">
                    <a:lumMod val="65000"/>
                  </a:schemeClr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حسین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سلمانی</a:t>
            </a:r>
            <a:endParaRPr lang="fa-IR" dirty="0" smtClean="0"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18717974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 (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chemeClr val="tx1">
                    <a:lumMod val="65000"/>
                  </a:schemeClr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حسین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عزیزی</a:t>
            </a:r>
            <a:endParaRPr lang="fa-IR" dirty="0" smtClean="0"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69980292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 (2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13" y="0"/>
            <a:ext cx="86121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rgbClr val="FFC00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حسین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عزیزی</a:t>
            </a:r>
            <a:endParaRPr lang="fa-IR" dirty="0" smtClean="0"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37153913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 (3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65484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rgbClr val="FFC00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حسین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عزیزی</a:t>
            </a:r>
            <a:endParaRPr lang="fa-IR" dirty="0" smtClean="0"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00336804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chemeClr val="tx1">
                    <a:lumMod val="65000"/>
                  </a:schemeClr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رضا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عباسی</a:t>
            </a:r>
            <a:endParaRPr lang="fa-IR" dirty="0" smtClean="0"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88944520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chemeClr val="tx1">
                    <a:lumMod val="65000"/>
                  </a:schemeClr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زینب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داودی </a:t>
            </a:r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 - خرم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آباد</a:t>
            </a:r>
            <a:endParaRPr lang="fa-IR" dirty="0" smtClean="0"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46830221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تلگرام 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0303350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0" y="0"/>
            <a:ext cx="46974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rgbClr val="FFC00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سپیده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سقایی</a:t>
            </a:r>
            <a:endParaRPr lang="fa-IR" dirty="0" smtClean="0"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9945079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chemeClr val="tx1">
                    <a:lumMod val="65000"/>
                  </a:schemeClr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سعید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تقییلو</a:t>
            </a:r>
            <a:endParaRPr lang="fa-IR" dirty="0" smtClean="0"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16222126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chemeClr val="tx1">
                    <a:lumMod val="65000"/>
                  </a:schemeClr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سعید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تقییلو</a:t>
            </a:r>
            <a:endParaRPr lang="fa-IR" dirty="0" smtClean="0"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44195262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chemeClr val="tx1">
                    <a:lumMod val="65000"/>
                  </a:schemeClr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سعید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تقییلو</a:t>
            </a:r>
            <a:endParaRPr lang="fa-IR" dirty="0" smtClean="0"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28432888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chemeClr val="tx1">
                    <a:lumMod val="65000"/>
                  </a:schemeClr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سعید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تقییلو</a:t>
            </a:r>
            <a:endParaRPr lang="fa-IR" dirty="0" smtClean="0"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13928333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chemeClr val="tx1">
                    <a:lumMod val="65000"/>
                  </a:schemeClr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سعید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تقییلو</a:t>
            </a:r>
            <a:endParaRPr lang="fa-IR" dirty="0" smtClean="0"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45654397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chemeClr val="tx1">
                    <a:lumMod val="65000"/>
                  </a:schemeClr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عادل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محمدیان</a:t>
            </a:r>
            <a:endParaRPr lang="fa-IR" dirty="0" smtClean="0"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3991598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chemeClr val="tx1">
                    <a:lumMod val="65000"/>
                  </a:schemeClr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فاطمه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باقری هفشجانی</a:t>
            </a:r>
            <a:endParaRPr lang="fa-IR" dirty="0" smtClean="0"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53145988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450"/>
            <a:ext cx="9144000" cy="60071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chemeClr val="tx1">
                    <a:lumMod val="65000"/>
                  </a:schemeClr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فاطمه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باقری هفشجانی</a:t>
            </a:r>
            <a:endParaRPr lang="fa-IR" dirty="0" smtClean="0"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63397161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063"/>
            <a:ext cx="9144000" cy="61102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chemeClr val="tx1">
                    <a:lumMod val="65000"/>
                  </a:schemeClr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فاطمه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باقری هفشجانی</a:t>
            </a:r>
            <a:endParaRPr lang="fa-IR" dirty="0" smtClean="0"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13105661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chemeClr val="tx2">
                    <a:lumMod val="75000"/>
                  </a:schemeClr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امیر رنجبران - 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شهید </a:t>
            </a:r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بهشتی - تهران</a:t>
            </a:r>
          </a:p>
        </p:txBody>
      </p:sp>
    </p:spTree>
    <p:extLst>
      <p:ext uri="{BB962C8B-B14F-4D97-AF65-F5344CB8AC3E}">
        <p14:creationId xmlns:p14="http://schemas.microsoft.com/office/powerpoint/2010/main" val="1156416623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0"/>
            <a:ext cx="9144000" cy="67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chemeClr val="tx1">
                    <a:lumMod val="65000"/>
                  </a:schemeClr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فاطمه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باقری هفشجانی</a:t>
            </a:r>
            <a:endParaRPr lang="fa-IR" dirty="0" smtClean="0"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47583556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chemeClr val="tx1">
                    <a:lumMod val="65000"/>
                  </a:schemeClr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فاطمه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باقری هفشجانی</a:t>
            </a:r>
            <a:endParaRPr lang="fa-IR" dirty="0" smtClean="0"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33264982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1171148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 (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184"/>
            <a:ext cx="9144000" cy="6426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فاطمه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باقری هفشجانی</a:t>
            </a:r>
            <a:endParaRPr lang="fa-IR" dirty="0" smtClean="0"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18936559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فاطمه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عباسی </a:t>
            </a:r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زاده - شهید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باهنر</a:t>
            </a:r>
            <a:endParaRPr lang="fa-IR" dirty="0" smtClean="0"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84529107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3"/>
            <a:ext cx="9144000" cy="6846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فاطمه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عباسی </a:t>
            </a:r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زاده - شهید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باهنر</a:t>
            </a:r>
            <a:endParaRPr lang="fa-IR" dirty="0" smtClean="0"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08141060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فاطمه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عباسی </a:t>
            </a:r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زاده - شهید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باهنر</a:t>
            </a:r>
            <a:endParaRPr lang="fa-IR" dirty="0" smtClean="0"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91093702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 (6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413"/>
            <a:ext cx="9144000" cy="60991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فاطمه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عباسی </a:t>
            </a:r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زاده - شهید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باهنر</a:t>
            </a:r>
            <a:endParaRPr lang="fa-IR" dirty="0" smtClean="0"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22566006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 (7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413"/>
            <a:ext cx="9144000" cy="60991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فاطمه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عباسی </a:t>
            </a:r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زاده - شهید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باهنر</a:t>
            </a:r>
            <a:endParaRPr lang="fa-IR" dirty="0" smtClean="0"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60072482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50" y="0"/>
            <a:ext cx="46101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فائزه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اسماعیلی</a:t>
            </a:r>
            <a:endParaRPr lang="fa-IR" dirty="0" smtClean="0"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40631986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013"/>
            <a:ext cx="9144000" cy="51323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chemeClr val="tx2">
                    <a:lumMod val="75000"/>
                  </a:schemeClr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امیرعباس آقابابایی - 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شهید باهنر اصفهان</a:t>
            </a:r>
            <a:endParaRPr lang="fa-IR" dirty="0" smtClean="0"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82254568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لیلا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محمدی</a:t>
            </a:r>
            <a:endParaRPr lang="fa-IR" dirty="0" smtClean="0"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10034113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مرضیه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جعفری</a:t>
            </a:r>
            <a:endParaRPr lang="fa-IR" dirty="0" smtClean="0"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33584263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61406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solidFill>
                  <a:srgbClr val="FFFF0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مهدی </a:t>
            </a:r>
            <a:r>
              <a:rPr lang="fa-IR" dirty="0">
                <a:solidFill>
                  <a:srgbClr val="FFFF0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اصفهانی </a:t>
            </a:r>
            <a:r>
              <a:rPr lang="fa-IR" dirty="0" smtClean="0">
                <a:solidFill>
                  <a:srgbClr val="FFFF0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-  </a:t>
            </a:r>
            <a:r>
              <a:rPr lang="fa-IR" dirty="0">
                <a:solidFill>
                  <a:srgbClr val="FFFF0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شهید بهشتی</a:t>
            </a:r>
            <a:endParaRPr lang="fa-IR" dirty="0" smtClean="0">
              <a:solidFill>
                <a:srgbClr val="FFFF00"/>
              </a:solidFill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89090144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solidFill>
                  <a:srgbClr val="FFFF0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مهدی </a:t>
            </a:r>
            <a:r>
              <a:rPr lang="fa-IR" dirty="0">
                <a:solidFill>
                  <a:srgbClr val="FFFF0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اصفهانی </a:t>
            </a:r>
            <a:r>
              <a:rPr lang="fa-IR" dirty="0" smtClean="0">
                <a:solidFill>
                  <a:srgbClr val="FFFF0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-  </a:t>
            </a:r>
            <a:r>
              <a:rPr lang="fa-IR" dirty="0">
                <a:solidFill>
                  <a:srgbClr val="FFFF0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شهید بهشتی</a:t>
            </a:r>
            <a:endParaRPr lang="fa-IR" dirty="0" smtClean="0">
              <a:solidFill>
                <a:srgbClr val="FFFF00"/>
              </a:solidFill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40980787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2646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solidFill>
                  <a:srgbClr val="FFFF0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مهدی </a:t>
            </a:r>
            <a:r>
              <a:rPr lang="fa-IR" dirty="0">
                <a:solidFill>
                  <a:srgbClr val="FFFF0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اصفهانی </a:t>
            </a:r>
            <a:r>
              <a:rPr lang="fa-IR" dirty="0" smtClean="0">
                <a:solidFill>
                  <a:srgbClr val="FFFF0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-  </a:t>
            </a:r>
            <a:r>
              <a:rPr lang="fa-IR" dirty="0">
                <a:solidFill>
                  <a:srgbClr val="FFFF0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شهید بهشتی</a:t>
            </a:r>
            <a:endParaRPr lang="fa-IR" dirty="0" smtClean="0">
              <a:solidFill>
                <a:srgbClr val="FFFF00"/>
              </a:solidFill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06047341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solidFill>
                  <a:srgbClr val="FFFF0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مهدی </a:t>
            </a:r>
            <a:r>
              <a:rPr lang="fa-IR" dirty="0">
                <a:solidFill>
                  <a:srgbClr val="FFFF0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اصفهانی </a:t>
            </a:r>
            <a:r>
              <a:rPr lang="fa-IR" dirty="0" smtClean="0">
                <a:solidFill>
                  <a:srgbClr val="FFFF0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-  </a:t>
            </a:r>
            <a:r>
              <a:rPr lang="fa-IR" dirty="0">
                <a:solidFill>
                  <a:srgbClr val="FFFF0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شهید بهشتی</a:t>
            </a:r>
            <a:endParaRPr lang="fa-IR" dirty="0" smtClean="0">
              <a:solidFill>
                <a:srgbClr val="FFFF00"/>
              </a:solidFill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20116520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solidFill>
                  <a:srgbClr val="FFFF0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مهدی </a:t>
            </a:r>
            <a:r>
              <a:rPr lang="fa-IR" dirty="0">
                <a:solidFill>
                  <a:srgbClr val="FFFF0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اصفهانی </a:t>
            </a:r>
            <a:r>
              <a:rPr lang="fa-IR" dirty="0" smtClean="0">
                <a:solidFill>
                  <a:srgbClr val="FFFF0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-  </a:t>
            </a:r>
            <a:r>
              <a:rPr lang="fa-IR" dirty="0">
                <a:solidFill>
                  <a:srgbClr val="FFFF0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شهید بهشتی</a:t>
            </a:r>
            <a:endParaRPr lang="fa-IR" dirty="0" smtClean="0">
              <a:solidFill>
                <a:srgbClr val="FFFF00"/>
              </a:solidFill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64463905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نرجس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احمد ابادی -</a:t>
            </a:r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فاطمه زهرا اصفهان</a:t>
            </a:r>
            <a:endParaRPr lang="fa-IR" dirty="0" smtClean="0"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07842556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نرجس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احمد ابادی -</a:t>
            </a:r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فاطمه زهرا اصفهان</a:t>
            </a:r>
            <a:endParaRPr lang="fa-IR" dirty="0" smtClean="0"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0407084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نرجس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احمد ابادی -</a:t>
            </a:r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فاطمه زهرا اصفهان</a:t>
            </a:r>
            <a:endParaRPr lang="fa-IR" dirty="0" smtClean="0"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24196646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 (3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chemeClr val="tx2">
                    <a:lumMod val="75000"/>
                  </a:schemeClr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امین رضوانی - 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پردیس باهنر</a:t>
            </a:r>
            <a:endParaRPr lang="fa-IR" dirty="0" smtClean="0"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54418295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نرجس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احمد ابادی -</a:t>
            </a:r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فاطمه زهرا اصفهان</a:t>
            </a:r>
            <a:endParaRPr lang="fa-IR" dirty="0" smtClean="0"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43956970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نرجس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احمد ابادی -</a:t>
            </a:r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فاطمه زهرا اصفهان</a:t>
            </a:r>
            <a:endParaRPr lang="fa-IR" dirty="0" smtClean="0"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11969178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 (4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9144000" cy="60864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156012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solidFill>
                  <a:srgbClr val="FFFF0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هانیه </a:t>
            </a:r>
            <a:r>
              <a:rPr lang="fa-IR" dirty="0">
                <a:solidFill>
                  <a:srgbClr val="FFFF0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پاکزاد</a:t>
            </a:r>
            <a:endParaRPr lang="fa-IR" dirty="0" smtClean="0">
              <a:solidFill>
                <a:srgbClr val="FFFF00"/>
              </a:solidFill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56273357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 (5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91281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solidFill>
                  <a:srgbClr val="FFFF0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هانیه </a:t>
            </a:r>
            <a:r>
              <a:rPr lang="fa-IR" dirty="0">
                <a:solidFill>
                  <a:srgbClr val="FFFF0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پاکزاد</a:t>
            </a:r>
            <a:endParaRPr lang="fa-IR" dirty="0" smtClean="0">
              <a:solidFill>
                <a:srgbClr val="FFFF00"/>
              </a:solidFill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37526033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 (6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solidFill>
                  <a:srgbClr val="FFFF0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هانیه </a:t>
            </a:r>
            <a:r>
              <a:rPr lang="fa-IR" dirty="0">
                <a:solidFill>
                  <a:srgbClr val="FFFF0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پاکزاد</a:t>
            </a:r>
            <a:endParaRPr lang="fa-IR" dirty="0" smtClean="0">
              <a:solidFill>
                <a:srgbClr val="FFFF00"/>
              </a:solidFill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16621658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019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هلیا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سالاروندیان</a:t>
            </a:r>
            <a:endParaRPr lang="fa-IR" dirty="0" smtClean="0"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85456616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-1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مرتضي صداقت – شهيد بهشتي تهران</a:t>
            </a:r>
          </a:p>
        </p:txBody>
      </p:sp>
    </p:spTree>
    <p:extLst>
      <p:ext uri="{BB962C8B-B14F-4D97-AF65-F5344CB8AC3E}">
        <p14:creationId xmlns:p14="http://schemas.microsoft.com/office/powerpoint/2010/main" val="900883488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13" y="0"/>
            <a:ext cx="6505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rgbClr val="FFC00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solidFill>
                  <a:srgbClr val="00B05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زهرا </a:t>
            </a:r>
            <a:r>
              <a:rPr lang="fa-IR" dirty="0">
                <a:solidFill>
                  <a:srgbClr val="00B05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سادات </a:t>
            </a:r>
            <a:r>
              <a:rPr lang="fa-IR" dirty="0" smtClean="0">
                <a:solidFill>
                  <a:srgbClr val="00B05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طباطبایی -  </a:t>
            </a:r>
            <a:r>
              <a:rPr lang="fa-IR" dirty="0">
                <a:solidFill>
                  <a:srgbClr val="00B05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شهید رجایی اصفهان</a:t>
            </a:r>
            <a:endParaRPr lang="fa-IR" dirty="0" smtClean="0">
              <a:solidFill>
                <a:srgbClr val="00B050"/>
              </a:solidFill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29892752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rgbClr val="FFC00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solidFill>
                  <a:srgbClr val="00B05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زهرا </a:t>
            </a:r>
            <a:r>
              <a:rPr lang="fa-IR" dirty="0">
                <a:solidFill>
                  <a:srgbClr val="00B05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سادات </a:t>
            </a:r>
            <a:r>
              <a:rPr lang="fa-IR" dirty="0" smtClean="0">
                <a:solidFill>
                  <a:srgbClr val="00B05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طباطبایی -  </a:t>
            </a:r>
            <a:r>
              <a:rPr lang="fa-IR" dirty="0">
                <a:solidFill>
                  <a:srgbClr val="00B05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شهید رجایی اصفهان</a:t>
            </a:r>
            <a:endParaRPr lang="fa-IR" dirty="0" smtClean="0">
              <a:solidFill>
                <a:srgbClr val="00B050"/>
              </a:solidFill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29351454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 (3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rgbClr val="FFC00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solidFill>
                  <a:srgbClr val="00B05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زهرا </a:t>
            </a:r>
            <a:r>
              <a:rPr lang="fa-IR" dirty="0">
                <a:solidFill>
                  <a:srgbClr val="00B05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سادات </a:t>
            </a:r>
            <a:r>
              <a:rPr lang="fa-IR" dirty="0" smtClean="0">
                <a:solidFill>
                  <a:srgbClr val="00B05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طباطبایی -  </a:t>
            </a:r>
            <a:r>
              <a:rPr lang="fa-IR" dirty="0">
                <a:solidFill>
                  <a:srgbClr val="00B05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شهید رجایی اصفهان</a:t>
            </a:r>
            <a:endParaRPr lang="fa-IR" dirty="0" smtClean="0">
              <a:solidFill>
                <a:srgbClr val="00B050"/>
              </a:solidFill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18835663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 (3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9144000" cy="68373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حامد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رعیتی  </a:t>
            </a:r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-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شهید </a:t>
            </a:r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بهشتی - تهران</a:t>
            </a:r>
          </a:p>
        </p:txBody>
      </p:sp>
    </p:spTree>
    <p:extLst>
      <p:ext uri="{BB962C8B-B14F-4D97-AF65-F5344CB8AC3E}">
        <p14:creationId xmlns:p14="http://schemas.microsoft.com/office/powerpoint/2010/main" val="3944909962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 (4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063" y="0"/>
            <a:ext cx="45862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rgbClr val="FFC00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solidFill>
                  <a:srgbClr val="00B05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زهرا </a:t>
            </a:r>
            <a:r>
              <a:rPr lang="fa-IR" dirty="0">
                <a:solidFill>
                  <a:srgbClr val="00B05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سادات </a:t>
            </a:r>
            <a:r>
              <a:rPr lang="fa-IR" dirty="0" smtClean="0">
                <a:solidFill>
                  <a:srgbClr val="00B05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طباطبایی -  </a:t>
            </a:r>
            <a:r>
              <a:rPr lang="fa-IR" dirty="0">
                <a:solidFill>
                  <a:srgbClr val="00B05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شهید رجایی اصفهان</a:t>
            </a:r>
            <a:endParaRPr lang="fa-IR" dirty="0" smtClean="0">
              <a:solidFill>
                <a:srgbClr val="00B050"/>
              </a:solidFill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65256483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rgbClr val="FFC00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solidFill>
                  <a:srgbClr val="00B05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غلامرضا </a:t>
            </a:r>
            <a:r>
              <a:rPr lang="fa-IR" dirty="0">
                <a:solidFill>
                  <a:srgbClr val="00B05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عباسی </a:t>
            </a:r>
            <a:r>
              <a:rPr lang="fa-IR" dirty="0" smtClean="0">
                <a:solidFill>
                  <a:srgbClr val="00B05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 - عضو </a:t>
            </a:r>
            <a:r>
              <a:rPr lang="fa-IR" dirty="0">
                <a:solidFill>
                  <a:srgbClr val="00B05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هیات علمی دانشگاه فرهنگیان.پردیس شهید رجائی شیراز</a:t>
            </a:r>
            <a:endParaRPr lang="fa-IR" dirty="0" smtClean="0">
              <a:solidFill>
                <a:srgbClr val="00B050"/>
              </a:solidFill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28422654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rgbClr val="FFC00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solidFill>
                  <a:srgbClr val="00B05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غلامرضا </a:t>
            </a:r>
            <a:r>
              <a:rPr lang="fa-IR" dirty="0">
                <a:solidFill>
                  <a:srgbClr val="00B05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عباسی </a:t>
            </a:r>
            <a:r>
              <a:rPr lang="fa-IR" dirty="0" smtClean="0">
                <a:solidFill>
                  <a:srgbClr val="00B05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 - عضو </a:t>
            </a:r>
            <a:r>
              <a:rPr lang="fa-IR" dirty="0">
                <a:solidFill>
                  <a:srgbClr val="00B05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هیات علمی دانشگاه فرهنگیان.پردیس شهید رجائی شیراز</a:t>
            </a:r>
            <a:endParaRPr lang="fa-IR" dirty="0" smtClean="0">
              <a:solidFill>
                <a:srgbClr val="00B050"/>
              </a:solidFill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76550794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56166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chemeClr val="tx1">
                    <a:lumMod val="75000"/>
                  </a:schemeClr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فاطمه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رمضانی مرکز شهید رجایی اصفهان</a:t>
            </a:r>
            <a:endParaRPr lang="fa-IR" dirty="0" smtClean="0"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74130107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chemeClr val="tx1">
                    <a:lumMod val="75000"/>
                  </a:schemeClr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لیلا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شاه نظری پردیس </a:t>
            </a:r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نسیبه - تهران</a:t>
            </a:r>
          </a:p>
        </p:txBody>
      </p:sp>
    </p:spTree>
    <p:extLst>
      <p:ext uri="{BB962C8B-B14F-4D97-AF65-F5344CB8AC3E}">
        <p14:creationId xmlns:p14="http://schemas.microsoft.com/office/powerpoint/2010/main" val="1724224896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963" y="0"/>
            <a:ext cx="46640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rgbClr val="FFC00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عباس فتوحي- عضو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هیات علمی </a:t>
            </a:r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دانشكده  شهید بهشتي تهران</a:t>
            </a:r>
          </a:p>
        </p:txBody>
      </p:sp>
    </p:spTree>
    <p:extLst>
      <p:ext uri="{BB962C8B-B14F-4D97-AF65-F5344CB8AC3E}">
        <p14:creationId xmlns:p14="http://schemas.microsoft.com/office/powerpoint/2010/main" val="2234753012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143000"/>
            <a:ext cx="6858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rgbClr val="FFC00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عباس فتوحي- عضو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هیات علمی </a:t>
            </a:r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دانشكده  شهید بهشتي تهران</a:t>
            </a:r>
          </a:p>
        </p:txBody>
      </p:sp>
    </p:spTree>
    <p:extLst>
      <p:ext uri="{BB962C8B-B14F-4D97-AF65-F5344CB8AC3E}">
        <p14:creationId xmlns:p14="http://schemas.microsoft.com/office/powerpoint/2010/main" val="3871803364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rgbClr val="FFC00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عباس فتوحي- عضو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هیات علمی </a:t>
            </a:r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دانشكده  شهید بهشتي تهران</a:t>
            </a:r>
          </a:p>
        </p:txBody>
      </p:sp>
    </p:spTree>
    <p:extLst>
      <p:ext uri="{BB962C8B-B14F-4D97-AF65-F5344CB8AC3E}">
        <p14:creationId xmlns:p14="http://schemas.microsoft.com/office/powerpoint/2010/main" val="4047267340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rgbClr val="FFC00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عباس فتوحي- عضو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هیات علمی </a:t>
            </a:r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دانشكده  شهید بهشتي تهران</a:t>
            </a:r>
          </a:p>
        </p:txBody>
      </p:sp>
    </p:spTree>
    <p:extLst>
      <p:ext uri="{BB962C8B-B14F-4D97-AF65-F5344CB8AC3E}">
        <p14:creationId xmlns:p14="http://schemas.microsoft.com/office/powerpoint/2010/main" val="2148155160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rgbClr val="FFC00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عباس فتوحي- عضو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هیات علمی </a:t>
            </a:r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دانشكده  شهید بهشتي تهران</a:t>
            </a:r>
          </a:p>
        </p:txBody>
      </p:sp>
    </p:spTree>
    <p:extLst>
      <p:ext uri="{BB962C8B-B14F-4D97-AF65-F5344CB8AC3E}">
        <p14:creationId xmlns:p14="http://schemas.microsoft.com/office/powerpoint/2010/main" val="3126807304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 (6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chemeClr val="tx2">
                    <a:lumMod val="75000"/>
                  </a:schemeClr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حامد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رعیتی  </a:t>
            </a:r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-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شهید </a:t>
            </a:r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بهشتی - تهران</a:t>
            </a:r>
          </a:p>
        </p:txBody>
      </p:sp>
    </p:spTree>
    <p:extLst>
      <p:ext uri="{BB962C8B-B14F-4D97-AF65-F5344CB8AC3E}">
        <p14:creationId xmlns:p14="http://schemas.microsoft.com/office/powerpoint/2010/main" val="2163252414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5154" y="332656"/>
            <a:ext cx="853732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400" dirty="0" smtClean="0">
                <a:solidFill>
                  <a:srgbClr val="FFC00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عكس محرم به همت گروه هنر دانشكده شهيد بهشتي تهران در پاييز 1396 با مشاركت دانشجويان و استادان دانشگاه فرهنگيان در سراسر كشور فعاليت خود را آغاز كرد.</a:t>
            </a:r>
          </a:p>
          <a:p>
            <a:pPr marL="285750" indent="-285750" algn="ctr">
              <a:buFontTx/>
              <a:buChar char="-"/>
            </a:pPr>
            <a:r>
              <a:rPr lang="fa-IR" sz="2400" dirty="0" smtClean="0">
                <a:solidFill>
                  <a:srgbClr val="00B05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ابتكار اين دوره  برگزار </a:t>
            </a:r>
            <a:r>
              <a:rPr lang="fa-IR" sz="2400" dirty="0" smtClean="0">
                <a:solidFill>
                  <a:srgbClr val="00B05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كنندگان، </a:t>
            </a:r>
            <a:r>
              <a:rPr lang="fa-IR" sz="2400" dirty="0" smtClean="0">
                <a:solidFill>
                  <a:srgbClr val="00B05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استفاده از شيوه هاي مجازي بجاي روش هاي سنتي است .يكي از امتيازات اين روش امكان بازديد عكس هاي نمايشگاه در گستره نامحدود بازديدكنندگان است.</a:t>
            </a:r>
          </a:p>
          <a:p>
            <a:pPr marL="285750" indent="-285750" algn="ctr">
              <a:buFontTx/>
              <a:buChar char="-"/>
            </a:pPr>
            <a:endParaRPr lang="fa-IR" sz="2400" dirty="0" smtClean="0">
              <a:solidFill>
                <a:srgbClr val="00B050"/>
              </a:solidFill>
              <a:latin typeface="IranNastaliq" panose="02020505000000020003" pitchFamily="18" charset="0"/>
              <a:cs typeface="B Koodak" panose="00000700000000000000" pitchFamily="2" charset="-78"/>
            </a:endParaRPr>
          </a:p>
          <a:p>
            <a:pPr marL="285750" indent="-285750" algn="ctr">
              <a:buFontTx/>
              <a:buChar char="-"/>
            </a:pPr>
            <a:r>
              <a:rPr lang="fa-IR" sz="2400" dirty="0" smtClean="0">
                <a:solidFill>
                  <a:srgbClr val="FFC00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تعداد كل شركت كنندگان 51 نفر – تعدا كل عكسهاي  ارسالي 181 فريم بود.    پس از داوري اوليه  تعداد 67  عكس از 27 نفر شركت كننده انتخاب شد كه در معرض ديد شما قرار گرفته است . </a:t>
            </a:r>
          </a:p>
          <a:p>
            <a:pPr algn="ctr"/>
            <a:endParaRPr lang="fa-IR" sz="2400" dirty="0" smtClean="0">
              <a:solidFill>
                <a:srgbClr val="FFC000"/>
              </a:solidFill>
              <a:latin typeface="IranNastaliq" panose="02020505000000020003" pitchFamily="18" charset="0"/>
              <a:cs typeface="B Koodak" panose="00000700000000000000" pitchFamily="2" charset="-78"/>
            </a:endParaRPr>
          </a:p>
          <a:p>
            <a:pPr algn="ctr"/>
            <a:r>
              <a:rPr lang="fa-IR" sz="2400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عوامل اجرايي :</a:t>
            </a:r>
          </a:p>
          <a:p>
            <a:pPr algn="ctr"/>
            <a:r>
              <a:rPr lang="fa-IR" sz="2400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دبير نمايشگاه : اللهيار خوشبختي – مدرس گروه هنر </a:t>
            </a:r>
          </a:p>
          <a:p>
            <a:pPr algn="ctr"/>
            <a:r>
              <a:rPr lang="fa-IR" sz="2400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مدير اجرايي : علي يعقوب زاده – مدرس و مدير گروه هنر </a:t>
            </a:r>
          </a:p>
          <a:p>
            <a:pPr algn="ctr"/>
            <a:r>
              <a:rPr lang="fa-IR" sz="2400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كارشناس فرهنگي : حجت الاسلام حسيني</a:t>
            </a:r>
          </a:p>
          <a:p>
            <a:pPr algn="ctr"/>
            <a:r>
              <a:rPr lang="fa-IR" sz="2400" dirty="0" smtClean="0">
                <a:solidFill>
                  <a:srgbClr val="00B0F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با تشكر از تمامي عزيزاني كه ما را در برگزاري اين دوره از نمايشگاه ياري نمودند.</a:t>
            </a:r>
            <a:endParaRPr lang="fa-IR" sz="2400" dirty="0">
              <a:solidFill>
                <a:srgbClr val="00B0F0"/>
              </a:solidFill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43944291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1600" y="1124743"/>
            <a:ext cx="7128792" cy="47705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000" dirty="0" smtClean="0">
                <a:solidFill>
                  <a:srgbClr val="00B05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انتخاب اوليه و داوري : اساتيد گروه </a:t>
            </a:r>
            <a:r>
              <a:rPr lang="fa-IR" sz="2000" dirty="0" smtClean="0">
                <a:solidFill>
                  <a:srgbClr val="00B05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هنردانشکده </a:t>
            </a:r>
            <a:r>
              <a:rPr lang="fa-IR" sz="2000" dirty="0">
                <a:solidFill>
                  <a:srgbClr val="00B05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شهيد بهشتي تهران</a:t>
            </a:r>
          </a:p>
          <a:p>
            <a:pPr algn="ctr"/>
            <a:r>
              <a:rPr lang="fa-IR" sz="2000" dirty="0" smtClean="0">
                <a:solidFill>
                  <a:srgbClr val="00B05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علي يعقوب زاده – اللهيار خوشبختي – عباس فتوحي – امان الله پاكراد – ابوالفضل رحيمي </a:t>
            </a:r>
          </a:p>
          <a:p>
            <a:pPr algn="ctr"/>
            <a:endParaRPr lang="fa-IR" sz="2000" dirty="0" smtClean="0">
              <a:solidFill>
                <a:srgbClr val="00B050"/>
              </a:solidFill>
              <a:latin typeface="IranNastaliq" panose="02020505000000020003" pitchFamily="18" charset="0"/>
              <a:cs typeface="B Koodak" panose="00000700000000000000" pitchFamily="2" charset="-78"/>
            </a:endParaRPr>
          </a:p>
          <a:p>
            <a:pPr algn="ctr"/>
            <a:r>
              <a:rPr lang="fa-IR" sz="2000" dirty="0" smtClean="0">
                <a:solidFill>
                  <a:srgbClr val="00B05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دريافت ، </a:t>
            </a:r>
            <a:r>
              <a:rPr lang="fa-IR" sz="2000" dirty="0">
                <a:solidFill>
                  <a:srgbClr val="00B05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تجميع </a:t>
            </a:r>
            <a:r>
              <a:rPr lang="fa-IR" sz="2000" dirty="0" smtClean="0">
                <a:solidFill>
                  <a:srgbClr val="00B05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عكسها و تبليغات </a:t>
            </a:r>
            <a:r>
              <a:rPr lang="fa-IR" sz="2000" dirty="0">
                <a:solidFill>
                  <a:srgbClr val="00B05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: </a:t>
            </a:r>
            <a:r>
              <a:rPr lang="fa-IR" sz="2000" dirty="0" smtClean="0">
                <a:solidFill>
                  <a:srgbClr val="00B05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دانشجويان عزيز ،  سيد </a:t>
            </a:r>
            <a:r>
              <a:rPr lang="fa-IR" sz="2000" dirty="0">
                <a:solidFill>
                  <a:srgbClr val="00B05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سامان </a:t>
            </a:r>
            <a:r>
              <a:rPr lang="fa-IR" sz="2000" dirty="0" smtClean="0">
                <a:solidFill>
                  <a:srgbClr val="00B05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جعفري- مهدي يوسفي – وحيد پوريان – اميرحسين معبودي – سينا فجري – مهدي بالايي – مهدي خاكسار –  محمدرضا قربانپور گنجي</a:t>
            </a:r>
          </a:p>
          <a:p>
            <a:pPr algn="ctr"/>
            <a:endParaRPr lang="fa-IR" sz="2000" dirty="0">
              <a:solidFill>
                <a:srgbClr val="00B050"/>
              </a:solidFill>
              <a:latin typeface="IranNastaliq" panose="02020505000000020003" pitchFamily="18" charset="0"/>
              <a:cs typeface="B Koodak" panose="00000700000000000000" pitchFamily="2" charset="-78"/>
            </a:endParaRPr>
          </a:p>
          <a:p>
            <a:pPr algn="ctr"/>
            <a:endParaRPr lang="fa-IR" sz="2000" dirty="0" smtClean="0">
              <a:solidFill>
                <a:srgbClr val="00B050"/>
              </a:solidFill>
              <a:latin typeface="IranNastaliq" panose="02020505000000020003" pitchFamily="18" charset="0"/>
              <a:cs typeface="B Koodak" panose="00000700000000000000" pitchFamily="2" charset="-78"/>
            </a:endParaRPr>
          </a:p>
          <a:p>
            <a:pPr algn="ctr"/>
            <a:r>
              <a:rPr lang="fa-IR" sz="2000" dirty="0">
                <a:solidFill>
                  <a:srgbClr val="00B05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اجراي فتو آلبوم : اللهيار </a:t>
            </a:r>
            <a:r>
              <a:rPr lang="fa-IR" sz="2000" dirty="0" smtClean="0">
                <a:solidFill>
                  <a:srgbClr val="00B05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خوشبختي</a:t>
            </a:r>
            <a:endParaRPr lang="fa-IR" sz="2000" dirty="0">
              <a:solidFill>
                <a:srgbClr val="00B050"/>
              </a:solidFill>
              <a:latin typeface="IranNastaliq" panose="02020505000000020003" pitchFamily="18" charset="0"/>
              <a:cs typeface="B Koodak" panose="00000700000000000000" pitchFamily="2" charset="-78"/>
            </a:endParaRPr>
          </a:p>
          <a:p>
            <a:pPr algn="ctr"/>
            <a:r>
              <a:rPr lang="fa-IR" sz="2000" dirty="0" smtClean="0">
                <a:solidFill>
                  <a:srgbClr val="00B05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موسيقي متن : رامين عليپور</a:t>
            </a:r>
            <a:endParaRPr lang="fa-IR" sz="2000" dirty="0">
              <a:solidFill>
                <a:srgbClr val="00B050"/>
              </a:solidFill>
              <a:latin typeface="IranNastaliq" panose="02020505000000020003" pitchFamily="18" charset="0"/>
              <a:cs typeface="B Koodak" panose="00000700000000000000" pitchFamily="2" charset="-78"/>
            </a:endParaRPr>
          </a:p>
          <a:p>
            <a:pPr algn="ctr"/>
            <a:endParaRPr lang="fa-IR" sz="2000" dirty="0" smtClean="0">
              <a:solidFill>
                <a:srgbClr val="00B050"/>
              </a:solidFill>
              <a:latin typeface="IranNastaliq" panose="02020505000000020003" pitchFamily="18" charset="0"/>
              <a:cs typeface="B Koodak" panose="00000700000000000000" pitchFamily="2" charset="-78"/>
            </a:endParaRPr>
          </a:p>
          <a:p>
            <a:pPr algn="ctr"/>
            <a:r>
              <a:rPr lang="fa-IR" sz="2800" dirty="0">
                <a:solidFill>
                  <a:srgbClr val="FFC00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با تشكر از </a:t>
            </a:r>
          </a:p>
          <a:p>
            <a:pPr algn="ctr"/>
            <a:r>
              <a:rPr lang="fa-IR" sz="2800" dirty="0" smtClean="0">
                <a:solidFill>
                  <a:srgbClr val="FFC00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روابط </a:t>
            </a:r>
            <a:r>
              <a:rPr lang="fa-IR" sz="2800" dirty="0">
                <a:solidFill>
                  <a:srgbClr val="FFC00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عمومي دانشگاه </a:t>
            </a:r>
            <a:r>
              <a:rPr lang="fa-IR" sz="2800" dirty="0" smtClean="0">
                <a:solidFill>
                  <a:srgbClr val="FFC00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فرهنگيان</a:t>
            </a:r>
          </a:p>
          <a:p>
            <a:pPr algn="ctr"/>
            <a:r>
              <a:rPr lang="fa-IR" sz="2800" dirty="0" smtClean="0">
                <a:solidFill>
                  <a:srgbClr val="FFC000"/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پاييز 1396</a:t>
            </a:r>
            <a:endParaRPr lang="fa-IR" sz="2000" dirty="0">
              <a:solidFill>
                <a:srgbClr val="FFC000"/>
              </a:solidFill>
              <a:latin typeface="IranNastaliq" panose="02020505000000020003" pitchFamily="18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95383057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71029_1524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chemeClr val="tx2">
                    <a:lumMod val="75000"/>
                  </a:schemeClr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حامد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رعیتی  </a:t>
            </a:r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-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شهید </a:t>
            </a:r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بهشتی - تهران</a:t>
            </a:r>
          </a:p>
        </p:txBody>
      </p:sp>
    </p:spTree>
    <p:extLst>
      <p:ext uri="{BB962C8B-B14F-4D97-AF65-F5344CB8AC3E}">
        <p14:creationId xmlns:p14="http://schemas.microsoft.com/office/powerpoint/2010/main" val="1025221478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50" y="0"/>
            <a:ext cx="40767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6459395"/>
            <a:ext cx="763284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>
                <a:solidFill>
                  <a:schemeClr val="tx1">
                    <a:lumMod val="65000"/>
                  </a:schemeClr>
                </a:solidFill>
                <a:latin typeface="IranNastaliq" panose="02020505000000020003" pitchFamily="18" charset="0"/>
                <a:cs typeface="B Koodak" panose="00000700000000000000" pitchFamily="2" charset="-78"/>
              </a:rPr>
              <a:t>نهمين نمايشگاه و مسابقه  كشوري عكس محرم  دانشگاه فرهنگيان - گروه هنر دانشكده شهيد بهشتي تهران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6084004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حانیه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طالبیان </a:t>
            </a:r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مسعودی -  </a:t>
            </a:r>
            <a:r>
              <a:rPr lang="fa-IR" dirty="0">
                <a:latin typeface="IranNastaliq" panose="02020505000000020003" pitchFamily="18" charset="0"/>
                <a:cs typeface="B Koodak" panose="00000700000000000000" pitchFamily="2" charset="-78"/>
              </a:rPr>
              <a:t>شهید </a:t>
            </a:r>
            <a:r>
              <a:rPr lang="fa-IR" dirty="0" smtClean="0">
                <a:latin typeface="IranNastaliq" panose="02020505000000020003" pitchFamily="18" charset="0"/>
                <a:cs typeface="B Koodak" panose="00000700000000000000" pitchFamily="2" charset="-78"/>
              </a:rPr>
              <a:t>شرافت - تهران</a:t>
            </a:r>
          </a:p>
        </p:txBody>
      </p:sp>
    </p:spTree>
    <p:extLst>
      <p:ext uri="{BB962C8B-B14F-4D97-AF65-F5344CB8AC3E}">
        <p14:creationId xmlns:p14="http://schemas.microsoft.com/office/powerpoint/2010/main" val="2597479363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292</TotalTime>
  <Words>1608</Words>
  <Application>Microsoft Office PowerPoint</Application>
  <PresentationFormat>On-screen Show (4:3)</PresentationFormat>
  <Paragraphs>154</Paragraphs>
  <Slides>71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9" baseType="lpstr">
      <vt:lpstr>Arial</vt:lpstr>
      <vt:lpstr>B Koodak</vt:lpstr>
      <vt:lpstr>Garamond</vt:lpstr>
      <vt:lpstr>IranNastaliq</vt:lpstr>
      <vt:lpstr>Tahoma</vt:lpstr>
      <vt:lpstr>Times New Roman</vt:lpstr>
      <vt:lpstr>Tunga</vt:lpstr>
      <vt:lpstr>BlackTie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amin rayaneh</dc:creator>
  <cp:lastModifiedBy>Kaveh</cp:lastModifiedBy>
  <cp:revision>53</cp:revision>
  <dcterms:created xsi:type="dcterms:W3CDTF">2017-11-14T07:10:45Z</dcterms:created>
  <dcterms:modified xsi:type="dcterms:W3CDTF">2017-11-15T16:10:01Z</dcterms:modified>
</cp:coreProperties>
</file>