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  <p:sldMasterId id="2147483689" r:id="rId2"/>
  </p:sldMasterIdLst>
  <p:notesMasterIdLst>
    <p:notesMasterId r:id="rId5"/>
  </p:notesMasterIdLst>
  <p:sldIdLst>
    <p:sldId id="256" r:id="rId3"/>
    <p:sldId id="257" r:id="rId4"/>
  </p:sldIdLst>
  <p:sldSz cx="24688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956" autoAdjust="0"/>
    <p:restoredTop sz="94434" autoAdjust="0"/>
  </p:normalViewPr>
  <p:slideViewPr>
    <p:cSldViewPr snapToGrid="0">
      <p:cViewPr>
        <p:scale>
          <a:sx n="50" d="100"/>
          <a:sy n="50" d="100"/>
        </p:scale>
        <p:origin x="2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9B7D5-EFDB-4D32-8EB1-4D23AFB4DFD9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125663" y="1143000"/>
            <a:ext cx="1110932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7D7CF-53C0-4A34-9A35-FE911E0FE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7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7D7CF-53C0-4A34-9A35-FE911E0FE0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5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812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0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94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2" y="273050"/>
            <a:ext cx="8122445" cy="1162050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635" y="273052"/>
            <a:ext cx="13801726" cy="5853113"/>
          </a:xfrm>
        </p:spPr>
        <p:txBody>
          <a:bodyPr/>
          <a:lstStyle>
            <a:lvl1pPr>
              <a:defRPr sz="6480"/>
            </a:lvl1pPr>
            <a:lvl2pPr>
              <a:defRPr sz="5670"/>
            </a:lvl2pPr>
            <a:lvl3pPr>
              <a:defRPr sz="486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2" y="1435102"/>
            <a:ext cx="8122445" cy="4691063"/>
          </a:xfrm>
        </p:spPr>
        <p:txBody>
          <a:bodyPr/>
          <a:lstStyle>
            <a:lvl1pPr marL="0" indent="0">
              <a:buNone/>
              <a:defRPr sz="2835"/>
            </a:lvl1pPr>
            <a:lvl2pPr marL="925830" indent="0">
              <a:buNone/>
              <a:defRPr sz="2430"/>
            </a:lvl2pPr>
            <a:lvl3pPr marL="1851660" indent="0">
              <a:buNone/>
              <a:defRPr sz="2025"/>
            </a:lvl3pPr>
            <a:lvl4pPr marL="2777490" indent="0">
              <a:buNone/>
              <a:defRPr sz="1823"/>
            </a:lvl4pPr>
            <a:lvl5pPr marL="3703320" indent="0">
              <a:buNone/>
              <a:defRPr sz="1823"/>
            </a:lvl5pPr>
            <a:lvl6pPr marL="4629150" indent="0">
              <a:buNone/>
              <a:defRPr sz="1823"/>
            </a:lvl6pPr>
            <a:lvl7pPr marL="5554980" indent="0">
              <a:buNone/>
              <a:defRPr sz="1823"/>
            </a:lvl7pPr>
            <a:lvl8pPr marL="6480810" indent="0">
              <a:buNone/>
              <a:defRPr sz="1823"/>
            </a:lvl8pPr>
            <a:lvl9pPr marL="7406640" indent="0">
              <a:buNone/>
              <a:defRPr sz="18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0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9177" y="4800600"/>
            <a:ext cx="14813280" cy="566738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39177" y="612775"/>
            <a:ext cx="14813280" cy="4114800"/>
          </a:xfrm>
        </p:spPr>
        <p:txBody>
          <a:bodyPr/>
          <a:lstStyle>
            <a:lvl1pPr marL="0" indent="0">
              <a:buNone/>
              <a:defRPr sz="6480"/>
            </a:lvl1pPr>
            <a:lvl2pPr marL="925830" indent="0">
              <a:buNone/>
              <a:defRPr sz="5670"/>
            </a:lvl2pPr>
            <a:lvl3pPr marL="1851660" indent="0">
              <a:buNone/>
              <a:defRPr sz="4860"/>
            </a:lvl3pPr>
            <a:lvl4pPr marL="2777490" indent="0">
              <a:buNone/>
              <a:defRPr sz="4050"/>
            </a:lvl4pPr>
            <a:lvl5pPr marL="3703320" indent="0">
              <a:buNone/>
              <a:defRPr sz="4050"/>
            </a:lvl5pPr>
            <a:lvl6pPr marL="4629150" indent="0">
              <a:buNone/>
              <a:defRPr sz="4050"/>
            </a:lvl6pPr>
            <a:lvl7pPr marL="5554980" indent="0">
              <a:buNone/>
              <a:defRPr sz="4050"/>
            </a:lvl7pPr>
            <a:lvl8pPr marL="6480810" indent="0">
              <a:buNone/>
              <a:defRPr sz="4050"/>
            </a:lvl8pPr>
            <a:lvl9pPr marL="7406640" indent="0">
              <a:buNone/>
              <a:defRPr sz="405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9177" y="5367338"/>
            <a:ext cx="14813280" cy="804862"/>
          </a:xfrm>
        </p:spPr>
        <p:txBody>
          <a:bodyPr/>
          <a:lstStyle>
            <a:lvl1pPr marL="0" indent="0">
              <a:buNone/>
              <a:defRPr sz="2835"/>
            </a:lvl1pPr>
            <a:lvl2pPr marL="925830" indent="0">
              <a:buNone/>
              <a:defRPr sz="2430"/>
            </a:lvl2pPr>
            <a:lvl3pPr marL="1851660" indent="0">
              <a:buNone/>
              <a:defRPr sz="2025"/>
            </a:lvl3pPr>
            <a:lvl4pPr marL="2777490" indent="0">
              <a:buNone/>
              <a:defRPr sz="1823"/>
            </a:lvl4pPr>
            <a:lvl5pPr marL="3703320" indent="0">
              <a:buNone/>
              <a:defRPr sz="1823"/>
            </a:lvl5pPr>
            <a:lvl6pPr marL="4629150" indent="0">
              <a:buNone/>
              <a:defRPr sz="1823"/>
            </a:lvl6pPr>
            <a:lvl7pPr marL="5554980" indent="0">
              <a:buNone/>
              <a:defRPr sz="1823"/>
            </a:lvl7pPr>
            <a:lvl8pPr marL="6480810" indent="0">
              <a:buNone/>
              <a:defRPr sz="1823"/>
            </a:lvl8pPr>
            <a:lvl9pPr marL="7406640" indent="0">
              <a:buNone/>
              <a:defRPr sz="182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4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19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899380" y="274640"/>
            <a:ext cx="55549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274640"/>
            <a:ext cx="162534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246888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600201"/>
            <a:ext cx="2221992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262369" y="2276872"/>
            <a:ext cx="2221992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8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6419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3116" y="0"/>
            <a:ext cx="20315685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734066" y="1268760"/>
            <a:ext cx="17720295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761995" y="1844826"/>
            <a:ext cx="17720295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28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458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7490" y="1803405"/>
            <a:ext cx="1913382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21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7490" y="3632201"/>
            <a:ext cx="1913382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50"/>
            </a:lvl1pPr>
            <a:lvl2pPr marL="925830" indent="0" algn="ctr">
              <a:buNone/>
              <a:defRPr sz="4050"/>
            </a:lvl2pPr>
            <a:lvl3pPr marL="1851660" indent="0" algn="ctr">
              <a:buNone/>
              <a:defRPr sz="3645"/>
            </a:lvl3pPr>
            <a:lvl4pPr marL="2777490" indent="0" algn="ctr">
              <a:buNone/>
              <a:defRPr sz="3240"/>
            </a:lvl4pPr>
            <a:lvl5pPr marL="3703320" indent="0" algn="ctr">
              <a:buNone/>
              <a:defRPr sz="3240"/>
            </a:lvl5pPr>
            <a:lvl6pPr marL="4629150" indent="0" algn="ctr">
              <a:buNone/>
              <a:defRPr sz="3240"/>
            </a:lvl6pPr>
            <a:lvl7pPr marL="5554980" indent="0" algn="ctr">
              <a:buNone/>
              <a:defRPr sz="3240"/>
            </a:lvl7pPr>
            <a:lvl8pPr marL="6480810" indent="0" algn="ctr">
              <a:buNone/>
              <a:defRPr sz="3240"/>
            </a:lvl8pPr>
            <a:lvl9pPr marL="7406640" indent="0" algn="ctr">
              <a:buNone/>
              <a:defRPr sz="3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16861" y="4314328"/>
            <a:ext cx="5894451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7/3/2017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490" y="4323846"/>
            <a:ext cx="129616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356330" y="1430867"/>
            <a:ext cx="555498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9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1660" y="2130427"/>
            <a:ext cx="209854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320" y="3886200"/>
            <a:ext cx="172821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7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554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406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4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3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245" y="4406902"/>
            <a:ext cx="20985480" cy="1362075"/>
          </a:xfrm>
        </p:spPr>
        <p:txBody>
          <a:bodyPr anchor="t"/>
          <a:lstStyle>
            <a:lvl1pPr algn="l">
              <a:defRPr sz="8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245" y="2906713"/>
            <a:ext cx="20985480" cy="1500187"/>
          </a:xfrm>
        </p:spPr>
        <p:txBody>
          <a:bodyPr anchor="b"/>
          <a:lstStyle>
            <a:lvl1pPr marL="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1pPr>
            <a:lvl2pPr marL="925830" indent="0">
              <a:buNone/>
              <a:defRPr sz="3645">
                <a:solidFill>
                  <a:schemeClr val="tx1">
                    <a:tint val="75000"/>
                  </a:schemeClr>
                </a:solidFill>
              </a:defRPr>
            </a:lvl2pPr>
            <a:lvl3pPr marL="1851660" indent="0">
              <a:buNone/>
              <a:defRPr sz="3240">
                <a:solidFill>
                  <a:schemeClr val="tx1">
                    <a:tint val="75000"/>
                  </a:schemeClr>
                </a:solidFill>
              </a:defRPr>
            </a:lvl3pPr>
            <a:lvl4pPr marL="27774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70332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62915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555498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648081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740664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4440" y="1600202"/>
            <a:ext cx="10904220" cy="4525963"/>
          </a:xfrm>
        </p:spPr>
        <p:txBody>
          <a:bodyPr/>
          <a:lstStyle>
            <a:lvl1pPr>
              <a:defRPr sz="5670"/>
            </a:lvl1pPr>
            <a:lvl2pPr>
              <a:defRPr sz="4860"/>
            </a:lvl2pPr>
            <a:lvl3pPr>
              <a:defRPr sz="4050"/>
            </a:lvl3pPr>
            <a:lvl4pPr>
              <a:defRPr sz="3645"/>
            </a:lvl4pPr>
            <a:lvl5pPr>
              <a:defRPr sz="3645"/>
            </a:lvl5pPr>
            <a:lvl6pPr>
              <a:defRPr sz="3645"/>
            </a:lvl6pPr>
            <a:lvl7pPr>
              <a:defRPr sz="3645"/>
            </a:lvl7pPr>
            <a:lvl8pPr>
              <a:defRPr sz="3645"/>
            </a:lvl8pPr>
            <a:lvl9pPr>
              <a:defRPr sz="36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0140" y="1600202"/>
            <a:ext cx="10904220" cy="4525963"/>
          </a:xfrm>
        </p:spPr>
        <p:txBody>
          <a:bodyPr/>
          <a:lstStyle>
            <a:lvl1pPr>
              <a:defRPr sz="5670"/>
            </a:lvl1pPr>
            <a:lvl2pPr>
              <a:defRPr sz="4860"/>
            </a:lvl2pPr>
            <a:lvl3pPr>
              <a:defRPr sz="4050"/>
            </a:lvl3pPr>
            <a:lvl4pPr>
              <a:defRPr sz="3645"/>
            </a:lvl4pPr>
            <a:lvl5pPr>
              <a:defRPr sz="3645"/>
            </a:lvl5pPr>
            <a:lvl6pPr>
              <a:defRPr sz="3645"/>
            </a:lvl6pPr>
            <a:lvl7pPr>
              <a:defRPr sz="3645"/>
            </a:lvl7pPr>
            <a:lvl8pPr>
              <a:defRPr sz="3645"/>
            </a:lvl8pPr>
            <a:lvl9pPr>
              <a:defRPr sz="364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4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1" y="1535113"/>
            <a:ext cx="10908507" cy="639762"/>
          </a:xfrm>
        </p:spPr>
        <p:txBody>
          <a:bodyPr anchor="b"/>
          <a:lstStyle>
            <a:lvl1pPr marL="0" indent="0">
              <a:buNone/>
              <a:defRPr sz="4860" b="1"/>
            </a:lvl1pPr>
            <a:lvl2pPr marL="925830" indent="0">
              <a:buNone/>
              <a:defRPr sz="4050" b="1"/>
            </a:lvl2pPr>
            <a:lvl3pPr marL="1851660" indent="0">
              <a:buNone/>
              <a:defRPr sz="3645" b="1"/>
            </a:lvl3pPr>
            <a:lvl4pPr marL="2777490" indent="0">
              <a:buNone/>
              <a:defRPr sz="3240" b="1"/>
            </a:lvl4pPr>
            <a:lvl5pPr marL="3703320" indent="0">
              <a:buNone/>
              <a:defRPr sz="3240" b="1"/>
            </a:lvl5pPr>
            <a:lvl6pPr marL="4629150" indent="0">
              <a:buNone/>
              <a:defRPr sz="3240" b="1"/>
            </a:lvl6pPr>
            <a:lvl7pPr marL="5554980" indent="0">
              <a:buNone/>
              <a:defRPr sz="3240" b="1"/>
            </a:lvl7pPr>
            <a:lvl8pPr marL="6480810" indent="0">
              <a:buNone/>
              <a:defRPr sz="3240" b="1"/>
            </a:lvl8pPr>
            <a:lvl9pPr marL="7406640" indent="0">
              <a:buNone/>
              <a:defRPr sz="3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1" y="2174875"/>
            <a:ext cx="10908507" cy="3951288"/>
          </a:xfrm>
        </p:spPr>
        <p:txBody>
          <a:bodyPr/>
          <a:lstStyle>
            <a:lvl1pPr>
              <a:defRPr sz="4860"/>
            </a:lvl1pPr>
            <a:lvl2pPr>
              <a:defRPr sz="4050"/>
            </a:lvl2pPr>
            <a:lvl3pPr>
              <a:defRPr sz="3645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541571" y="1535113"/>
            <a:ext cx="10912792" cy="639762"/>
          </a:xfrm>
        </p:spPr>
        <p:txBody>
          <a:bodyPr anchor="b"/>
          <a:lstStyle>
            <a:lvl1pPr marL="0" indent="0">
              <a:buNone/>
              <a:defRPr sz="4860" b="1"/>
            </a:lvl1pPr>
            <a:lvl2pPr marL="925830" indent="0">
              <a:buNone/>
              <a:defRPr sz="4050" b="1"/>
            </a:lvl2pPr>
            <a:lvl3pPr marL="1851660" indent="0">
              <a:buNone/>
              <a:defRPr sz="3645" b="1"/>
            </a:lvl3pPr>
            <a:lvl4pPr marL="2777490" indent="0">
              <a:buNone/>
              <a:defRPr sz="3240" b="1"/>
            </a:lvl4pPr>
            <a:lvl5pPr marL="3703320" indent="0">
              <a:buNone/>
              <a:defRPr sz="3240" b="1"/>
            </a:lvl5pPr>
            <a:lvl6pPr marL="4629150" indent="0">
              <a:buNone/>
              <a:defRPr sz="3240" b="1"/>
            </a:lvl6pPr>
            <a:lvl7pPr marL="5554980" indent="0">
              <a:buNone/>
              <a:defRPr sz="3240" b="1"/>
            </a:lvl7pPr>
            <a:lvl8pPr marL="6480810" indent="0">
              <a:buNone/>
              <a:defRPr sz="3240" b="1"/>
            </a:lvl8pPr>
            <a:lvl9pPr marL="7406640" indent="0">
              <a:buNone/>
              <a:defRPr sz="3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541571" y="2174875"/>
            <a:ext cx="10912792" cy="3951288"/>
          </a:xfrm>
        </p:spPr>
        <p:txBody>
          <a:bodyPr/>
          <a:lstStyle>
            <a:lvl1pPr>
              <a:defRPr sz="4860"/>
            </a:lvl1pPr>
            <a:lvl2pPr>
              <a:defRPr sz="4050"/>
            </a:lvl2pPr>
            <a:lvl3pPr>
              <a:defRPr sz="3645"/>
            </a:lvl3pPr>
            <a:lvl4pPr>
              <a:defRPr sz="3240"/>
            </a:lvl4pPr>
            <a:lvl5pPr>
              <a:defRPr sz="3240"/>
            </a:lvl5pPr>
            <a:lvl6pPr>
              <a:defRPr sz="3240"/>
            </a:lvl6pPr>
            <a:lvl7pPr>
              <a:defRPr sz="3240"/>
            </a:lvl7pPr>
            <a:lvl8pPr>
              <a:defRPr sz="3240"/>
            </a:lvl8pPr>
            <a:lvl9pPr>
              <a:defRPr sz="32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08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6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iming>
    <p:tnLst>
      <p:par>
        <p:cTn id="1" dur="indefinite" restart="never" nodeType="tmRoot"/>
      </p:par>
    </p:tnLst>
  </p:timing>
  <p:txStyles>
    <p:titleStyle>
      <a:lvl1pPr algn="l" defTabSz="1851660" rtl="0" eaLnBrk="1" latinLnBrk="1" hangingPunct="1">
        <a:spcBef>
          <a:spcPct val="0"/>
        </a:spcBef>
        <a:buNone/>
        <a:defRPr sz="81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694373" indent="-694373" algn="l" defTabSz="1851660" rtl="0" eaLnBrk="1" latinLnBrk="1" hangingPunct="1">
        <a:spcBef>
          <a:spcPct val="20000"/>
        </a:spcBef>
        <a:buFont typeface="Arial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504474" indent="-578644" algn="l" defTabSz="1851660" rtl="0" eaLnBrk="1" latinLnBrk="1" hangingPunct="1">
        <a:spcBef>
          <a:spcPct val="20000"/>
        </a:spcBef>
        <a:buFont typeface="Arial" pitchFamily="34" charset="0"/>
        <a:buChar char="–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314575" indent="-462915" algn="l" defTabSz="1851660" rtl="0" eaLnBrk="1" latinLnBrk="1" hangingPunct="1">
        <a:spcBef>
          <a:spcPct val="20000"/>
        </a:spcBef>
        <a:buFont typeface="Arial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indent="-462915" algn="l" defTabSz="1851660" rtl="0" eaLnBrk="1" latinLnBrk="1" hangingPunct="1">
        <a:spcBef>
          <a:spcPct val="20000"/>
        </a:spcBef>
        <a:buFont typeface="Arial" pitchFamily="34" charset="0"/>
        <a:buChar char="–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66235" indent="-462915" algn="l" defTabSz="1851660" rtl="0" eaLnBrk="1" latinLnBrk="1" hangingPunct="1">
        <a:spcBef>
          <a:spcPct val="20000"/>
        </a:spcBef>
        <a:buFont typeface="Arial" pitchFamily="34" charset="0"/>
        <a:buChar char="»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092065" indent="-462915" algn="l" defTabSz="1851660" rtl="0" eaLnBrk="1" latinLnBrk="1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017895" indent="-462915" algn="l" defTabSz="1851660" rtl="0" eaLnBrk="1" latinLnBrk="1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6943725" indent="-462915" algn="l" defTabSz="1851660" rtl="0" eaLnBrk="1" latinLnBrk="1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7869555" indent="-462915" algn="l" defTabSz="1851660" rtl="0" eaLnBrk="1" latinLnBrk="1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2pPr>
      <a:lvl3pPr marL="185166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3pPr>
      <a:lvl4pPr marL="277749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5pPr>
      <a:lvl6pPr marL="462915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6pPr>
      <a:lvl7pPr marL="555498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8pPr>
      <a:lvl9pPr marL="7406640" algn="l" defTabSz="1851660" rtl="0" eaLnBrk="1" latinLnBrk="1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4440" y="274638"/>
            <a:ext cx="22219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600202"/>
            <a:ext cx="222199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440" y="6356352"/>
            <a:ext cx="5760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7/3/2017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5340" y="6356352"/>
            <a:ext cx="7818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93640" y="6356352"/>
            <a:ext cx="5760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1851660" rtl="0" eaLnBrk="1" latinLnBrk="0" hangingPunct="1">
        <a:spcBef>
          <a:spcPct val="0"/>
        </a:spcBef>
        <a:buNone/>
        <a:defRPr sz="89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94373" indent="-694373" algn="l" defTabSz="1851660" rtl="0" eaLnBrk="1" latinLnBrk="0" hangingPunct="1">
        <a:spcBef>
          <a:spcPct val="20000"/>
        </a:spcBef>
        <a:buFont typeface="Arial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504474" indent="-578644" algn="l" defTabSz="1851660" rtl="0" eaLnBrk="1" latinLnBrk="0" hangingPunct="1">
        <a:spcBef>
          <a:spcPct val="20000"/>
        </a:spcBef>
        <a:buFont typeface="Arial" pitchFamily="34" charset="0"/>
        <a:buChar char="–"/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31457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240405" indent="-462915" algn="l" defTabSz="1851660" rtl="0" eaLnBrk="1" latinLnBrk="0" hangingPunct="1">
        <a:spcBef>
          <a:spcPct val="20000"/>
        </a:spcBef>
        <a:buFont typeface="Arial" pitchFamily="34" charset="0"/>
        <a:buChar char="–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66235" indent="-462915" algn="l" defTabSz="1851660" rtl="0" eaLnBrk="1" latinLnBrk="0" hangingPunct="1">
        <a:spcBef>
          <a:spcPct val="20000"/>
        </a:spcBef>
        <a:buFont typeface="Arial" pitchFamily="34" charset="0"/>
        <a:buChar char="»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09206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601789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694372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7869555" indent="-462915" algn="l" defTabSz="1851660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1pPr>
      <a:lvl2pPr marL="92583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2pPr>
      <a:lvl3pPr marL="185166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3pPr>
      <a:lvl4pPr marL="277749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5pPr>
      <a:lvl6pPr marL="462915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6pPr>
      <a:lvl7pPr marL="555498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7pPr>
      <a:lvl8pPr marL="648081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8pPr>
      <a:lvl9pPr marL="7406640" algn="l" defTabSz="1851660" rtl="0" eaLnBrk="1" latinLnBrk="0" hangingPunct="1">
        <a:defRPr sz="36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4688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5326" y="2105561"/>
            <a:ext cx="2084079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عناوین </a:t>
            </a:r>
            <a:r>
              <a:rPr lang="fa-IR" sz="16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فرصت های </a:t>
            </a:r>
            <a:r>
              <a:rPr lang="fa-IR" sz="16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بالندگی </a:t>
            </a:r>
            <a:r>
              <a:rPr lang="fa-IR" sz="1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حرفه ای سال </a:t>
            </a:r>
            <a:r>
              <a:rPr lang="fa-IR" sz="1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2  Arash" panose="00000400000000000000" pitchFamily="2" charset="-78"/>
              </a:rPr>
              <a:t>96</a:t>
            </a:r>
            <a:r>
              <a:rPr lang="fa-IR" sz="16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ranNastaliq" panose="02020505000000020003" pitchFamily="18" charset="0"/>
                <a:cs typeface="IranNastaliq" panose="02020505000000020003" pitchFamily="18" charset="0"/>
              </a:rPr>
              <a:t> دانشگاه فرهنگیان</a:t>
            </a:r>
            <a:endParaRPr lang="en-US" sz="2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6434" y="846884"/>
            <a:ext cx="3238501" cy="4318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332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6156" y="2204849"/>
            <a:ext cx="20640071" cy="1825096"/>
          </a:xfrm>
        </p:spPr>
        <p:txBody>
          <a:bodyPr>
            <a:noAutofit/>
          </a:bodyPr>
          <a:lstStyle/>
          <a:p>
            <a:r>
              <a:rPr lang="fa-IR" sz="157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عناوین دوره های بالندگی حرفه ای سال </a:t>
            </a:r>
            <a:r>
              <a:rPr lang="fa-IR" sz="18800" dirty="0" smtClean="0">
                <a:latin typeface="IranNastaliq" panose="02020505000000020003" pitchFamily="18" charset="0"/>
                <a:cs typeface="2  Arash" panose="00000400000000000000" pitchFamily="2" charset="-78"/>
              </a:rPr>
              <a:t>96</a:t>
            </a:r>
            <a:r>
              <a:rPr lang="fa-IR" sz="15700" dirty="0" smtClean="0">
                <a:latin typeface="IranNastaliq" panose="02020505000000020003" pitchFamily="18" charset="0"/>
                <a:cs typeface="IranNastaliq" panose="02020505000000020003" pitchFamily="18" charset="0"/>
              </a:rPr>
              <a:t> دانشگاه فرهنگیان</a:t>
            </a:r>
            <a:endParaRPr lang="en-US" sz="15700" dirty="0"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4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Theme17</Template>
  <TotalTime>143</TotalTime>
  <Words>21</Words>
  <Application>Microsoft Office PowerPoint</Application>
  <PresentationFormat>Custom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맑은 고딕</vt:lpstr>
      <vt:lpstr>2  Arash</vt:lpstr>
      <vt:lpstr>Arial</vt:lpstr>
      <vt:lpstr>Calibri</vt:lpstr>
      <vt:lpstr>IranNastaliq</vt:lpstr>
      <vt:lpstr>Theme17</vt:lpstr>
      <vt:lpstr>Custom Design</vt:lpstr>
      <vt:lpstr>PowerPoint Presentation</vt:lpstr>
      <vt:lpstr>عناوین دوره های بالندگی حرفه ای سال 96 دانشگاه فرهنگیان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2017-07-03T05:54:17Z</dcterms:created>
  <dcterms:modified xsi:type="dcterms:W3CDTF">2017-07-03T08:18:53Z</dcterms:modified>
</cp:coreProperties>
</file>