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8" autoAdjust="0"/>
    <p:restoredTop sz="86420" autoAdjust="0"/>
  </p:normalViewPr>
  <p:slideViewPr>
    <p:cSldViewPr snapToGrid="0">
      <p:cViewPr varScale="1">
        <p:scale>
          <a:sx n="64" d="100"/>
          <a:sy n="64" d="100"/>
        </p:scale>
        <p:origin x="180" y="72"/>
      </p:cViewPr>
      <p:guideLst/>
    </p:cSldViewPr>
  </p:slideViewPr>
  <p:outlineViewPr>
    <p:cViewPr>
      <p:scale>
        <a:sx n="33" d="100"/>
        <a:sy n="33" d="100"/>
      </p:scale>
      <p:origin x="0" y="-17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77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84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29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817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88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2669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67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1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0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3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88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15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6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38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8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76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5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A7E0DFC-4E06-4379-AF7F-C0E4FDCC3EE9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598E735-E539-4F86-8A4C-22E33401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531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package" Target="../embeddings/Microsoft_Word_Document1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6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254" y="421171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ar-SA" b="1" dirty="0" smtClean="0">
                <a:cs typeface="B Titr" panose="00000700000000000000" pitchFamily="2" charset="-78"/>
              </a:rPr>
              <a:t>تولید محتوای الکترونیکی تعاملی (</a:t>
            </a:r>
            <a:r>
              <a:rPr lang="fa-IR" b="1" dirty="0" smtClean="0">
                <a:cs typeface="B Titr" panose="00000700000000000000" pitchFamily="2" charset="-78"/>
              </a:rPr>
              <a:t>دانشجو معلمان</a:t>
            </a:r>
            <a:r>
              <a:rPr lang="ar-SA" b="1" dirty="0" smtClean="0">
                <a:cs typeface="B Titr" panose="00000700000000000000" pitchFamily="2" charset="-78"/>
              </a:rPr>
              <a:t>)</a:t>
            </a:r>
            <a:r>
              <a:rPr lang="en-US" b="1" dirty="0" smtClean="0">
                <a:cs typeface="B Titr" panose="00000700000000000000" pitchFamily="2" charset="-78"/>
              </a:rPr>
              <a:t/>
            </a:r>
            <a:br>
              <a:rPr lang="en-US" b="1" dirty="0" smtClean="0">
                <a:cs typeface="B Titr" panose="00000700000000000000" pitchFamily="2" charset="-78"/>
              </a:rPr>
            </a:br>
            <a:r>
              <a:rPr lang="fa-IR" b="1" dirty="0" smtClean="0">
                <a:cs typeface="B Titr" panose="00000700000000000000" pitchFamily="2" charset="-78"/>
              </a:rPr>
              <a:t>برگزیدگان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8625" y="1611008"/>
            <a:ext cx="8534400" cy="3615267"/>
          </a:xfrm>
        </p:spPr>
        <p:txBody>
          <a:bodyPr/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آقای علی جمالی (استان خراسان شمالی)</a:t>
            </a:r>
            <a:endParaRPr lang="en-US" dirty="0">
              <a:cs typeface="B Titr" panose="00000700000000000000" pitchFamily="2" charset="-78"/>
            </a:endParaRPr>
          </a:p>
          <a:p>
            <a:pPr algn="ctr" rtl="1"/>
            <a:r>
              <a:rPr lang="ar-SA" b="1" dirty="0">
                <a:cs typeface="B Titr" panose="00000700000000000000" pitchFamily="2" charset="-78"/>
              </a:rPr>
              <a:t>آقای کیهان طاهاپور( استان آذربایجان غربی)</a:t>
            </a:r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347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140" y="685800"/>
            <a:ext cx="8534400" cy="1507067"/>
          </a:xfrm>
        </p:spPr>
        <p:txBody>
          <a:bodyPr/>
          <a:lstStyle/>
          <a:p>
            <a:pPr algn="ctr"/>
            <a:r>
              <a:rPr lang="ar-SA" b="1" dirty="0">
                <a:cs typeface="B Titr" panose="00000700000000000000" pitchFamily="2" charset="-78"/>
              </a:rPr>
              <a:t>برنامه های کاربردی موبایل</a:t>
            </a:r>
            <a:r>
              <a:rPr lang="en-US" b="1" dirty="0" smtClean="0">
                <a:cs typeface="B Titr" panose="00000700000000000000" pitchFamily="2" charset="-78"/>
              </a:rPr>
              <a:t/>
            </a:r>
            <a:br>
              <a:rPr lang="en-US" b="1" dirty="0" smtClean="0">
                <a:cs typeface="B Titr" panose="00000700000000000000" pitchFamily="2" charset="-78"/>
              </a:rPr>
            </a:br>
            <a:r>
              <a:rPr lang="fa-IR" b="1" dirty="0" smtClean="0">
                <a:cs typeface="B Titr" panose="00000700000000000000" pitchFamily="2" charset="-78"/>
              </a:rPr>
              <a:t>رتبه اول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5667" y="1770433"/>
            <a:ext cx="8534400" cy="3615267"/>
          </a:xfrm>
        </p:spPr>
        <p:txBody>
          <a:bodyPr/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آقای محسن جامعی</a:t>
            </a:r>
            <a:endParaRPr lang="en-US" dirty="0">
              <a:cs typeface="B Titr" panose="00000700000000000000" pitchFamily="2" charset="-78"/>
            </a:endParaRPr>
          </a:p>
          <a:p>
            <a:pPr algn="ctr"/>
            <a:r>
              <a:rPr lang="ar-SA" b="1" dirty="0">
                <a:cs typeface="B Titr" panose="00000700000000000000" pitchFamily="2" charset="-78"/>
              </a:rPr>
              <a:t>(استان اردبیل)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5" name="جامع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5577" y="1770433"/>
            <a:ext cx="2570838" cy="457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6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531" y="284983"/>
            <a:ext cx="8534400" cy="1507067"/>
          </a:xfrm>
        </p:spPr>
        <p:txBody>
          <a:bodyPr/>
          <a:lstStyle/>
          <a:p>
            <a:pPr algn="ctr"/>
            <a:r>
              <a:rPr lang="ar-SA" b="1" dirty="0">
                <a:cs typeface="B Titr" panose="00000700000000000000" pitchFamily="2" charset="-78"/>
              </a:rPr>
              <a:t>برنامه های کاربردی موبایل</a:t>
            </a:r>
            <a:r>
              <a:rPr lang="en-US" b="1" dirty="0" smtClean="0">
                <a:cs typeface="B Titr" panose="00000700000000000000" pitchFamily="2" charset="-78"/>
              </a:rPr>
              <a:t/>
            </a:r>
            <a:br>
              <a:rPr lang="en-US" b="1" dirty="0" smtClean="0">
                <a:cs typeface="B Titr" panose="00000700000000000000" pitchFamily="2" charset="-78"/>
              </a:rPr>
            </a:br>
            <a:r>
              <a:rPr lang="fa-IR" b="1" dirty="0" smtClean="0">
                <a:cs typeface="B Titr" panose="00000700000000000000" pitchFamily="2" charset="-78"/>
              </a:rPr>
              <a:t>رتبه دوم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3489" y="1038516"/>
            <a:ext cx="8534400" cy="3615267"/>
          </a:xfrm>
        </p:spPr>
        <p:txBody>
          <a:bodyPr/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آقای محمدحسین اکبری نسب (استان تهران)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25" y="3343536"/>
            <a:ext cx="2061454" cy="2620493"/>
          </a:xfrm>
          <a:prstGeom prst="rect">
            <a:avLst/>
          </a:prstGeom>
        </p:spPr>
      </p:pic>
      <p:pic>
        <p:nvPicPr>
          <p:cNvPr id="5" name="محمد حسین اکبری نس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1531" y="1597497"/>
            <a:ext cx="2849597" cy="50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8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412" y="245532"/>
            <a:ext cx="8534400" cy="1507067"/>
          </a:xfrm>
        </p:spPr>
        <p:txBody>
          <a:bodyPr/>
          <a:lstStyle/>
          <a:p>
            <a:pPr algn="ctr"/>
            <a:r>
              <a:rPr lang="ar-SA" b="1" dirty="0">
                <a:cs typeface="B Titr" panose="00000700000000000000" pitchFamily="2" charset="-78"/>
              </a:rPr>
              <a:t>برنامه های کاربردی موبایل</a:t>
            </a:r>
            <a:r>
              <a:rPr lang="en-US" b="1" dirty="0" smtClean="0">
                <a:cs typeface="B Titr" panose="00000700000000000000" pitchFamily="2" charset="-78"/>
              </a:rPr>
              <a:t/>
            </a:r>
            <a:br>
              <a:rPr lang="en-US" b="1" dirty="0" smtClean="0">
                <a:cs typeface="B Titr" panose="00000700000000000000" pitchFamily="2" charset="-78"/>
              </a:rPr>
            </a:br>
            <a:r>
              <a:rPr lang="fa-IR" b="1" dirty="0" smtClean="0">
                <a:cs typeface="B Titr" panose="00000700000000000000" pitchFamily="2" charset="-78"/>
              </a:rPr>
              <a:t>رتبه سوم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412" y="944033"/>
            <a:ext cx="8534400" cy="3615267"/>
          </a:xfrm>
        </p:spPr>
        <p:txBody>
          <a:bodyPr/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آقای عباس وصالی مزین</a:t>
            </a:r>
            <a:endParaRPr lang="en-US" dirty="0">
              <a:cs typeface="B Titr" panose="00000700000000000000" pitchFamily="2" charset="-78"/>
            </a:endParaRPr>
          </a:p>
          <a:p>
            <a:pPr algn="ctr"/>
            <a:r>
              <a:rPr lang="ar-SA" b="1" dirty="0">
                <a:cs typeface="B Titr" panose="00000700000000000000" pitchFamily="2" charset="-78"/>
              </a:rPr>
              <a:t>(استان قزوین)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5" name="v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512" y="2184399"/>
            <a:ext cx="4818100" cy="3285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53" y="3991184"/>
            <a:ext cx="1060706" cy="147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5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812" y="406400"/>
            <a:ext cx="8534400" cy="1507067"/>
          </a:xfrm>
        </p:spPr>
        <p:txBody>
          <a:bodyPr/>
          <a:lstStyle/>
          <a:p>
            <a:pPr algn="ctr"/>
            <a:r>
              <a:rPr lang="ar-SA" b="1" dirty="0">
                <a:cs typeface="B Titr" panose="00000700000000000000" pitchFamily="2" charset="-78"/>
              </a:rPr>
              <a:t>فیلم کوتاه تجارب تدریس ( اساتید و کارکنان و دانشجویان) </a:t>
            </a:r>
            <a:r>
              <a:rPr lang="fa-IR" b="1" dirty="0" smtClean="0">
                <a:cs typeface="B Titr" panose="00000700000000000000" pitchFamily="2" charset="-78"/>
              </a:rPr>
              <a:t>رتبه سوم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0612" y="1447800"/>
            <a:ext cx="4267200" cy="3615267"/>
          </a:xfrm>
        </p:spPr>
        <p:txBody>
          <a:bodyPr/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خانم سمیرا محرابی</a:t>
            </a:r>
            <a:endParaRPr lang="en-US" dirty="0">
              <a:cs typeface="B Titr" panose="00000700000000000000" pitchFamily="2" charset="-78"/>
            </a:endParaRPr>
          </a:p>
          <a:p>
            <a:pPr algn="ctr"/>
            <a:r>
              <a:rPr lang="ar-SA" b="1" dirty="0">
                <a:cs typeface="B Titr" panose="00000700000000000000" pitchFamily="2" charset="-78"/>
              </a:rPr>
              <a:t>استان تهران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121" y="2954867"/>
            <a:ext cx="2586679" cy="31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812" y="194732"/>
            <a:ext cx="8534400" cy="1507067"/>
          </a:xfrm>
        </p:spPr>
        <p:txBody>
          <a:bodyPr/>
          <a:lstStyle/>
          <a:p>
            <a:pPr algn="ctr"/>
            <a:r>
              <a:rPr lang="ar-SA" b="1" dirty="0">
                <a:cs typeface="B Titr" panose="00000700000000000000" pitchFamily="2" charset="-78"/>
              </a:rPr>
              <a:t>فیلم کوتاه تجارب تدریس ( اساتید و کارکنان و دانشجویان) </a:t>
            </a:r>
            <a:r>
              <a:rPr lang="fa-IR" b="1" dirty="0" smtClean="0">
                <a:cs typeface="B Titr" panose="00000700000000000000" pitchFamily="2" charset="-78"/>
              </a:rPr>
              <a:t>برگزیدگان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8036" y="1662832"/>
            <a:ext cx="9192563" cy="5195168"/>
          </a:xfrm>
        </p:spPr>
        <p:txBody>
          <a:bodyPr>
            <a:normAutofit fontScale="92500" lnSpcReduction="20000"/>
          </a:bodyPr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خانم آرزو طاهرخانی (استان قزوین) </a:t>
            </a:r>
            <a:endParaRPr lang="fa-IR" b="1" dirty="0" smtClean="0">
              <a:cs typeface="B Titr" panose="00000700000000000000" pitchFamily="2" charset="-78"/>
            </a:endParaRPr>
          </a:p>
          <a:p>
            <a:pPr algn="ctr" rtl="1"/>
            <a:endParaRPr lang="fa-IR" b="1" dirty="0">
              <a:cs typeface="B Titr" panose="00000700000000000000" pitchFamily="2" charset="-78"/>
            </a:endParaRPr>
          </a:p>
          <a:p>
            <a:pPr algn="ctr" rtl="1"/>
            <a:endParaRPr lang="en-US" dirty="0">
              <a:cs typeface="B Titr" panose="00000700000000000000" pitchFamily="2" charset="-78"/>
            </a:endParaRPr>
          </a:p>
          <a:p>
            <a:pPr algn="ctr" rtl="1"/>
            <a:r>
              <a:rPr lang="ar-SA" b="1" dirty="0">
                <a:cs typeface="B Titr" panose="00000700000000000000" pitchFamily="2" charset="-78"/>
              </a:rPr>
              <a:t>خانم نسترن عاقلان ( استان همدان)</a:t>
            </a:r>
            <a:endParaRPr lang="en-US" dirty="0">
              <a:cs typeface="B Titr" panose="00000700000000000000" pitchFamily="2" charset="-78"/>
            </a:endParaRPr>
          </a:p>
          <a:p>
            <a:pPr algn="ctr" rtl="1"/>
            <a:r>
              <a:rPr lang="ar-SA" b="1" dirty="0">
                <a:cs typeface="B Titr" panose="00000700000000000000" pitchFamily="2" charset="-78"/>
              </a:rPr>
              <a:t>خانم فاطمه سالاری </a:t>
            </a:r>
            <a:r>
              <a:rPr lang="ar-SA" b="1" dirty="0" smtClean="0">
                <a:cs typeface="B Titr" panose="00000700000000000000" pitchFamily="2" charset="-78"/>
              </a:rPr>
              <a:t>(</a:t>
            </a:r>
            <a:r>
              <a:rPr lang="ar-SA" b="1" dirty="0">
                <a:cs typeface="B Titr" panose="00000700000000000000" pitchFamily="2" charset="-78"/>
              </a:rPr>
              <a:t>استان لرستان</a:t>
            </a:r>
            <a:r>
              <a:rPr lang="ar-SA" b="1" dirty="0" smtClean="0">
                <a:cs typeface="B Titr" panose="00000700000000000000" pitchFamily="2" charset="-78"/>
              </a:rPr>
              <a:t>)</a:t>
            </a:r>
            <a:endParaRPr lang="fa-IR" b="1" dirty="0" smtClean="0">
              <a:cs typeface="B Titr" panose="00000700000000000000" pitchFamily="2" charset="-78"/>
            </a:endParaRPr>
          </a:p>
          <a:p>
            <a:pPr algn="ctr" rtl="1"/>
            <a:endParaRPr lang="fa-IR" b="1" dirty="0">
              <a:cs typeface="B Titr" panose="00000700000000000000" pitchFamily="2" charset="-78"/>
            </a:endParaRPr>
          </a:p>
          <a:p>
            <a:pPr algn="ctr" rtl="1"/>
            <a:endParaRPr lang="fa-IR" b="1" dirty="0" smtClean="0">
              <a:cs typeface="B Titr" panose="00000700000000000000" pitchFamily="2" charset="-78"/>
            </a:endParaRPr>
          </a:p>
          <a:p>
            <a:pPr algn="ctr" rtl="1"/>
            <a:endParaRPr lang="en-US" dirty="0">
              <a:cs typeface="B Titr" panose="00000700000000000000" pitchFamily="2" charset="-78"/>
            </a:endParaRPr>
          </a:p>
          <a:p>
            <a:pPr algn="ctr" rtl="1"/>
            <a:r>
              <a:rPr lang="ar-SA" b="1" dirty="0">
                <a:cs typeface="B Titr" panose="00000700000000000000" pitchFamily="2" charset="-78"/>
              </a:rPr>
              <a:t>خانم زینب </a:t>
            </a:r>
            <a:r>
              <a:rPr lang="ar-SA" b="1" dirty="0" smtClean="0">
                <a:cs typeface="B Titr" panose="00000700000000000000" pitchFamily="2" charset="-78"/>
              </a:rPr>
              <a:t>جباری(استان </a:t>
            </a:r>
            <a:r>
              <a:rPr lang="ar-SA" b="1" dirty="0">
                <a:cs typeface="B Titr" panose="00000700000000000000" pitchFamily="2" charset="-78"/>
              </a:rPr>
              <a:t>قزوین</a:t>
            </a:r>
            <a:r>
              <a:rPr lang="ar-SA" b="1" dirty="0" smtClean="0">
                <a:cs typeface="B Titr" panose="00000700000000000000" pitchFamily="2" charset="-78"/>
              </a:rPr>
              <a:t>)</a:t>
            </a:r>
            <a:endParaRPr lang="fa-IR" b="1" dirty="0" smtClean="0">
              <a:cs typeface="B Titr" panose="00000700000000000000" pitchFamily="2" charset="-78"/>
            </a:endParaRPr>
          </a:p>
          <a:p>
            <a:pPr algn="ctr" rtl="1"/>
            <a:endParaRPr lang="fa-IR" b="1" dirty="0">
              <a:cs typeface="B Titr" panose="00000700000000000000" pitchFamily="2" charset="-78"/>
            </a:endParaRPr>
          </a:p>
          <a:p>
            <a:pPr algn="ctr" rtl="1"/>
            <a:endParaRPr lang="fa-IR" b="1" dirty="0" smtClean="0">
              <a:cs typeface="B Titr" panose="00000700000000000000" pitchFamily="2" charset="-78"/>
            </a:endParaRPr>
          </a:p>
          <a:p>
            <a:pPr algn="ctr" rtl="1"/>
            <a:endParaRPr lang="fa-IR" b="1" dirty="0">
              <a:cs typeface="B Titr" panose="00000700000000000000" pitchFamily="2" charset="-78"/>
            </a:endParaRPr>
          </a:p>
          <a:p>
            <a:pPr algn="ctr" rtl="1"/>
            <a:endParaRPr lang="en-US" dirty="0">
              <a:cs typeface="B Titr" panose="00000700000000000000" pitchFamily="2" charset="-78"/>
            </a:endParaRPr>
          </a:p>
          <a:p>
            <a:pPr algn="ctr" rtl="1"/>
            <a:r>
              <a:rPr lang="ar-SA" b="1" dirty="0">
                <a:cs typeface="B Titr" panose="00000700000000000000" pitchFamily="2" charset="-78"/>
              </a:rPr>
              <a:t>آقای شهرام </a:t>
            </a:r>
            <a:r>
              <a:rPr lang="ar-SA" b="1" dirty="0" smtClean="0">
                <a:cs typeface="B Titr" panose="00000700000000000000" pitchFamily="2" charset="-78"/>
              </a:rPr>
              <a:t>نظری(استان </a:t>
            </a:r>
            <a:r>
              <a:rPr lang="ar-SA" b="1" dirty="0">
                <a:cs typeface="B Titr" panose="00000700000000000000" pitchFamily="2" charset="-78"/>
              </a:rPr>
              <a:t>تهران) 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87" y="4597400"/>
            <a:ext cx="1695450" cy="22606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87" y="1229119"/>
            <a:ext cx="1613535" cy="21075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J:\153095013151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12" y="3700845"/>
            <a:ext cx="1943100" cy="2238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74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040496"/>
              </p:ext>
            </p:extLst>
          </p:nvPr>
        </p:nvGraphicFramePr>
        <p:xfrm>
          <a:off x="684211" y="645042"/>
          <a:ext cx="10716605" cy="585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ocument" r:id="rId4" imgW="5956042" imgH="5857919" progId="Word.Document.12">
                  <p:embed/>
                </p:oleObj>
              </mc:Choice>
              <mc:Fallback>
                <p:oleObj name="Document" r:id="rId4" imgW="5956042" imgH="585791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211" y="645042"/>
                        <a:ext cx="10716605" cy="585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463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042" y="751911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dirty="0" smtClean="0">
                <a:cs typeface="B Titr" panose="00000700000000000000" pitchFamily="2" charset="-78"/>
              </a:rPr>
              <a:t>تولی</a:t>
            </a:r>
            <a:r>
              <a:rPr lang="ar-SA" b="1" dirty="0" smtClean="0">
                <a:cs typeface="B Titr" panose="00000700000000000000" pitchFamily="2" charset="-78"/>
              </a:rPr>
              <a:t>د </a:t>
            </a:r>
            <a:r>
              <a:rPr lang="ar-SA" b="1" dirty="0">
                <a:cs typeface="B Titr" panose="00000700000000000000" pitchFamily="2" charset="-78"/>
              </a:rPr>
              <a:t>محتوای الکترونیکی تعاملی (اساتید و کارکنان</a:t>
            </a:r>
            <a:r>
              <a:rPr lang="ar-SA" b="1" dirty="0" smtClean="0">
                <a:cs typeface="B Titr" panose="00000700000000000000" pitchFamily="2" charset="-78"/>
              </a:rPr>
              <a:t>)</a:t>
            </a:r>
            <a:r>
              <a:rPr lang="fa-IR" b="1" dirty="0" smtClean="0">
                <a:cs typeface="B Titr" panose="00000700000000000000" pitchFamily="2" charset="-78"/>
              </a:rPr>
              <a:t/>
            </a:r>
            <a:br>
              <a:rPr lang="fa-IR" b="1" dirty="0" smtClean="0">
                <a:cs typeface="B Titr" panose="00000700000000000000" pitchFamily="2" charset="-78"/>
              </a:rPr>
            </a:br>
            <a:r>
              <a:rPr lang="fa-IR" b="1" dirty="0" smtClean="0">
                <a:cs typeface="B Titr" panose="00000700000000000000" pitchFamily="2" charset="-78"/>
              </a:rPr>
              <a:t>رتبه اول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468" y="1505444"/>
            <a:ext cx="10515600" cy="4351338"/>
          </a:xfrm>
        </p:spPr>
        <p:txBody>
          <a:bodyPr/>
          <a:lstStyle/>
          <a:p>
            <a:pPr algn="r" rtl="1"/>
            <a:r>
              <a:rPr lang="ar-SA" b="1" dirty="0">
                <a:cs typeface="B Titr" panose="00000700000000000000" pitchFamily="2" charset="-78"/>
              </a:rPr>
              <a:t>آقای علیرضا بادله</a:t>
            </a:r>
            <a:endParaRPr lang="en-US" dirty="0">
              <a:cs typeface="B Titr" panose="00000700000000000000" pitchFamily="2" charset="-78"/>
            </a:endParaRPr>
          </a:p>
          <a:p>
            <a:pPr algn="r" rtl="1"/>
            <a:r>
              <a:rPr lang="ar-SA" b="1" dirty="0">
                <a:cs typeface="B Titr" panose="00000700000000000000" pitchFamily="2" charset="-78"/>
              </a:rPr>
              <a:t>با همکاری </a:t>
            </a:r>
            <a:r>
              <a:rPr lang="ar-SA" b="1" dirty="0" smtClean="0">
                <a:cs typeface="B Titr" panose="00000700000000000000" pitchFamily="2" charset="-78"/>
              </a:rPr>
              <a:t>مشترک</a:t>
            </a:r>
            <a:endParaRPr lang="fa-IR" b="1" dirty="0" smtClean="0">
              <a:cs typeface="B Titr" panose="00000700000000000000" pitchFamily="2" charset="-78"/>
            </a:endParaRPr>
          </a:p>
          <a:p>
            <a:pPr algn="r" rtl="1"/>
            <a:endParaRPr lang="fa-IR" b="1" dirty="0">
              <a:cs typeface="B Titr" panose="00000700000000000000" pitchFamily="2" charset="-78"/>
            </a:endParaRPr>
          </a:p>
          <a:p>
            <a:pPr algn="r" rtl="1"/>
            <a:endParaRPr lang="fa-IR" b="1" dirty="0" smtClean="0">
              <a:cs typeface="B Titr" panose="00000700000000000000" pitchFamily="2" charset="-78"/>
            </a:endParaRPr>
          </a:p>
          <a:p>
            <a:pPr algn="r" rtl="1"/>
            <a:endParaRPr lang="en-US" dirty="0">
              <a:cs typeface="B Titr" panose="00000700000000000000" pitchFamily="2" charset="-78"/>
            </a:endParaRPr>
          </a:p>
          <a:p>
            <a:pPr algn="r" rtl="1"/>
            <a:r>
              <a:rPr lang="ar-SA" b="1" dirty="0">
                <a:cs typeface="B Titr" panose="00000700000000000000" pitchFamily="2" charset="-78"/>
              </a:rPr>
              <a:t>خانم وحیده سلیمانی </a:t>
            </a:r>
            <a:endParaRPr lang="en-US" dirty="0">
              <a:cs typeface="B Titr" panose="00000700000000000000" pitchFamily="2" charset="-78"/>
            </a:endParaRPr>
          </a:p>
          <a:p>
            <a:pPr algn="r" rtl="1"/>
            <a:r>
              <a:rPr lang="ar-SA" b="1" dirty="0">
                <a:cs typeface="B Titr" panose="00000700000000000000" pitchFamily="2" charset="-78"/>
              </a:rPr>
              <a:t>(استان گلستان)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618" y="2081719"/>
            <a:ext cx="1754539" cy="2272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617" y="4460660"/>
            <a:ext cx="1754539" cy="1861179"/>
          </a:xfrm>
          <a:prstGeom prst="rect">
            <a:avLst/>
          </a:prstGeom>
        </p:spPr>
      </p:pic>
      <p:pic>
        <p:nvPicPr>
          <p:cNvPr id="6" name="بادل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468" y="2432419"/>
            <a:ext cx="4734128" cy="295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8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6" y="226617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ar-SA" b="1" dirty="0" smtClean="0">
                <a:cs typeface="B Titr" panose="00000700000000000000" pitchFamily="2" charset="-78"/>
              </a:rPr>
              <a:t>تولید محتوای الکترونیکی تعاملی (اساتید و کارکنان)</a:t>
            </a:r>
            <a:r>
              <a:rPr lang="en-US" b="1" dirty="0" smtClean="0">
                <a:cs typeface="B Titr" panose="00000700000000000000" pitchFamily="2" charset="-78"/>
              </a:rPr>
              <a:t/>
            </a:r>
            <a:br>
              <a:rPr lang="en-US" b="1" dirty="0" smtClean="0">
                <a:cs typeface="B Titr" panose="00000700000000000000" pitchFamily="2" charset="-78"/>
              </a:rPr>
            </a:br>
            <a:r>
              <a:rPr lang="fa-IR" b="1" dirty="0" smtClean="0">
                <a:cs typeface="B Titr" panose="00000700000000000000" pitchFamily="2" charset="-78"/>
              </a:rPr>
              <a:t>رتبه دوم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9872" y="1308371"/>
            <a:ext cx="8534400" cy="3615267"/>
          </a:xfrm>
        </p:spPr>
        <p:txBody>
          <a:bodyPr/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خانم پری تاتار</a:t>
            </a:r>
            <a:endParaRPr lang="en-US" dirty="0">
              <a:cs typeface="B Titr" panose="00000700000000000000" pitchFamily="2" charset="-78"/>
            </a:endParaRPr>
          </a:p>
          <a:p>
            <a:pPr algn="ctr" rtl="1"/>
            <a:r>
              <a:rPr lang="ar-SA" b="1" dirty="0">
                <a:cs typeface="B Titr" panose="00000700000000000000" pitchFamily="2" charset="-78"/>
              </a:rPr>
              <a:t>با همکاری مشترک  خانم فاطمه احمدی</a:t>
            </a:r>
            <a:endParaRPr lang="en-US" dirty="0">
              <a:cs typeface="B Titr" panose="00000700000000000000" pitchFamily="2" charset="-78"/>
            </a:endParaRPr>
          </a:p>
          <a:p>
            <a:pPr algn="ctr"/>
            <a:r>
              <a:rPr lang="ar-SA" b="1" dirty="0">
                <a:cs typeface="B Titr" panose="00000700000000000000" pitchFamily="2" charset="-78"/>
              </a:rPr>
              <a:t>(استان کرمانشاه)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06" y="4054361"/>
            <a:ext cx="1634331" cy="2208901"/>
          </a:xfrm>
          <a:prstGeom prst="rect">
            <a:avLst/>
          </a:prstGeom>
        </p:spPr>
      </p:pic>
      <p:pic>
        <p:nvPicPr>
          <p:cNvPr id="5" name="تاتا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730" y="1575881"/>
            <a:ext cx="24384000" cy="1371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523" y="440626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ar-SA" b="1" dirty="0" smtClean="0">
                <a:cs typeface="B Titr" panose="00000700000000000000" pitchFamily="2" charset="-78"/>
              </a:rPr>
              <a:t>تولید محتوای الکترونیکی تعاملی (اساتید و کارکنان)</a:t>
            </a:r>
            <a:r>
              <a:rPr lang="en-US" b="1" dirty="0" smtClean="0">
                <a:cs typeface="B Titr" panose="00000700000000000000" pitchFamily="2" charset="-78"/>
              </a:rPr>
              <a:t/>
            </a:r>
            <a:br>
              <a:rPr lang="en-US" b="1" dirty="0" smtClean="0">
                <a:cs typeface="B Titr" panose="00000700000000000000" pitchFamily="2" charset="-78"/>
              </a:rPr>
            </a:br>
            <a:r>
              <a:rPr lang="fa-IR" b="1" dirty="0" smtClean="0">
                <a:cs typeface="B Titr" panose="00000700000000000000" pitchFamily="2" charset="-78"/>
              </a:rPr>
              <a:t>رتبه سوم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8629" y="519311"/>
            <a:ext cx="8534400" cy="3615267"/>
          </a:xfrm>
        </p:spPr>
        <p:txBody>
          <a:bodyPr/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آقای حسن خطیبی </a:t>
            </a:r>
            <a:endParaRPr lang="en-US" dirty="0">
              <a:cs typeface="B Titr" panose="00000700000000000000" pitchFamily="2" charset="-78"/>
            </a:endParaRPr>
          </a:p>
          <a:p>
            <a:pPr algn="ctr" rtl="1"/>
            <a:r>
              <a:rPr lang="ar-SA" b="1" dirty="0">
                <a:cs typeface="B Titr" panose="00000700000000000000" pitchFamily="2" charset="-78"/>
              </a:rPr>
              <a:t>(استان اصفهان)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739" y="2326944"/>
            <a:ext cx="2247619" cy="3371429"/>
          </a:xfrm>
          <a:prstGeom prst="rect">
            <a:avLst/>
          </a:prstGeom>
        </p:spPr>
      </p:pic>
      <p:pic>
        <p:nvPicPr>
          <p:cNvPr id="5" name="خطیب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971" y="1707713"/>
            <a:ext cx="5762657" cy="420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8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212" y="347132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ar-SA" b="1" dirty="0" smtClean="0">
                <a:cs typeface="B Titr" panose="00000700000000000000" pitchFamily="2" charset="-78"/>
              </a:rPr>
              <a:t>تولید محتوای الکترونیکی تعاملی (اساتید و کارکنان)</a:t>
            </a:r>
            <a:r>
              <a:rPr lang="en-US" b="1" dirty="0" smtClean="0">
                <a:cs typeface="B Titr" panose="00000700000000000000" pitchFamily="2" charset="-78"/>
              </a:rPr>
              <a:t/>
            </a:r>
            <a:br>
              <a:rPr lang="en-US" b="1" dirty="0" smtClean="0">
                <a:cs typeface="B Titr" panose="00000700000000000000" pitchFamily="2" charset="-78"/>
              </a:rPr>
            </a:br>
            <a:r>
              <a:rPr lang="fa-IR" b="1" dirty="0" smtClean="0">
                <a:cs typeface="B Titr" panose="00000700000000000000" pitchFamily="2" charset="-78"/>
              </a:rPr>
              <a:t>برگزیدگان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212" y="1854199"/>
            <a:ext cx="8534400" cy="3615267"/>
          </a:xfrm>
        </p:spPr>
        <p:txBody>
          <a:bodyPr/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خانم سمیه مهتدی (استان تهران) – آقای علی فرخنده کلات (استان خراسان رضوی)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008" y="3974042"/>
            <a:ext cx="1888792" cy="2419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702" y="4040749"/>
            <a:ext cx="1682497" cy="235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3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241" y="519370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ar-SA" b="1" dirty="0" smtClean="0">
                <a:cs typeface="B Titr" panose="00000700000000000000" pitchFamily="2" charset="-78"/>
              </a:rPr>
              <a:t>تولید محتوای الکترونیکی تعاملی (</a:t>
            </a:r>
            <a:r>
              <a:rPr lang="fa-IR" b="1" dirty="0" smtClean="0">
                <a:cs typeface="B Titr" panose="00000700000000000000" pitchFamily="2" charset="-78"/>
              </a:rPr>
              <a:t>دانشجو معلمان</a:t>
            </a:r>
            <a:r>
              <a:rPr lang="ar-SA" b="1" dirty="0" smtClean="0">
                <a:cs typeface="B Titr" panose="00000700000000000000" pitchFamily="2" charset="-78"/>
              </a:rPr>
              <a:t>)</a:t>
            </a:r>
            <a:r>
              <a:rPr lang="en-US" b="1" dirty="0" smtClean="0">
                <a:cs typeface="B Titr" panose="00000700000000000000" pitchFamily="2" charset="-78"/>
              </a:rPr>
              <a:t/>
            </a:r>
            <a:br>
              <a:rPr lang="en-US" b="1" dirty="0" smtClean="0">
                <a:cs typeface="B Titr" panose="00000700000000000000" pitchFamily="2" charset="-78"/>
              </a:rPr>
            </a:br>
            <a:r>
              <a:rPr lang="fa-IR" b="1" dirty="0" smtClean="0">
                <a:cs typeface="B Titr" panose="00000700000000000000" pitchFamily="2" charset="-78"/>
              </a:rPr>
              <a:t>رتبه اول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6441" y="722930"/>
            <a:ext cx="8534400" cy="3615267"/>
          </a:xfrm>
        </p:spPr>
        <p:txBody>
          <a:bodyPr/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آقای شهاب رزاقی</a:t>
            </a:r>
            <a:endParaRPr lang="en-US" dirty="0">
              <a:cs typeface="B Titr" panose="00000700000000000000" pitchFamily="2" charset="-78"/>
            </a:endParaRPr>
          </a:p>
          <a:p>
            <a:pPr algn="ctr"/>
            <a:r>
              <a:rPr lang="ar-SA" b="1" dirty="0">
                <a:cs typeface="B Titr" panose="00000700000000000000" pitchFamily="2" charset="-78"/>
              </a:rPr>
              <a:t>(استان مازندران)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85" y="2026438"/>
            <a:ext cx="2431196" cy="1620164"/>
          </a:xfrm>
          <a:prstGeom prst="rect">
            <a:avLst/>
          </a:prstGeom>
        </p:spPr>
      </p:pic>
      <p:pic>
        <p:nvPicPr>
          <p:cNvPr id="6" name="رزاق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318" r="10542"/>
          <a:stretch/>
        </p:blipFill>
        <p:spPr>
          <a:xfrm>
            <a:off x="301650" y="2455004"/>
            <a:ext cx="5797685" cy="41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237" y="65463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ar-SA" b="1" dirty="0" smtClean="0">
                <a:cs typeface="B Titr" panose="00000700000000000000" pitchFamily="2" charset="-78"/>
              </a:rPr>
              <a:t>تولید محتوای الکترونیکی تعاملی (</a:t>
            </a:r>
            <a:r>
              <a:rPr lang="fa-IR" b="1" dirty="0" smtClean="0">
                <a:cs typeface="B Titr" panose="00000700000000000000" pitchFamily="2" charset="-78"/>
              </a:rPr>
              <a:t>دانشجو معلمان</a:t>
            </a:r>
            <a:r>
              <a:rPr lang="ar-SA" b="1" dirty="0" smtClean="0">
                <a:cs typeface="B Titr" panose="00000700000000000000" pitchFamily="2" charset="-78"/>
              </a:rPr>
              <a:t>)</a:t>
            </a:r>
            <a:r>
              <a:rPr lang="en-US" b="1" dirty="0" smtClean="0">
                <a:cs typeface="B Titr" panose="00000700000000000000" pitchFamily="2" charset="-78"/>
              </a:rPr>
              <a:t/>
            </a:r>
            <a:br>
              <a:rPr lang="en-US" b="1" dirty="0" smtClean="0">
                <a:cs typeface="B Titr" panose="00000700000000000000" pitchFamily="2" charset="-78"/>
              </a:rPr>
            </a:br>
            <a:r>
              <a:rPr lang="fa-IR" b="1" dirty="0" smtClean="0">
                <a:cs typeface="B Titr" panose="00000700000000000000" pitchFamily="2" charset="-78"/>
              </a:rPr>
              <a:t>رتبه دوم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6603" y="872065"/>
            <a:ext cx="8534400" cy="3615267"/>
          </a:xfrm>
        </p:spPr>
        <p:txBody>
          <a:bodyPr/>
          <a:lstStyle/>
          <a:p>
            <a:pPr algn="ctr" rtl="1"/>
            <a:r>
              <a:rPr lang="ar-SA" b="1" dirty="0" smtClean="0">
                <a:cs typeface="B Titr" panose="00000700000000000000" pitchFamily="2" charset="-78"/>
              </a:rPr>
              <a:t>آقای مجید الیاسی کلهودشتی</a:t>
            </a:r>
            <a:endParaRPr lang="en-US" dirty="0" smtClean="0">
              <a:cs typeface="B Titr" panose="00000700000000000000" pitchFamily="2" charset="-78"/>
            </a:endParaRPr>
          </a:p>
          <a:p>
            <a:pPr algn="ctr"/>
            <a:r>
              <a:rPr lang="ar-SA" b="1" dirty="0" smtClean="0">
                <a:cs typeface="B Titr" panose="00000700000000000000" pitchFamily="2" charset="-78"/>
              </a:rPr>
              <a:t>(استان مازندران)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2594" y="3514566"/>
            <a:ext cx="1342417" cy="1945532"/>
          </a:xfrm>
          <a:prstGeom prst="rect">
            <a:avLst/>
          </a:prstGeom>
        </p:spPr>
      </p:pic>
      <p:pic>
        <p:nvPicPr>
          <p:cNvPr id="5" name="الیاس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381" y="2333375"/>
            <a:ext cx="6727218" cy="378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8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897" y="421171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ar-SA" b="1" dirty="0" smtClean="0">
                <a:cs typeface="B Titr" panose="00000700000000000000" pitchFamily="2" charset="-78"/>
              </a:rPr>
              <a:t>تولید محتوای الکترونیکی تعاملی (</a:t>
            </a:r>
            <a:r>
              <a:rPr lang="fa-IR" b="1" dirty="0" smtClean="0">
                <a:cs typeface="B Titr" panose="00000700000000000000" pitchFamily="2" charset="-78"/>
              </a:rPr>
              <a:t>دانشجو معلمان</a:t>
            </a:r>
            <a:r>
              <a:rPr lang="ar-SA" b="1" dirty="0" smtClean="0">
                <a:cs typeface="B Titr" panose="00000700000000000000" pitchFamily="2" charset="-78"/>
              </a:rPr>
              <a:t>)</a:t>
            </a:r>
            <a:r>
              <a:rPr lang="en-US" b="1" dirty="0" smtClean="0">
                <a:cs typeface="B Titr" panose="00000700000000000000" pitchFamily="2" charset="-78"/>
              </a:rPr>
              <a:t/>
            </a:r>
            <a:br>
              <a:rPr lang="en-US" b="1" dirty="0" smtClean="0">
                <a:cs typeface="B Titr" panose="00000700000000000000" pitchFamily="2" charset="-78"/>
              </a:rPr>
            </a:br>
            <a:r>
              <a:rPr lang="fa-IR" b="1" dirty="0" smtClean="0">
                <a:cs typeface="B Titr" panose="00000700000000000000" pitchFamily="2" charset="-78"/>
              </a:rPr>
              <a:t>رتبه سوم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7297" y="1740710"/>
            <a:ext cx="8534400" cy="3615267"/>
          </a:xfrm>
        </p:spPr>
        <p:txBody>
          <a:bodyPr/>
          <a:lstStyle/>
          <a:p>
            <a:pPr algn="ctr" rtl="1"/>
            <a:r>
              <a:rPr lang="ar-SA" b="1" dirty="0">
                <a:cs typeface="B Titr" panose="00000700000000000000" pitchFamily="2" charset="-78"/>
              </a:rPr>
              <a:t>خانم شهلا نصیری</a:t>
            </a:r>
            <a:endParaRPr lang="en-US" dirty="0">
              <a:cs typeface="B Titr" panose="00000700000000000000" pitchFamily="2" charset="-78"/>
            </a:endParaRPr>
          </a:p>
          <a:p>
            <a:pPr algn="ctr"/>
            <a:r>
              <a:rPr lang="ar-SA" b="1" dirty="0">
                <a:cs typeface="B Titr" panose="00000700000000000000" pitchFamily="2" charset="-78"/>
              </a:rPr>
              <a:t>(استان آذربایجان شرقی)</a:t>
            </a:r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830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397</TotalTime>
  <Words>254</Words>
  <Application>Microsoft Office PowerPoint</Application>
  <PresentationFormat>Widescreen</PresentationFormat>
  <Paragraphs>55</Paragraphs>
  <Slides>15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B Titr</vt:lpstr>
      <vt:lpstr>Century Gothic</vt:lpstr>
      <vt:lpstr>Wingdings 3</vt:lpstr>
      <vt:lpstr>Slice</vt:lpstr>
      <vt:lpstr>Document</vt:lpstr>
      <vt:lpstr>PowerPoint Presentation</vt:lpstr>
      <vt:lpstr>PowerPoint Presentation</vt:lpstr>
      <vt:lpstr>تولید محتوای الکترونیکی تعاملی (اساتید و کارکنان) رتبه اول</vt:lpstr>
      <vt:lpstr>تولید محتوای الکترونیکی تعاملی (اساتید و کارکنان) رتبه دوم</vt:lpstr>
      <vt:lpstr>تولید محتوای الکترونیکی تعاملی (اساتید و کارکنان) رتبه سوم</vt:lpstr>
      <vt:lpstr>تولید محتوای الکترونیکی تعاملی (اساتید و کارکنان) برگزیدگان</vt:lpstr>
      <vt:lpstr>تولید محتوای الکترونیکی تعاملی (دانشجو معلمان) رتبه اول</vt:lpstr>
      <vt:lpstr>تولید محتوای الکترونیکی تعاملی (دانشجو معلمان) رتبه دوم</vt:lpstr>
      <vt:lpstr>تولید محتوای الکترونیکی تعاملی (دانشجو معلمان) رتبه سوم</vt:lpstr>
      <vt:lpstr>تولید محتوای الکترونیکی تعاملی (دانشجو معلمان) برگزیدگان</vt:lpstr>
      <vt:lpstr>برنامه های کاربردی موبایل رتبه اول</vt:lpstr>
      <vt:lpstr>برنامه های کاربردی موبایل رتبه دوم</vt:lpstr>
      <vt:lpstr>برنامه های کاربردی موبایل رتبه سوم</vt:lpstr>
      <vt:lpstr>فیلم کوتاه تجارب تدریس ( اساتید و کارکنان و دانشجویان) رتبه سوم</vt:lpstr>
      <vt:lpstr>فیلم کوتاه تجارب تدریس ( اساتید و کارکنان و دانشجویان) برگزیدگان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Yadgiri-Electronic</dc:creator>
  <cp:lastModifiedBy>somaye saeidi yeganeh</cp:lastModifiedBy>
  <cp:revision>19</cp:revision>
  <dcterms:created xsi:type="dcterms:W3CDTF">2018-07-23T08:43:19Z</dcterms:created>
  <dcterms:modified xsi:type="dcterms:W3CDTF">2018-08-08T06:45:36Z</dcterms:modified>
</cp:coreProperties>
</file>