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98" r:id="rId2"/>
    <p:sldId id="410" r:id="rId3"/>
    <p:sldId id="411" r:id="rId4"/>
    <p:sldId id="396" r:id="rId5"/>
    <p:sldId id="397" r:id="rId6"/>
    <p:sldId id="263" r:id="rId7"/>
    <p:sldId id="357" r:id="rId8"/>
    <p:sldId id="358" r:id="rId9"/>
    <p:sldId id="359" r:id="rId10"/>
    <p:sldId id="398" r:id="rId11"/>
    <p:sldId id="399" r:id="rId12"/>
    <p:sldId id="404" r:id="rId13"/>
    <p:sldId id="400" r:id="rId14"/>
    <p:sldId id="403" r:id="rId15"/>
    <p:sldId id="402" r:id="rId16"/>
    <p:sldId id="405" r:id="rId17"/>
    <p:sldId id="406" r:id="rId18"/>
    <p:sldId id="407" r:id="rId19"/>
    <p:sldId id="408" r:id="rId20"/>
    <p:sldId id="409" r:id="rId21"/>
    <p:sldId id="367" r:id="rId22"/>
    <p:sldId id="395" r:id="rId23"/>
    <p:sldId id="368" r:id="rId24"/>
    <p:sldId id="401" r:id="rId25"/>
    <p:sldId id="382" r:id="rId26"/>
    <p:sldId id="384" r:id="rId27"/>
    <p:sldId id="332" r:id="rId28"/>
    <p:sldId id="331" r:id="rId29"/>
    <p:sldId id="319" r:id="rId30"/>
    <p:sldId id="321" r:id="rId31"/>
    <p:sldId id="322" r:id="rId32"/>
    <p:sldId id="323" r:id="rId33"/>
    <p:sldId id="324" r:id="rId34"/>
    <p:sldId id="325" r:id="rId35"/>
    <p:sldId id="327" r:id="rId36"/>
    <p:sldId id="334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mal" initials="k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7-06T21:14:47.369" idx="1">
    <p:pos x="3381" y="2756"/>
    <p:text>گفتمان ها درباره موضوعات صحبت نمی کنند و هویت موضوعات را تعیین نمی کنند بلکه سازنده موضوعات اند و در فرایند این سازندگی مداخله خود را پنهان می کنند. گفتمان روشن می سازد چه کسی در چه زمانی و با چه آمریتی صحبت می کند.</p:text>
    <p:extLst>
      <p:ext uri="{C676402C-5697-4E1C-873F-D02D1690AC5C}">
        <p15:threadingInfo xmlns:p15="http://schemas.microsoft.com/office/powerpoint/2012/main" timeZoneBias="420"/>
      </p:ext>
    </p:extLst>
  </p:cm>
  <p:cm authorId="1" dt="2017-07-06T21:22:19.103" idx="2">
    <p:pos x="3381" y="2892"/>
    <p:text>به طور كلی گفته می شود كه گفتمان چهار كاركرد دارد:
1- اجبار:
2-مقاومت، مخالفت و اعتراض:
3- پنهان كاری:
4-مشروعیت سازی و مشروعیت زدایی (27):</p:text>
    <p:extLst>
      <p:ext uri="{C676402C-5697-4E1C-873F-D02D1690AC5C}">
        <p15:threadingInfo xmlns:p15="http://schemas.microsoft.com/office/powerpoint/2012/main" timeZoneBias="420">
          <p15:parentCm authorId="1" idx="1"/>
        </p15:threadingInfo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232B96-C4DE-4527-A0E3-A59C0AE20876}" type="doc">
      <dgm:prSet loTypeId="urn:microsoft.com/office/officeart/2005/8/layout/arrow2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748CE1-43AC-4F39-A38D-35C3091A65A2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xfrm>
          <a:off x="1363350" y="0"/>
          <a:ext cx="2797526" cy="705104"/>
        </a:xfrm>
        <a:solidFill>
          <a:sysClr val="window" lastClr="FFFFFF"/>
        </a:solidFill>
        <a:ln w="25400" cap="flat" cmpd="sng" algn="ctr">
          <a:solidFill>
            <a:srgbClr val="4F81BD"/>
          </a:solidFill>
          <a:prstDash val="solid"/>
        </a:ln>
        <a:effectLst/>
      </dgm:spPr>
      <dgm:t>
        <a:bodyPr/>
        <a:lstStyle/>
        <a:p>
          <a:pPr rtl="1"/>
          <a:r>
            <a:rPr lang="fa-IR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Lotus" pitchFamily="2" charset="-78"/>
            </a:rPr>
            <a:t>رسوبات فرهنگی</a:t>
          </a:r>
          <a:endParaRPr lang="en-US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Lotus" pitchFamily="2" charset="-78"/>
          </a:endParaRPr>
        </a:p>
      </dgm:t>
    </dgm:pt>
    <dgm:pt modelId="{25733A94-9884-4CD6-8500-A2D1D627B652}" type="parTrans" cxnId="{5FCE3650-8A9A-4FEF-89AC-DDC5BEA3FCFC}">
      <dgm:prSet/>
      <dgm:spPr/>
      <dgm:t>
        <a:bodyPr/>
        <a:lstStyle/>
        <a:p>
          <a:pPr rtl="1"/>
          <a:endParaRPr lang="fa-IR"/>
        </a:p>
      </dgm:t>
    </dgm:pt>
    <dgm:pt modelId="{C8566E96-655F-4E99-B417-F7E82FA0F98F}" type="sibTrans" cxnId="{5FCE3650-8A9A-4FEF-89AC-DDC5BEA3FCFC}">
      <dgm:prSet/>
      <dgm:spPr/>
      <dgm:t>
        <a:bodyPr/>
        <a:lstStyle/>
        <a:p>
          <a:pPr rtl="1"/>
          <a:endParaRPr lang="fa-IR"/>
        </a:p>
      </dgm:t>
    </dgm:pt>
    <dgm:pt modelId="{7E637D19-22AE-4E2F-B606-DC606B5CF035}" type="pres">
      <dgm:prSet presAssocID="{DC232B96-C4DE-4527-A0E3-A59C0AE20876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FC5DCB37-14FD-4B53-83AF-9D181ADA1C2E}" type="pres">
      <dgm:prSet presAssocID="{DC232B96-C4DE-4527-A0E3-A59C0AE20876}" presName="arrow" presStyleLbl="bgShp" presStyleIdx="0" presStyleCnt="1"/>
      <dgm:spPr>
        <a:xfrm>
          <a:off x="678179" y="0"/>
          <a:ext cx="7051040" cy="4406900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rgbClr val="4F81BD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ysClr val="window" lastClr="FFFFFF"/>
          </a:contourClr>
        </a:sp3d>
      </dgm:spPr>
      <dgm:t>
        <a:bodyPr/>
        <a:lstStyle/>
        <a:p>
          <a:pPr rtl="1"/>
          <a:endParaRPr lang="fa-IR"/>
        </a:p>
      </dgm:t>
    </dgm:pt>
    <dgm:pt modelId="{5DCEDAA2-90D0-4406-8866-C30B78FB4E33}" type="pres">
      <dgm:prSet presAssocID="{DC232B96-C4DE-4527-A0E3-A59C0AE20876}" presName="arrowDiagram1" presStyleCnt="0">
        <dgm:presLayoutVars>
          <dgm:bulletEnabled val="1"/>
        </dgm:presLayoutVars>
      </dgm:prSet>
      <dgm:spPr/>
    </dgm:pt>
    <dgm:pt modelId="{9B047B99-774B-42BF-81BA-2909816CD487}" type="pres">
      <dgm:prSet presAssocID="{5D748CE1-43AC-4F39-A38D-35C3091A65A2}" presName="bullet1" presStyleLbl="node1" presStyleIdx="0" presStyleCnt="1" custLinFactX="-100000" custLinFactNeighborX="-134449" custLinFactNeighborY="59932"/>
      <dgm:spPr/>
    </dgm:pt>
    <dgm:pt modelId="{06BD1839-27F0-42D2-976D-CBB213444BB3}" type="pres">
      <dgm:prSet presAssocID="{5D748CE1-43AC-4F39-A38D-35C3091A65A2}" presName="textBox1" presStyleLbl="revTx" presStyleIdx="0" presStyleCnt="1" custScaleX="78698" custScaleY="17127" custLinFactNeighborX="-98179" custLinFactNeighborY="4280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ABE77D7F-39E1-4085-9CBB-79F6BE63C3B1}" type="presOf" srcId="{5D748CE1-43AC-4F39-A38D-35C3091A65A2}" destId="{06BD1839-27F0-42D2-976D-CBB213444BB3}" srcOrd="0" destOrd="0" presId="urn:microsoft.com/office/officeart/2005/8/layout/arrow2"/>
    <dgm:cxn modelId="{0BA02C79-E87E-4ED2-8987-2FAAFDCB2DFB}" type="presOf" srcId="{DC232B96-C4DE-4527-A0E3-A59C0AE20876}" destId="{7E637D19-22AE-4E2F-B606-DC606B5CF035}" srcOrd="0" destOrd="0" presId="urn:microsoft.com/office/officeart/2005/8/layout/arrow2"/>
    <dgm:cxn modelId="{5FCE3650-8A9A-4FEF-89AC-DDC5BEA3FCFC}" srcId="{DC232B96-C4DE-4527-A0E3-A59C0AE20876}" destId="{5D748CE1-43AC-4F39-A38D-35C3091A65A2}" srcOrd="0" destOrd="0" parTransId="{25733A94-9884-4CD6-8500-A2D1D627B652}" sibTransId="{C8566E96-655F-4E99-B417-F7E82FA0F98F}"/>
    <dgm:cxn modelId="{8B3BB106-21A0-48A6-A7C6-E45AA707730A}" type="presParOf" srcId="{7E637D19-22AE-4E2F-B606-DC606B5CF035}" destId="{FC5DCB37-14FD-4B53-83AF-9D181ADA1C2E}" srcOrd="0" destOrd="0" presId="urn:microsoft.com/office/officeart/2005/8/layout/arrow2"/>
    <dgm:cxn modelId="{3512A170-335F-4ADF-B2F9-8EDF86693766}" type="presParOf" srcId="{7E637D19-22AE-4E2F-B606-DC606B5CF035}" destId="{5DCEDAA2-90D0-4406-8866-C30B78FB4E33}" srcOrd="1" destOrd="0" presId="urn:microsoft.com/office/officeart/2005/8/layout/arrow2"/>
    <dgm:cxn modelId="{A518F810-AA71-49AA-A9A7-8A07F41FECDB}" type="presParOf" srcId="{5DCEDAA2-90D0-4406-8866-C30B78FB4E33}" destId="{9B047B99-774B-42BF-81BA-2909816CD487}" srcOrd="0" destOrd="0" presId="urn:microsoft.com/office/officeart/2005/8/layout/arrow2"/>
    <dgm:cxn modelId="{6FBBB5AB-1D93-4090-8D9D-CDA9F30D22BE}" type="presParOf" srcId="{5DCEDAA2-90D0-4406-8866-C30B78FB4E33}" destId="{06BD1839-27F0-42D2-976D-CBB213444BB3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8E283A-83D1-443D-BE80-6E7EBB0140A2}" type="doc">
      <dgm:prSet loTypeId="urn:microsoft.com/office/officeart/2005/8/layout/pyramid1" loCatId="pyramid" qsTypeId="urn:microsoft.com/office/officeart/2005/8/quickstyle/3d5" qsCatId="3D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777BC52E-B2A3-49FC-986E-BA8A2AEBEC57}">
      <dgm:prSet phldrT="[Text]" custT="1"/>
      <dgm:spPr/>
      <dgm:t>
        <a:bodyPr/>
        <a:lstStyle/>
        <a:p>
          <a:pPr rtl="1"/>
          <a:r>
            <a:rPr lang="fa-IR" sz="1800" dirty="0" smtClean="0"/>
            <a:t>آسیب های بحرانی</a:t>
          </a:r>
          <a:endParaRPr lang="fa-IR" sz="1800" dirty="0"/>
        </a:p>
      </dgm:t>
    </dgm:pt>
    <dgm:pt modelId="{2026A84C-1579-495E-AB79-F8DCB070A626}" type="parTrans" cxnId="{F48293B5-657F-4A03-BD6C-45C23AAAD9C7}">
      <dgm:prSet/>
      <dgm:spPr/>
      <dgm:t>
        <a:bodyPr/>
        <a:lstStyle/>
        <a:p>
          <a:pPr rtl="1"/>
          <a:endParaRPr lang="fa-IR"/>
        </a:p>
      </dgm:t>
    </dgm:pt>
    <dgm:pt modelId="{E380D776-178A-4E3A-B13B-712D6490BFB0}" type="sibTrans" cxnId="{F48293B5-657F-4A03-BD6C-45C23AAAD9C7}">
      <dgm:prSet/>
      <dgm:spPr/>
      <dgm:t>
        <a:bodyPr/>
        <a:lstStyle/>
        <a:p>
          <a:pPr rtl="1"/>
          <a:endParaRPr lang="fa-IR"/>
        </a:p>
      </dgm:t>
    </dgm:pt>
    <dgm:pt modelId="{392883AA-9249-4D3E-84A0-0FC9CFB66188}">
      <dgm:prSet phldrT="[Text]"/>
      <dgm:spPr/>
      <dgm:t>
        <a:bodyPr/>
        <a:lstStyle/>
        <a:p>
          <a:pPr rtl="1"/>
          <a:r>
            <a:rPr lang="fa-IR" dirty="0" smtClean="0"/>
            <a:t>اسیب های بنیانی</a:t>
          </a:r>
          <a:endParaRPr lang="fa-IR" dirty="0"/>
        </a:p>
      </dgm:t>
    </dgm:pt>
    <dgm:pt modelId="{FD25C1FF-6CE1-478A-B2EC-FF4C617216AD}" type="parTrans" cxnId="{E8E613B1-D579-4B13-8B7B-2C475246BBDA}">
      <dgm:prSet/>
      <dgm:spPr/>
      <dgm:t>
        <a:bodyPr/>
        <a:lstStyle/>
        <a:p>
          <a:pPr rtl="1"/>
          <a:endParaRPr lang="fa-IR"/>
        </a:p>
      </dgm:t>
    </dgm:pt>
    <dgm:pt modelId="{95F3C481-C251-4D42-B70A-B3958F253763}" type="sibTrans" cxnId="{E8E613B1-D579-4B13-8B7B-2C475246BBDA}">
      <dgm:prSet/>
      <dgm:spPr/>
      <dgm:t>
        <a:bodyPr/>
        <a:lstStyle/>
        <a:p>
          <a:pPr rtl="1"/>
          <a:endParaRPr lang="fa-IR"/>
        </a:p>
      </dgm:t>
    </dgm:pt>
    <dgm:pt modelId="{882B6545-CAC1-4BAE-9D7B-3826448C9487}" type="pres">
      <dgm:prSet presAssocID="{CD8E283A-83D1-443D-BE80-6E7EBB0140A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62097968-9F64-44AA-8E46-A9ABE1BFDF71}" type="pres">
      <dgm:prSet presAssocID="{777BC52E-B2A3-49FC-986E-BA8A2AEBEC57}" presName="Name8" presStyleCnt="0"/>
      <dgm:spPr/>
    </dgm:pt>
    <dgm:pt modelId="{3E8B6AA7-F2E7-4149-8891-EC704AC1C276}" type="pres">
      <dgm:prSet presAssocID="{777BC52E-B2A3-49FC-986E-BA8A2AEBEC57}" presName="level" presStyleLbl="node1" presStyleIdx="0" presStyleCnt="2" custLinFactNeighborX="735" custLinFactNeighborY="-901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89A55292-26F6-44B2-94D8-9E3D7B32F2F7}" type="pres">
      <dgm:prSet presAssocID="{777BC52E-B2A3-49FC-986E-BA8A2AEBEC5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56B5772-8B27-4187-AC0F-617963D79BF2}" type="pres">
      <dgm:prSet presAssocID="{392883AA-9249-4D3E-84A0-0FC9CFB66188}" presName="Name8" presStyleCnt="0"/>
      <dgm:spPr/>
    </dgm:pt>
    <dgm:pt modelId="{3A145084-C6C4-478E-9866-CD8C94D051B2}" type="pres">
      <dgm:prSet presAssocID="{392883AA-9249-4D3E-84A0-0FC9CFB66188}" presName="level" presStyleLbl="node1" presStyleIdx="1" presStyleCnt="2" custLinFactNeighborX="826" custLinFactNeighborY="-144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CC0514-4FCB-40A2-BF5D-FD5507A75CD5}" type="pres">
      <dgm:prSet presAssocID="{392883AA-9249-4D3E-84A0-0FC9CFB6618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E613B1-D579-4B13-8B7B-2C475246BBDA}" srcId="{CD8E283A-83D1-443D-BE80-6E7EBB0140A2}" destId="{392883AA-9249-4D3E-84A0-0FC9CFB66188}" srcOrd="1" destOrd="0" parTransId="{FD25C1FF-6CE1-478A-B2EC-FF4C617216AD}" sibTransId="{95F3C481-C251-4D42-B70A-B3958F253763}"/>
    <dgm:cxn modelId="{4492EFDC-9AD3-4668-9D53-2F5B5EB0DB92}" type="presOf" srcId="{392883AA-9249-4D3E-84A0-0FC9CFB66188}" destId="{C1CC0514-4FCB-40A2-BF5D-FD5507A75CD5}" srcOrd="1" destOrd="0" presId="urn:microsoft.com/office/officeart/2005/8/layout/pyramid1"/>
    <dgm:cxn modelId="{9CC700CE-D2AD-43F5-ABB1-070F6AD03EE6}" type="presOf" srcId="{392883AA-9249-4D3E-84A0-0FC9CFB66188}" destId="{3A145084-C6C4-478E-9866-CD8C94D051B2}" srcOrd="0" destOrd="0" presId="urn:microsoft.com/office/officeart/2005/8/layout/pyramid1"/>
    <dgm:cxn modelId="{F48293B5-657F-4A03-BD6C-45C23AAAD9C7}" srcId="{CD8E283A-83D1-443D-BE80-6E7EBB0140A2}" destId="{777BC52E-B2A3-49FC-986E-BA8A2AEBEC57}" srcOrd="0" destOrd="0" parTransId="{2026A84C-1579-495E-AB79-F8DCB070A626}" sibTransId="{E380D776-178A-4E3A-B13B-712D6490BFB0}"/>
    <dgm:cxn modelId="{DCDBA47E-6A50-4532-955E-92A9C85544FE}" type="presOf" srcId="{777BC52E-B2A3-49FC-986E-BA8A2AEBEC57}" destId="{89A55292-26F6-44B2-94D8-9E3D7B32F2F7}" srcOrd="1" destOrd="0" presId="urn:microsoft.com/office/officeart/2005/8/layout/pyramid1"/>
    <dgm:cxn modelId="{117C2998-EBDD-46F3-BE59-3FA561A0A9F8}" type="presOf" srcId="{777BC52E-B2A3-49FC-986E-BA8A2AEBEC57}" destId="{3E8B6AA7-F2E7-4149-8891-EC704AC1C276}" srcOrd="0" destOrd="0" presId="urn:microsoft.com/office/officeart/2005/8/layout/pyramid1"/>
    <dgm:cxn modelId="{67AF4177-4ADD-4E57-A740-0A8A9E76BADF}" type="presOf" srcId="{CD8E283A-83D1-443D-BE80-6E7EBB0140A2}" destId="{882B6545-CAC1-4BAE-9D7B-3826448C9487}" srcOrd="0" destOrd="0" presId="urn:microsoft.com/office/officeart/2005/8/layout/pyramid1"/>
    <dgm:cxn modelId="{279ABE63-05DA-44C8-8922-F4C2FE9CD266}" type="presParOf" srcId="{882B6545-CAC1-4BAE-9D7B-3826448C9487}" destId="{62097968-9F64-44AA-8E46-A9ABE1BFDF71}" srcOrd="0" destOrd="0" presId="urn:microsoft.com/office/officeart/2005/8/layout/pyramid1"/>
    <dgm:cxn modelId="{F8B05B5E-D4DE-4280-B038-21FE98AD9E33}" type="presParOf" srcId="{62097968-9F64-44AA-8E46-A9ABE1BFDF71}" destId="{3E8B6AA7-F2E7-4149-8891-EC704AC1C276}" srcOrd="0" destOrd="0" presId="urn:microsoft.com/office/officeart/2005/8/layout/pyramid1"/>
    <dgm:cxn modelId="{90052A01-67BD-492A-A7FF-3A60440FFF98}" type="presParOf" srcId="{62097968-9F64-44AA-8E46-A9ABE1BFDF71}" destId="{89A55292-26F6-44B2-94D8-9E3D7B32F2F7}" srcOrd="1" destOrd="0" presId="urn:microsoft.com/office/officeart/2005/8/layout/pyramid1"/>
    <dgm:cxn modelId="{C48FE134-C602-40E8-AB2E-1377A99A29BE}" type="presParOf" srcId="{882B6545-CAC1-4BAE-9D7B-3826448C9487}" destId="{456B5772-8B27-4187-AC0F-617963D79BF2}" srcOrd="1" destOrd="0" presId="urn:microsoft.com/office/officeart/2005/8/layout/pyramid1"/>
    <dgm:cxn modelId="{069B5492-5ACA-4C76-929A-3962BF330F77}" type="presParOf" srcId="{456B5772-8B27-4187-AC0F-617963D79BF2}" destId="{3A145084-C6C4-478E-9866-CD8C94D051B2}" srcOrd="0" destOrd="0" presId="urn:microsoft.com/office/officeart/2005/8/layout/pyramid1"/>
    <dgm:cxn modelId="{4920B1D2-5FA1-4E29-B64F-7F078BE07657}" type="presParOf" srcId="{456B5772-8B27-4187-AC0F-617963D79BF2}" destId="{C1CC0514-4FCB-40A2-BF5D-FD5507A75CD5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267C59E-33A2-4A90-9B67-D9E5AC9E2D4B}" type="doc">
      <dgm:prSet loTypeId="urn:microsoft.com/office/officeart/2005/8/layout/hierarchy2" loCatId="hierarchy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0FBAD21F-417F-4E38-9B6D-758D7277D351}">
      <dgm:prSet phldrT="[Text]" custT="1"/>
      <dgm:spPr/>
      <dgm:t>
        <a:bodyPr/>
        <a:lstStyle/>
        <a:p>
          <a:pPr rtl="1">
            <a:lnSpc>
              <a:spcPct val="100000"/>
            </a:lnSpc>
          </a:pPr>
          <a:r>
            <a:rPr lang="fa-IR" sz="2400" dirty="0" smtClean="0">
              <a:cs typeface="B Zar" panose="00000400000000000000" pitchFamily="2" charset="-78"/>
            </a:rPr>
            <a:t>در آستانه  </a:t>
          </a:r>
          <a:r>
            <a:rPr lang="fa-IR" sz="3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anose="00000400000000000000" pitchFamily="2" charset="-78"/>
            </a:rPr>
            <a:t>ازدواج</a:t>
          </a:r>
          <a:r>
            <a:rPr lang="fa-IR" sz="2400" dirty="0" smtClean="0">
              <a:cs typeface="B Zar" panose="00000400000000000000" pitchFamily="2" charset="-78"/>
            </a:rPr>
            <a:t> ( توانایی  شناخت و انتخاب منطقی)</a:t>
          </a:r>
          <a:endParaRPr lang="fa-IR" sz="2400" dirty="0">
            <a:cs typeface="B Zar" panose="00000400000000000000" pitchFamily="2" charset="-78"/>
          </a:endParaRPr>
        </a:p>
      </dgm:t>
    </dgm:pt>
    <dgm:pt modelId="{DD019F69-E659-43A7-B99E-67F8C52D6E4B}" type="parTrans" cxnId="{D9E05381-02BA-4627-A789-B6FE5E314ECE}">
      <dgm:prSet custT="1"/>
      <dgm:spPr/>
      <dgm:t>
        <a:bodyPr/>
        <a:lstStyle/>
        <a:p>
          <a:pPr rtl="1"/>
          <a:endParaRPr lang="fa-IR" sz="1800">
            <a:cs typeface="B Baran" panose="00000400000000000000" pitchFamily="2" charset="-78"/>
          </a:endParaRPr>
        </a:p>
      </dgm:t>
    </dgm:pt>
    <dgm:pt modelId="{92A17FB9-7CBE-499D-85C1-567C66A7B534}" type="sibTrans" cxnId="{D9E05381-02BA-4627-A789-B6FE5E314ECE}">
      <dgm:prSet/>
      <dgm:spPr/>
      <dgm:t>
        <a:bodyPr/>
        <a:lstStyle/>
        <a:p>
          <a:pPr rtl="1"/>
          <a:endParaRPr lang="fa-IR"/>
        </a:p>
      </dgm:t>
    </dgm:pt>
    <dgm:pt modelId="{FF87C313-5D13-40AB-BCC9-9F404107C7A4}">
      <dgm:prSet phldrT="[Text]" custT="1"/>
      <dgm:spPr/>
      <dgm:t>
        <a:bodyPr/>
        <a:lstStyle/>
        <a:p>
          <a:pPr rtl="1"/>
          <a:r>
            <a:rPr lang="fa-IR" sz="2400" dirty="0" smtClean="0">
              <a:cs typeface="B Zar" panose="00000400000000000000" pitchFamily="2" charset="-78"/>
            </a:rPr>
            <a:t>سا ل های اولیه ی زندگی</a:t>
          </a:r>
          <a:endParaRPr lang="fa-IR" sz="2400" dirty="0">
            <a:cs typeface="B Zar" panose="00000400000000000000" pitchFamily="2" charset="-78"/>
          </a:endParaRPr>
        </a:p>
      </dgm:t>
    </dgm:pt>
    <dgm:pt modelId="{9930DA16-ABBA-4B28-8760-37195888D2FB}" type="parTrans" cxnId="{E169CD56-E10F-4C34-A96C-B95467D05D44}">
      <dgm:prSet custT="1"/>
      <dgm:spPr/>
      <dgm:t>
        <a:bodyPr/>
        <a:lstStyle/>
        <a:p>
          <a:pPr rtl="1"/>
          <a:endParaRPr lang="fa-IR" sz="1800">
            <a:cs typeface="B Baran" panose="00000400000000000000" pitchFamily="2" charset="-78"/>
          </a:endParaRPr>
        </a:p>
      </dgm:t>
    </dgm:pt>
    <dgm:pt modelId="{6D0E2414-C697-4AF0-9AF2-5D9F281042D9}" type="sibTrans" cxnId="{E169CD56-E10F-4C34-A96C-B95467D05D44}">
      <dgm:prSet/>
      <dgm:spPr/>
      <dgm:t>
        <a:bodyPr/>
        <a:lstStyle/>
        <a:p>
          <a:pPr rtl="1"/>
          <a:endParaRPr lang="fa-IR"/>
        </a:p>
      </dgm:t>
    </dgm:pt>
    <dgm:pt modelId="{C51CE851-816D-4046-A958-4A3D1605AD5A}">
      <dgm:prSet phldrT="[Text]" custT="1"/>
      <dgm:spPr/>
      <dgm:t>
        <a:bodyPr/>
        <a:lstStyle/>
        <a:p>
          <a:pPr rtl="1"/>
          <a:r>
            <a:rPr lang="fa-IR" sz="3200" dirty="0" smtClean="0">
              <a:solidFill>
                <a:srgbClr val="FF0000"/>
              </a:solidFill>
              <a:cs typeface="B Baran" panose="00000400000000000000" pitchFamily="2" charset="-78"/>
            </a:rPr>
            <a:t>طلاق</a:t>
          </a:r>
          <a:endParaRPr lang="fa-IR" sz="3200" dirty="0">
            <a:solidFill>
              <a:srgbClr val="FF0000"/>
            </a:solidFill>
            <a:cs typeface="B Baran" panose="00000400000000000000" pitchFamily="2" charset="-78"/>
          </a:endParaRPr>
        </a:p>
      </dgm:t>
    </dgm:pt>
    <dgm:pt modelId="{5BDD94CA-DA75-4FD7-9343-2E64E5DDC90C}" type="parTrans" cxnId="{9ACF07E9-CD2A-4F59-A715-09D38FBACFC7}">
      <dgm:prSet custT="1"/>
      <dgm:spPr/>
      <dgm:t>
        <a:bodyPr/>
        <a:lstStyle/>
        <a:p>
          <a:pPr rtl="1"/>
          <a:endParaRPr lang="fa-IR" sz="1800">
            <a:cs typeface="B Baran" panose="00000400000000000000" pitchFamily="2" charset="-78"/>
          </a:endParaRPr>
        </a:p>
      </dgm:t>
    </dgm:pt>
    <dgm:pt modelId="{EA9C6D32-2041-4AF0-B8DF-7EB46A579B08}" type="sibTrans" cxnId="{9ACF07E9-CD2A-4F59-A715-09D38FBACFC7}">
      <dgm:prSet/>
      <dgm:spPr/>
      <dgm:t>
        <a:bodyPr/>
        <a:lstStyle/>
        <a:p>
          <a:pPr rtl="1"/>
          <a:endParaRPr lang="fa-IR"/>
        </a:p>
      </dgm:t>
    </dgm:pt>
    <dgm:pt modelId="{60F3BF32-7BB3-400B-B30C-B7DB40574D21}">
      <dgm:prSet phldrT="[Text]" custT="1"/>
      <dgm:spPr/>
      <dgm:t>
        <a:bodyPr/>
        <a:lstStyle/>
        <a:p>
          <a:pPr rtl="1"/>
          <a:r>
            <a:rPr lang="fa-IR" sz="2400" dirty="0" smtClean="0">
              <a:cs typeface="B Zar" panose="00000400000000000000" pitchFamily="2" charset="-78"/>
            </a:rPr>
            <a:t>آمادگی قبل از ازدواج ( رشداجتماعی)</a:t>
          </a:r>
          <a:endParaRPr lang="fa-IR" sz="2400" dirty="0">
            <a:cs typeface="B Zar" panose="00000400000000000000" pitchFamily="2" charset="-78"/>
          </a:endParaRPr>
        </a:p>
      </dgm:t>
    </dgm:pt>
    <dgm:pt modelId="{51E549BD-B7D6-47EF-B029-3A928F25D277}" type="sibTrans" cxnId="{D5EE6F65-618A-490A-9E5F-4E87C5A21D6A}">
      <dgm:prSet/>
      <dgm:spPr/>
      <dgm:t>
        <a:bodyPr/>
        <a:lstStyle/>
        <a:p>
          <a:pPr rtl="1"/>
          <a:endParaRPr lang="fa-IR"/>
        </a:p>
      </dgm:t>
    </dgm:pt>
    <dgm:pt modelId="{072794AB-3E91-4E11-B50A-50F1585C7125}" type="parTrans" cxnId="{D5EE6F65-618A-490A-9E5F-4E87C5A21D6A}">
      <dgm:prSet custT="1"/>
      <dgm:spPr/>
      <dgm:t>
        <a:bodyPr/>
        <a:lstStyle/>
        <a:p>
          <a:pPr rtl="1"/>
          <a:endParaRPr lang="fa-IR" sz="1800">
            <a:cs typeface="B Baran" panose="00000400000000000000" pitchFamily="2" charset="-78"/>
          </a:endParaRPr>
        </a:p>
      </dgm:t>
    </dgm:pt>
    <dgm:pt modelId="{A086E1D2-8863-443B-9B8A-411B26A626D9}">
      <dgm:prSet phldrT="[Text]" custT="1"/>
      <dgm:spPr/>
      <dgm:t>
        <a:bodyPr/>
        <a:lstStyle/>
        <a:p>
          <a:pPr rtl="1"/>
          <a:r>
            <a:rPr lang="fa-IR" sz="2400" dirty="0" smtClean="0">
              <a:solidFill>
                <a:srgbClr val="FFFF00"/>
              </a:solidFill>
              <a:cs typeface="B Zar" panose="00000400000000000000" pitchFamily="2" charset="-78"/>
            </a:rPr>
            <a:t>چرخه </a:t>
          </a:r>
        </a:p>
        <a:p>
          <a:pPr rtl="1"/>
          <a:r>
            <a:rPr lang="fa-IR" sz="2400" dirty="0" smtClean="0">
              <a:solidFill>
                <a:srgbClr val="FFFF00"/>
              </a:solidFill>
              <a:cs typeface="B Zar" panose="00000400000000000000" pitchFamily="2" charset="-78"/>
            </a:rPr>
            <a:t>ازدواج و طلاق</a:t>
          </a:r>
          <a:endParaRPr lang="fa-IR" sz="2400" dirty="0">
            <a:solidFill>
              <a:srgbClr val="FFFF00"/>
            </a:solidFill>
            <a:cs typeface="B Zar" panose="00000400000000000000" pitchFamily="2" charset="-78"/>
          </a:endParaRPr>
        </a:p>
      </dgm:t>
    </dgm:pt>
    <dgm:pt modelId="{24A65E04-E29F-44DF-92B0-D9EA8D6533AD}" type="sibTrans" cxnId="{5503B2C9-DCB0-4CE5-983E-533C5C1DA5B1}">
      <dgm:prSet/>
      <dgm:spPr/>
      <dgm:t>
        <a:bodyPr/>
        <a:lstStyle/>
        <a:p>
          <a:pPr rtl="1"/>
          <a:endParaRPr lang="fa-IR"/>
        </a:p>
      </dgm:t>
    </dgm:pt>
    <dgm:pt modelId="{FDA437C7-088F-40C6-83F8-1FC7BDC6BD6F}" type="parTrans" cxnId="{5503B2C9-DCB0-4CE5-983E-533C5C1DA5B1}">
      <dgm:prSet/>
      <dgm:spPr/>
      <dgm:t>
        <a:bodyPr/>
        <a:lstStyle/>
        <a:p>
          <a:pPr rtl="1"/>
          <a:endParaRPr lang="fa-IR"/>
        </a:p>
      </dgm:t>
    </dgm:pt>
    <dgm:pt modelId="{09548E2B-8FCC-4CBC-A9C2-C963E5591B83}">
      <dgm:prSet custT="1"/>
      <dgm:spPr/>
      <dgm:t>
        <a:bodyPr/>
        <a:lstStyle/>
        <a:p>
          <a:r>
            <a:rPr lang="fa-IR" sz="2400" dirty="0" smtClean="0">
              <a:cs typeface="B Zar" panose="00000400000000000000" pitchFamily="2" charset="-78"/>
            </a:rPr>
            <a:t>قبل از طلاق</a:t>
          </a:r>
          <a:endParaRPr lang="en-US" sz="2400" dirty="0">
            <a:cs typeface="B Zar" panose="00000400000000000000" pitchFamily="2" charset="-78"/>
          </a:endParaRPr>
        </a:p>
      </dgm:t>
    </dgm:pt>
    <dgm:pt modelId="{55EFBD98-7FCB-41DE-B144-B7F644C4B67E}" type="parTrans" cxnId="{0309C1C1-D150-425F-B818-19797D1B82E9}">
      <dgm:prSet custT="1"/>
      <dgm:spPr/>
      <dgm:t>
        <a:bodyPr/>
        <a:lstStyle/>
        <a:p>
          <a:endParaRPr lang="en-US" sz="1800">
            <a:cs typeface="B Baran" panose="00000400000000000000" pitchFamily="2" charset="-78"/>
          </a:endParaRPr>
        </a:p>
      </dgm:t>
    </dgm:pt>
    <dgm:pt modelId="{9AF782D8-673C-49CD-A130-8474FB7C2F93}" type="sibTrans" cxnId="{0309C1C1-D150-425F-B818-19797D1B82E9}">
      <dgm:prSet/>
      <dgm:spPr/>
      <dgm:t>
        <a:bodyPr/>
        <a:lstStyle/>
        <a:p>
          <a:endParaRPr lang="en-US"/>
        </a:p>
      </dgm:t>
    </dgm:pt>
    <dgm:pt modelId="{A11C88E6-8346-4F88-A65C-B60B4043589F}">
      <dgm:prSet custT="1"/>
      <dgm:spPr/>
      <dgm:t>
        <a:bodyPr/>
        <a:lstStyle/>
        <a:p>
          <a:r>
            <a:rPr lang="fa-IR" sz="2400" dirty="0" smtClean="0">
              <a:cs typeface="B Zar" panose="00000400000000000000" pitchFamily="2" charset="-78"/>
            </a:rPr>
            <a:t>بعد از طلاق</a:t>
          </a:r>
          <a:endParaRPr lang="en-US" sz="2400" dirty="0">
            <a:cs typeface="B Zar" panose="00000400000000000000" pitchFamily="2" charset="-78"/>
          </a:endParaRPr>
        </a:p>
      </dgm:t>
    </dgm:pt>
    <dgm:pt modelId="{7E2AE632-6F7C-4D1C-8AD9-D2252DECEC41}" type="parTrans" cxnId="{B341AF29-12F7-4E77-9669-FAEDCE68062C}">
      <dgm:prSet custT="1"/>
      <dgm:spPr/>
      <dgm:t>
        <a:bodyPr/>
        <a:lstStyle/>
        <a:p>
          <a:endParaRPr lang="en-US" sz="1800">
            <a:cs typeface="B Baran" panose="00000400000000000000" pitchFamily="2" charset="-78"/>
          </a:endParaRPr>
        </a:p>
      </dgm:t>
    </dgm:pt>
    <dgm:pt modelId="{AE82D019-87D0-47E2-8594-DF24DA379393}" type="sibTrans" cxnId="{B341AF29-12F7-4E77-9669-FAEDCE68062C}">
      <dgm:prSet/>
      <dgm:spPr/>
      <dgm:t>
        <a:bodyPr/>
        <a:lstStyle/>
        <a:p>
          <a:endParaRPr lang="en-US"/>
        </a:p>
      </dgm:t>
    </dgm:pt>
    <dgm:pt modelId="{45B9A548-084A-439C-B70E-82533F34666E}" type="pres">
      <dgm:prSet presAssocID="{4267C59E-33A2-4A90-9B67-D9E5AC9E2D4B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3CFEB8F0-CAE8-44E2-8E78-6CEE1091F3F9}" type="pres">
      <dgm:prSet presAssocID="{A086E1D2-8863-443B-9B8A-411B26A626D9}" presName="root1" presStyleCnt="0"/>
      <dgm:spPr/>
      <dgm:t>
        <a:bodyPr/>
        <a:lstStyle/>
        <a:p>
          <a:endParaRPr lang="en-US"/>
        </a:p>
      </dgm:t>
    </dgm:pt>
    <dgm:pt modelId="{494EC98E-3948-4671-81C0-D5185E13215F}" type="pres">
      <dgm:prSet presAssocID="{A086E1D2-8863-443B-9B8A-411B26A626D9}" presName="LevelOneTextNode" presStyleLbl="node0" presStyleIdx="0" presStyleCnt="1" custScaleX="89228" custScaleY="213324" custLinFactY="-26192" custLinFactNeighborX="-8049" custLinFactNeighborY="-10000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pPr rtl="1"/>
          <a:endParaRPr lang="fa-IR"/>
        </a:p>
      </dgm:t>
    </dgm:pt>
    <dgm:pt modelId="{FB43B102-1BD8-439C-B580-563B82FEEA7C}" type="pres">
      <dgm:prSet presAssocID="{A086E1D2-8863-443B-9B8A-411B26A626D9}" presName="level2hierChild" presStyleCnt="0"/>
      <dgm:spPr/>
      <dgm:t>
        <a:bodyPr/>
        <a:lstStyle/>
        <a:p>
          <a:endParaRPr lang="en-US"/>
        </a:p>
      </dgm:t>
    </dgm:pt>
    <dgm:pt modelId="{103F9C31-3973-4163-8762-AF36B8E3D255}" type="pres">
      <dgm:prSet presAssocID="{072794AB-3E91-4E11-B50A-50F1585C7125}" presName="conn2-1" presStyleLbl="parChTrans1D2" presStyleIdx="0" presStyleCnt="4"/>
      <dgm:spPr>
        <a:prstGeom prst="roundRect">
          <a:avLst/>
        </a:prstGeom>
      </dgm:spPr>
      <dgm:t>
        <a:bodyPr/>
        <a:lstStyle/>
        <a:p>
          <a:pPr rtl="1"/>
          <a:endParaRPr lang="fa-IR"/>
        </a:p>
      </dgm:t>
    </dgm:pt>
    <dgm:pt modelId="{3845CC17-EA1E-436B-B253-F89CB9462B7F}" type="pres">
      <dgm:prSet presAssocID="{072794AB-3E91-4E11-B50A-50F1585C7125}" presName="connTx" presStyleLbl="parChTrans1D2" presStyleIdx="0" presStyleCnt="4"/>
      <dgm:spPr/>
      <dgm:t>
        <a:bodyPr/>
        <a:lstStyle/>
        <a:p>
          <a:pPr rtl="1"/>
          <a:endParaRPr lang="fa-IR"/>
        </a:p>
      </dgm:t>
    </dgm:pt>
    <dgm:pt modelId="{B5D09B9B-A716-4F43-8952-8C3FACFD8334}" type="pres">
      <dgm:prSet presAssocID="{60F3BF32-7BB3-400B-B30C-B7DB40574D21}" presName="root2" presStyleCnt="0"/>
      <dgm:spPr/>
      <dgm:t>
        <a:bodyPr/>
        <a:lstStyle/>
        <a:p>
          <a:endParaRPr lang="en-US"/>
        </a:p>
      </dgm:t>
    </dgm:pt>
    <dgm:pt modelId="{A0C48B67-DD4C-4611-AF61-DA96836ED600}" type="pres">
      <dgm:prSet presAssocID="{60F3BF32-7BB3-400B-B30C-B7DB40574D21}" presName="LevelTwoTextNode" presStyleLbl="node2" presStyleIdx="0" presStyleCnt="4" custScaleX="270872" custScaleY="85466" custLinFactNeighborX="-1783" custLinFactNeighborY="-51596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pPr rtl="1"/>
          <a:endParaRPr lang="fa-IR"/>
        </a:p>
      </dgm:t>
    </dgm:pt>
    <dgm:pt modelId="{692399F9-682C-4AAD-8A6E-75225B997D8D}" type="pres">
      <dgm:prSet presAssocID="{60F3BF32-7BB3-400B-B30C-B7DB40574D21}" presName="level3hierChild" presStyleCnt="0"/>
      <dgm:spPr/>
      <dgm:t>
        <a:bodyPr/>
        <a:lstStyle/>
        <a:p>
          <a:endParaRPr lang="en-US"/>
        </a:p>
      </dgm:t>
    </dgm:pt>
    <dgm:pt modelId="{DCC32BDA-673B-40E7-9D14-957EEDFE2C79}" type="pres">
      <dgm:prSet presAssocID="{DD019F69-E659-43A7-B99E-67F8C52D6E4B}" presName="conn2-1" presStyleLbl="parChTrans1D2" presStyleIdx="1" presStyleCnt="4"/>
      <dgm:spPr>
        <a:prstGeom prst="roundRect">
          <a:avLst/>
        </a:prstGeom>
      </dgm:spPr>
      <dgm:t>
        <a:bodyPr/>
        <a:lstStyle/>
        <a:p>
          <a:pPr rtl="1"/>
          <a:endParaRPr lang="fa-IR"/>
        </a:p>
      </dgm:t>
    </dgm:pt>
    <dgm:pt modelId="{EBCC6FCB-AA7F-4D1C-8EF9-A6BCE43BAEBA}" type="pres">
      <dgm:prSet presAssocID="{DD019F69-E659-43A7-B99E-67F8C52D6E4B}" presName="connTx" presStyleLbl="parChTrans1D2" presStyleIdx="1" presStyleCnt="4"/>
      <dgm:spPr/>
      <dgm:t>
        <a:bodyPr/>
        <a:lstStyle/>
        <a:p>
          <a:pPr rtl="1"/>
          <a:endParaRPr lang="fa-IR"/>
        </a:p>
      </dgm:t>
    </dgm:pt>
    <dgm:pt modelId="{D0099282-8B45-4726-A748-AA794B0D8862}" type="pres">
      <dgm:prSet presAssocID="{0FBAD21F-417F-4E38-9B6D-758D7277D351}" presName="root2" presStyleCnt="0"/>
      <dgm:spPr/>
      <dgm:t>
        <a:bodyPr/>
        <a:lstStyle/>
        <a:p>
          <a:endParaRPr lang="en-US"/>
        </a:p>
      </dgm:t>
    </dgm:pt>
    <dgm:pt modelId="{ED899D6D-4348-4FBA-A236-58DA12C21B80}" type="pres">
      <dgm:prSet presAssocID="{0FBAD21F-417F-4E38-9B6D-758D7277D351}" presName="LevelTwoTextNode" presStyleLbl="node2" presStyleIdx="1" presStyleCnt="4" custScaleX="284664" custScaleY="75016" custLinFactNeighborX="-12802" custLinFactNeighborY="-22482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pPr rtl="1"/>
          <a:endParaRPr lang="fa-IR"/>
        </a:p>
      </dgm:t>
    </dgm:pt>
    <dgm:pt modelId="{D9364CF2-C82E-4089-8CB4-B2B4011D7DA9}" type="pres">
      <dgm:prSet presAssocID="{0FBAD21F-417F-4E38-9B6D-758D7277D351}" presName="level3hierChild" presStyleCnt="0"/>
      <dgm:spPr/>
      <dgm:t>
        <a:bodyPr/>
        <a:lstStyle/>
        <a:p>
          <a:endParaRPr lang="en-US"/>
        </a:p>
      </dgm:t>
    </dgm:pt>
    <dgm:pt modelId="{E9425680-ABC7-4BC4-866C-1B2CFAE227A9}" type="pres">
      <dgm:prSet presAssocID="{9930DA16-ABBA-4B28-8760-37195888D2FB}" presName="conn2-1" presStyleLbl="parChTrans1D2" presStyleIdx="2" presStyleCnt="4"/>
      <dgm:spPr>
        <a:prstGeom prst="roundRect">
          <a:avLst/>
        </a:prstGeom>
      </dgm:spPr>
      <dgm:t>
        <a:bodyPr/>
        <a:lstStyle/>
        <a:p>
          <a:pPr rtl="1"/>
          <a:endParaRPr lang="fa-IR"/>
        </a:p>
      </dgm:t>
    </dgm:pt>
    <dgm:pt modelId="{A8AD8CA6-EDDF-4624-9371-18F8B4BE4398}" type="pres">
      <dgm:prSet presAssocID="{9930DA16-ABBA-4B28-8760-37195888D2FB}" presName="connTx" presStyleLbl="parChTrans1D2" presStyleIdx="2" presStyleCnt="4"/>
      <dgm:spPr/>
      <dgm:t>
        <a:bodyPr/>
        <a:lstStyle/>
        <a:p>
          <a:pPr rtl="1"/>
          <a:endParaRPr lang="fa-IR"/>
        </a:p>
      </dgm:t>
    </dgm:pt>
    <dgm:pt modelId="{595CB915-D2B7-4D27-9688-7655271AD6DB}" type="pres">
      <dgm:prSet presAssocID="{FF87C313-5D13-40AB-BCC9-9F404107C7A4}" presName="root2" presStyleCnt="0"/>
      <dgm:spPr/>
      <dgm:t>
        <a:bodyPr/>
        <a:lstStyle/>
        <a:p>
          <a:endParaRPr lang="en-US"/>
        </a:p>
      </dgm:t>
    </dgm:pt>
    <dgm:pt modelId="{D4C028BA-035B-43AC-92E0-63087F3EFC07}" type="pres">
      <dgm:prSet presAssocID="{FF87C313-5D13-40AB-BCC9-9F404107C7A4}" presName="LevelTwoTextNode" presStyleLbl="node2" presStyleIdx="2" presStyleCnt="4" custScaleX="182341" custScaleY="79482" custLinFactNeighborX="-24152" custLinFactNeighborY="10324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pPr rtl="1"/>
          <a:endParaRPr lang="fa-IR"/>
        </a:p>
      </dgm:t>
    </dgm:pt>
    <dgm:pt modelId="{D49F70EF-9DC8-4AB7-B6E6-793D39ECB3AE}" type="pres">
      <dgm:prSet presAssocID="{FF87C313-5D13-40AB-BCC9-9F404107C7A4}" presName="level3hierChild" presStyleCnt="0"/>
      <dgm:spPr/>
      <dgm:t>
        <a:bodyPr/>
        <a:lstStyle/>
        <a:p>
          <a:endParaRPr lang="en-US"/>
        </a:p>
      </dgm:t>
    </dgm:pt>
    <dgm:pt modelId="{7292C5DE-FF33-4FBE-A552-E8C3B0ECB6E3}" type="pres">
      <dgm:prSet presAssocID="{5BDD94CA-DA75-4FD7-9343-2E64E5DDC90C}" presName="conn2-1" presStyleLbl="parChTrans1D2" presStyleIdx="3" presStyleCnt="4"/>
      <dgm:spPr>
        <a:prstGeom prst="roundRect">
          <a:avLst/>
        </a:prstGeom>
      </dgm:spPr>
      <dgm:t>
        <a:bodyPr/>
        <a:lstStyle/>
        <a:p>
          <a:pPr rtl="1"/>
          <a:endParaRPr lang="fa-IR"/>
        </a:p>
      </dgm:t>
    </dgm:pt>
    <dgm:pt modelId="{14B14DBD-9965-4185-B24D-D4CEE2DB2573}" type="pres">
      <dgm:prSet presAssocID="{5BDD94CA-DA75-4FD7-9343-2E64E5DDC90C}" presName="connTx" presStyleLbl="parChTrans1D2" presStyleIdx="3" presStyleCnt="4"/>
      <dgm:spPr/>
      <dgm:t>
        <a:bodyPr/>
        <a:lstStyle/>
        <a:p>
          <a:pPr rtl="1"/>
          <a:endParaRPr lang="fa-IR"/>
        </a:p>
      </dgm:t>
    </dgm:pt>
    <dgm:pt modelId="{3E3C1BA4-369D-41C2-9BD4-20231924D036}" type="pres">
      <dgm:prSet presAssocID="{C51CE851-816D-4046-A958-4A3D1605AD5A}" presName="root2" presStyleCnt="0"/>
      <dgm:spPr/>
      <dgm:t>
        <a:bodyPr/>
        <a:lstStyle/>
        <a:p>
          <a:endParaRPr lang="en-US"/>
        </a:p>
      </dgm:t>
    </dgm:pt>
    <dgm:pt modelId="{47DBFC20-033B-4BA1-A383-346C04E1684A}" type="pres">
      <dgm:prSet presAssocID="{C51CE851-816D-4046-A958-4A3D1605AD5A}" presName="LevelTwoTextNode" presStyleLbl="node2" presStyleIdx="3" presStyleCnt="4" custScaleX="105199" custScaleY="90235" custLinFactNeighborX="22302" custLinFactNeighborY="34507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pPr rtl="1"/>
          <a:endParaRPr lang="fa-IR"/>
        </a:p>
      </dgm:t>
    </dgm:pt>
    <dgm:pt modelId="{28169A61-D58B-407B-92B1-62C3B1DD1968}" type="pres">
      <dgm:prSet presAssocID="{C51CE851-816D-4046-A958-4A3D1605AD5A}" presName="level3hierChild" presStyleCnt="0"/>
      <dgm:spPr/>
      <dgm:t>
        <a:bodyPr/>
        <a:lstStyle/>
        <a:p>
          <a:endParaRPr lang="en-US"/>
        </a:p>
      </dgm:t>
    </dgm:pt>
    <dgm:pt modelId="{61293F09-1EDB-4B3A-AD14-211C0018D97C}" type="pres">
      <dgm:prSet presAssocID="{55EFBD98-7FCB-41DE-B144-B7F644C4B67E}" presName="conn2-1" presStyleLbl="parChTrans1D3" presStyleIdx="0" presStyleCnt="2"/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E9802BF3-01A5-4F8A-ABAF-0B4C065020D0}" type="pres">
      <dgm:prSet presAssocID="{55EFBD98-7FCB-41DE-B144-B7F644C4B67E}" presName="connTx" presStyleLbl="parChTrans1D3" presStyleIdx="0" presStyleCnt="2"/>
      <dgm:spPr/>
      <dgm:t>
        <a:bodyPr/>
        <a:lstStyle/>
        <a:p>
          <a:endParaRPr lang="en-US"/>
        </a:p>
      </dgm:t>
    </dgm:pt>
    <dgm:pt modelId="{BDBFC286-4FA2-4A94-AE85-543F655038DB}" type="pres">
      <dgm:prSet presAssocID="{09548E2B-8FCC-4CBC-A9C2-C963E5591B83}" presName="root2" presStyleCnt="0"/>
      <dgm:spPr/>
      <dgm:t>
        <a:bodyPr/>
        <a:lstStyle/>
        <a:p>
          <a:endParaRPr lang="en-US"/>
        </a:p>
      </dgm:t>
    </dgm:pt>
    <dgm:pt modelId="{284D913E-A7AF-4CE9-A10E-C1E7C2262EAE}" type="pres">
      <dgm:prSet presAssocID="{09548E2B-8FCC-4CBC-A9C2-C963E5591B83}" presName="LevelTwoTextNode" presStyleLbl="node3" presStyleIdx="0" presStyleCnt="2" custScaleX="122818" custScaleY="62481" custLinFactNeighborX="-1198" custLinFactNeighborY="26377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29962FCA-22AD-4885-86A8-AEE9A9228CFC}" type="pres">
      <dgm:prSet presAssocID="{09548E2B-8FCC-4CBC-A9C2-C963E5591B83}" presName="level3hierChild" presStyleCnt="0"/>
      <dgm:spPr/>
      <dgm:t>
        <a:bodyPr/>
        <a:lstStyle/>
        <a:p>
          <a:endParaRPr lang="en-US"/>
        </a:p>
      </dgm:t>
    </dgm:pt>
    <dgm:pt modelId="{BB464D51-B39B-4EF4-A35E-5E1DD0652BCC}" type="pres">
      <dgm:prSet presAssocID="{7E2AE632-6F7C-4D1C-8AD9-D2252DECEC41}" presName="conn2-1" presStyleLbl="parChTrans1D3" presStyleIdx="1" presStyleCnt="2"/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2133F28A-A4A0-491C-9530-B446851871AA}" type="pres">
      <dgm:prSet presAssocID="{7E2AE632-6F7C-4D1C-8AD9-D2252DECEC41}" presName="connTx" presStyleLbl="parChTrans1D3" presStyleIdx="1" presStyleCnt="2"/>
      <dgm:spPr/>
      <dgm:t>
        <a:bodyPr/>
        <a:lstStyle/>
        <a:p>
          <a:endParaRPr lang="en-US"/>
        </a:p>
      </dgm:t>
    </dgm:pt>
    <dgm:pt modelId="{22260EA5-146F-46EE-A4D6-BF4732DC2B78}" type="pres">
      <dgm:prSet presAssocID="{A11C88E6-8346-4F88-A65C-B60B4043589F}" presName="root2" presStyleCnt="0"/>
      <dgm:spPr/>
      <dgm:t>
        <a:bodyPr/>
        <a:lstStyle/>
        <a:p>
          <a:endParaRPr lang="en-US"/>
        </a:p>
      </dgm:t>
    </dgm:pt>
    <dgm:pt modelId="{B3A5AF5F-57BD-43C7-8FBA-8439CDAE50CD}" type="pres">
      <dgm:prSet presAssocID="{A11C88E6-8346-4F88-A65C-B60B4043589F}" presName="LevelTwoTextNode" presStyleLbl="node3" presStyleIdx="1" presStyleCnt="2" custScaleX="113939" custScaleY="63978" custLinFactNeighborX="-5853" custLinFactNeighborY="33389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2129BA78-4C78-4E26-9963-178E13AFEAD7}" type="pres">
      <dgm:prSet presAssocID="{A11C88E6-8346-4F88-A65C-B60B4043589F}" presName="level3hierChild" presStyleCnt="0"/>
      <dgm:spPr/>
      <dgm:t>
        <a:bodyPr/>
        <a:lstStyle/>
        <a:p>
          <a:endParaRPr lang="en-US"/>
        </a:p>
      </dgm:t>
    </dgm:pt>
  </dgm:ptLst>
  <dgm:cxnLst>
    <dgm:cxn modelId="{5FCC727D-99C5-40D9-A841-F404C3A2358B}" type="presOf" srcId="{072794AB-3E91-4E11-B50A-50F1585C7125}" destId="{3845CC17-EA1E-436B-B253-F89CB9462B7F}" srcOrd="1" destOrd="0" presId="urn:microsoft.com/office/officeart/2005/8/layout/hierarchy2"/>
    <dgm:cxn modelId="{834AA163-3083-4B83-839F-9B0D7F79F29A}" type="presOf" srcId="{55EFBD98-7FCB-41DE-B144-B7F644C4B67E}" destId="{E9802BF3-01A5-4F8A-ABAF-0B4C065020D0}" srcOrd="1" destOrd="0" presId="urn:microsoft.com/office/officeart/2005/8/layout/hierarchy2"/>
    <dgm:cxn modelId="{9ACF07E9-CD2A-4F59-A715-09D38FBACFC7}" srcId="{A086E1D2-8863-443B-9B8A-411B26A626D9}" destId="{C51CE851-816D-4046-A958-4A3D1605AD5A}" srcOrd="3" destOrd="0" parTransId="{5BDD94CA-DA75-4FD7-9343-2E64E5DDC90C}" sibTransId="{EA9C6D32-2041-4AF0-B8DF-7EB46A579B08}"/>
    <dgm:cxn modelId="{D42CBE03-451F-4279-9D23-FD044374DB3B}" type="presOf" srcId="{A086E1D2-8863-443B-9B8A-411B26A626D9}" destId="{494EC98E-3948-4671-81C0-D5185E13215F}" srcOrd="0" destOrd="0" presId="urn:microsoft.com/office/officeart/2005/8/layout/hierarchy2"/>
    <dgm:cxn modelId="{F79AFDBE-C53E-4044-95EF-3C86C0E59F4F}" type="presOf" srcId="{4267C59E-33A2-4A90-9B67-D9E5AC9E2D4B}" destId="{45B9A548-084A-439C-B70E-82533F34666E}" srcOrd="0" destOrd="0" presId="urn:microsoft.com/office/officeart/2005/8/layout/hierarchy2"/>
    <dgm:cxn modelId="{4529CEEC-9860-440C-B55B-8292D22FB511}" type="presOf" srcId="{DD019F69-E659-43A7-B99E-67F8C52D6E4B}" destId="{EBCC6FCB-AA7F-4D1C-8EF9-A6BCE43BAEBA}" srcOrd="1" destOrd="0" presId="urn:microsoft.com/office/officeart/2005/8/layout/hierarchy2"/>
    <dgm:cxn modelId="{9393C5FE-F2A9-4A75-BC6A-518CE0D583DC}" type="presOf" srcId="{7E2AE632-6F7C-4D1C-8AD9-D2252DECEC41}" destId="{2133F28A-A4A0-491C-9530-B446851871AA}" srcOrd="1" destOrd="0" presId="urn:microsoft.com/office/officeart/2005/8/layout/hierarchy2"/>
    <dgm:cxn modelId="{5503B2C9-DCB0-4CE5-983E-533C5C1DA5B1}" srcId="{4267C59E-33A2-4A90-9B67-D9E5AC9E2D4B}" destId="{A086E1D2-8863-443B-9B8A-411B26A626D9}" srcOrd="0" destOrd="0" parTransId="{FDA437C7-088F-40C6-83F8-1FC7BDC6BD6F}" sibTransId="{24A65E04-E29F-44DF-92B0-D9EA8D6533AD}"/>
    <dgm:cxn modelId="{05121DC9-2ADA-45F8-A7C0-F4CAD34F9407}" type="presOf" srcId="{09548E2B-8FCC-4CBC-A9C2-C963E5591B83}" destId="{284D913E-A7AF-4CE9-A10E-C1E7C2262EAE}" srcOrd="0" destOrd="0" presId="urn:microsoft.com/office/officeart/2005/8/layout/hierarchy2"/>
    <dgm:cxn modelId="{05CD632B-BCFB-45E4-9134-D64795D6F5A6}" type="presOf" srcId="{7E2AE632-6F7C-4D1C-8AD9-D2252DECEC41}" destId="{BB464D51-B39B-4EF4-A35E-5E1DD0652BCC}" srcOrd="0" destOrd="0" presId="urn:microsoft.com/office/officeart/2005/8/layout/hierarchy2"/>
    <dgm:cxn modelId="{40542D15-F9FD-49E1-A3AD-794CC063C663}" type="presOf" srcId="{FF87C313-5D13-40AB-BCC9-9F404107C7A4}" destId="{D4C028BA-035B-43AC-92E0-63087F3EFC07}" srcOrd="0" destOrd="0" presId="urn:microsoft.com/office/officeart/2005/8/layout/hierarchy2"/>
    <dgm:cxn modelId="{36268F05-8AD0-4243-916F-BAE640A9D6D4}" type="presOf" srcId="{5BDD94CA-DA75-4FD7-9343-2E64E5DDC90C}" destId="{7292C5DE-FF33-4FBE-A552-E8C3B0ECB6E3}" srcOrd="0" destOrd="0" presId="urn:microsoft.com/office/officeart/2005/8/layout/hierarchy2"/>
    <dgm:cxn modelId="{0309C1C1-D150-425F-B818-19797D1B82E9}" srcId="{C51CE851-816D-4046-A958-4A3D1605AD5A}" destId="{09548E2B-8FCC-4CBC-A9C2-C963E5591B83}" srcOrd="0" destOrd="0" parTransId="{55EFBD98-7FCB-41DE-B144-B7F644C4B67E}" sibTransId="{9AF782D8-673C-49CD-A130-8474FB7C2F93}"/>
    <dgm:cxn modelId="{7DA1D7ED-0FEB-4413-882B-2B77249A84E0}" type="presOf" srcId="{5BDD94CA-DA75-4FD7-9343-2E64E5DDC90C}" destId="{14B14DBD-9965-4185-B24D-D4CEE2DB2573}" srcOrd="1" destOrd="0" presId="urn:microsoft.com/office/officeart/2005/8/layout/hierarchy2"/>
    <dgm:cxn modelId="{B341AF29-12F7-4E77-9669-FAEDCE68062C}" srcId="{C51CE851-816D-4046-A958-4A3D1605AD5A}" destId="{A11C88E6-8346-4F88-A65C-B60B4043589F}" srcOrd="1" destOrd="0" parTransId="{7E2AE632-6F7C-4D1C-8AD9-D2252DECEC41}" sibTransId="{AE82D019-87D0-47E2-8594-DF24DA379393}"/>
    <dgm:cxn modelId="{553CBAD1-B1D9-4AC7-89FC-0D27709852BF}" type="presOf" srcId="{55EFBD98-7FCB-41DE-B144-B7F644C4B67E}" destId="{61293F09-1EDB-4B3A-AD14-211C0018D97C}" srcOrd="0" destOrd="0" presId="urn:microsoft.com/office/officeart/2005/8/layout/hierarchy2"/>
    <dgm:cxn modelId="{6CE52C91-8974-441A-BA50-0D564BEF8E35}" type="presOf" srcId="{9930DA16-ABBA-4B28-8760-37195888D2FB}" destId="{E9425680-ABC7-4BC4-866C-1B2CFAE227A9}" srcOrd="0" destOrd="0" presId="urn:microsoft.com/office/officeart/2005/8/layout/hierarchy2"/>
    <dgm:cxn modelId="{1842A0EA-B04A-4BEC-ADB1-7E1F6D05FAEA}" type="presOf" srcId="{9930DA16-ABBA-4B28-8760-37195888D2FB}" destId="{A8AD8CA6-EDDF-4624-9371-18F8B4BE4398}" srcOrd="1" destOrd="0" presId="urn:microsoft.com/office/officeart/2005/8/layout/hierarchy2"/>
    <dgm:cxn modelId="{E169CD56-E10F-4C34-A96C-B95467D05D44}" srcId="{A086E1D2-8863-443B-9B8A-411B26A626D9}" destId="{FF87C313-5D13-40AB-BCC9-9F404107C7A4}" srcOrd="2" destOrd="0" parTransId="{9930DA16-ABBA-4B28-8760-37195888D2FB}" sibTransId="{6D0E2414-C697-4AF0-9AF2-5D9F281042D9}"/>
    <dgm:cxn modelId="{BC6C4841-7009-40D9-B300-4A19B73D21AB}" type="presOf" srcId="{072794AB-3E91-4E11-B50A-50F1585C7125}" destId="{103F9C31-3973-4163-8762-AF36B8E3D255}" srcOrd="0" destOrd="0" presId="urn:microsoft.com/office/officeart/2005/8/layout/hierarchy2"/>
    <dgm:cxn modelId="{39293018-8BAF-4258-93CF-F2A4681D1100}" type="presOf" srcId="{A11C88E6-8346-4F88-A65C-B60B4043589F}" destId="{B3A5AF5F-57BD-43C7-8FBA-8439CDAE50CD}" srcOrd="0" destOrd="0" presId="urn:microsoft.com/office/officeart/2005/8/layout/hierarchy2"/>
    <dgm:cxn modelId="{D5EE6F65-618A-490A-9E5F-4E87C5A21D6A}" srcId="{A086E1D2-8863-443B-9B8A-411B26A626D9}" destId="{60F3BF32-7BB3-400B-B30C-B7DB40574D21}" srcOrd="0" destOrd="0" parTransId="{072794AB-3E91-4E11-B50A-50F1585C7125}" sibTransId="{51E549BD-B7D6-47EF-B029-3A928F25D277}"/>
    <dgm:cxn modelId="{418D925B-DD0B-4E9B-9899-926DFE128223}" type="presOf" srcId="{DD019F69-E659-43A7-B99E-67F8C52D6E4B}" destId="{DCC32BDA-673B-40E7-9D14-957EEDFE2C79}" srcOrd="0" destOrd="0" presId="urn:microsoft.com/office/officeart/2005/8/layout/hierarchy2"/>
    <dgm:cxn modelId="{43E2D9DB-6194-4A5D-BC2F-9D0E75568EEA}" type="presOf" srcId="{60F3BF32-7BB3-400B-B30C-B7DB40574D21}" destId="{A0C48B67-DD4C-4611-AF61-DA96836ED600}" srcOrd="0" destOrd="0" presId="urn:microsoft.com/office/officeart/2005/8/layout/hierarchy2"/>
    <dgm:cxn modelId="{D9E05381-02BA-4627-A789-B6FE5E314ECE}" srcId="{A086E1D2-8863-443B-9B8A-411B26A626D9}" destId="{0FBAD21F-417F-4E38-9B6D-758D7277D351}" srcOrd="1" destOrd="0" parTransId="{DD019F69-E659-43A7-B99E-67F8C52D6E4B}" sibTransId="{92A17FB9-7CBE-499D-85C1-567C66A7B534}"/>
    <dgm:cxn modelId="{4200F269-1CCD-4BC0-875C-996801B51E76}" type="presOf" srcId="{0FBAD21F-417F-4E38-9B6D-758D7277D351}" destId="{ED899D6D-4348-4FBA-A236-58DA12C21B80}" srcOrd="0" destOrd="0" presId="urn:microsoft.com/office/officeart/2005/8/layout/hierarchy2"/>
    <dgm:cxn modelId="{07BF49D4-2BEA-4E77-A9DA-D1F9280BE018}" type="presOf" srcId="{C51CE851-816D-4046-A958-4A3D1605AD5A}" destId="{47DBFC20-033B-4BA1-A383-346C04E1684A}" srcOrd="0" destOrd="0" presId="urn:microsoft.com/office/officeart/2005/8/layout/hierarchy2"/>
    <dgm:cxn modelId="{5B970994-8654-400B-B69B-64EA2B882ABE}" type="presParOf" srcId="{45B9A548-084A-439C-B70E-82533F34666E}" destId="{3CFEB8F0-CAE8-44E2-8E78-6CEE1091F3F9}" srcOrd="0" destOrd="0" presId="urn:microsoft.com/office/officeart/2005/8/layout/hierarchy2"/>
    <dgm:cxn modelId="{3A70130D-60DC-4D3C-BFA5-7CC4D8A10FE1}" type="presParOf" srcId="{3CFEB8F0-CAE8-44E2-8E78-6CEE1091F3F9}" destId="{494EC98E-3948-4671-81C0-D5185E13215F}" srcOrd="0" destOrd="0" presId="urn:microsoft.com/office/officeart/2005/8/layout/hierarchy2"/>
    <dgm:cxn modelId="{911EDDDA-F42C-436E-81A7-1C6A39E1524D}" type="presParOf" srcId="{3CFEB8F0-CAE8-44E2-8E78-6CEE1091F3F9}" destId="{FB43B102-1BD8-439C-B580-563B82FEEA7C}" srcOrd="1" destOrd="0" presId="urn:microsoft.com/office/officeart/2005/8/layout/hierarchy2"/>
    <dgm:cxn modelId="{0287D653-8EBC-485F-9364-843EDC137940}" type="presParOf" srcId="{FB43B102-1BD8-439C-B580-563B82FEEA7C}" destId="{103F9C31-3973-4163-8762-AF36B8E3D255}" srcOrd="0" destOrd="0" presId="urn:microsoft.com/office/officeart/2005/8/layout/hierarchy2"/>
    <dgm:cxn modelId="{0200B39F-B23F-41C0-9348-B6682BD62C1A}" type="presParOf" srcId="{103F9C31-3973-4163-8762-AF36B8E3D255}" destId="{3845CC17-EA1E-436B-B253-F89CB9462B7F}" srcOrd="0" destOrd="0" presId="urn:microsoft.com/office/officeart/2005/8/layout/hierarchy2"/>
    <dgm:cxn modelId="{A01ED8C8-7AF1-44C9-A87C-27E81954F095}" type="presParOf" srcId="{FB43B102-1BD8-439C-B580-563B82FEEA7C}" destId="{B5D09B9B-A716-4F43-8952-8C3FACFD8334}" srcOrd="1" destOrd="0" presId="urn:microsoft.com/office/officeart/2005/8/layout/hierarchy2"/>
    <dgm:cxn modelId="{A89440E3-9789-4DCB-8620-402853EA541C}" type="presParOf" srcId="{B5D09B9B-A716-4F43-8952-8C3FACFD8334}" destId="{A0C48B67-DD4C-4611-AF61-DA96836ED600}" srcOrd="0" destOrd="0" presId="urn:microsoft.com/office/officeart/2005/8/layout/hierarchy2"/>
    <dgm:cxn modelId="{D6DB5239-EF37-4FFB-B200-D6A5F32DD202}" type="presParOf" srcId="{B5D09B9B-A716-4F43-8952-8C3FACFD8334}" destId="{692399F9-682C-4AAD-8A6E-75225B997D8D}" srcOrd="1" destOrd="0" presId="urn:microsoft.com/office/officeart/2005/8/layout/hierarchy2"/>
    <dgm:cxn modelId="{EB8456C2-AA4D-4F7A-91ED-2ED5E2B0AEBC}" type="presParOf" srcId="{FB43B102-1BD8-439C-B580-563B82FEEA7C}" destId="{DCC32BDA-673B-40E7-9D14-957EEDFE2C79}" srcOrd="2" destOrd="0" presId="urn:microsoft.com/office/officeart/2005/8/layout/hierarchy2"/>
    <dgm:cxn modelId="{68EAB490-8F4E-48D7-9F99-F3E6917ACB6B}" type="presParOf" srcId="{DCC32BDA-673B-40E7-9D14-957EEDFE2C79}" destId="{EBCC6FCB-AA7F-4D1C-8EF9-A6BCE43BAEBA}" srcOrd="0" destOrd="0" presId="urn:microsoft.com/office/officeart/2005/8/layout/hierarchy2"/>
    <dgm:cxn modelId="{1E83B852-DC56-4699-A396-E3C6965A59DC}" type="presParOf" srcId="{FB43B102-1BD8-439C-B580-563B82FEEA7C}" destId="{D0099282-8B45-4726-A748-AA794B0D8862}" srcOrd="3" destOrd="0" presId="urn:microsoft.com/office/officeart/2005/8/layout/hierarchy2"/>
    <dgm:cxn modelId="{14B2F1BA-A8FA-4332-962F-77CDE8B6E7C7}" type="presParOf" srcId="{D0099282-8B45-4726-A748-AA794B0D8862}" destId="{ED899D6D-4348-4FBA-A236-58DA12C21B80}" srcOrd="0" destOrd="0" presId="urn:microsoft.com/office/officeart/2005/8/layout/hierarchy2"/>
    <dgm:cxn modelId="{72D4A857-6A09-4875-80B2-808A6700AEA1}" type="presParOf" srcId="{D0099282-8B45-4726-A748-AA794B0D8862}" destId="{D9364CF2-C82E-4089-8CB4-B2B4011D7DA9}" srcOrd="1" destOrd="0" presId="urn:microsoft.com/office/officeart/2005/8/layout/hierarchy2"/>
    <dgm:cxn modelId="{69E4CF4A-C3FF-4558-96AF-A1680A2261D1}" type="presParOf" srcId="{FB43B102-1BD8-439C-B580-563B82FEEA7C}" destId="{E9425680-ABC7-4BC4-866C-1B2CFAE227A9}" srcOrd="4" destOrd="0" presId="urn:microsoft.com/office/officeart/2005/8/layout/hierarchy2"/>
    <dgm:cxn modelId="{E71F05C2-629E-4712-92B6-E983B7E58629}" type="presParOf" srcId="{E9425680-ABC7-4BC4-866C-1B2CFAE227A9}" destId="{A8AD8CA6-EDDF-4624-9371-18F8B4BE4398}" srcOrd="0" destOrd="0" presId="urn:microsoft.com/office/officeart/2005/8/layout/hierarchy2"/>
    <dgm:cxn modelId="{1D0760B2-9543-4426-9201-B8025BDCE117}" type="presParOf" srcId="{FB43B102-1BD8-439C-B580-563B82FEEA7C}" destId="{595CB915-D2B7-4D27-9688-7655271AD6DB}" srcOrd="5" destOrd="0" presId="urn:microsoft.com/office/officeart/2005/8/layout/hierarchy2"/>
    <dgm:cxn modelId="{65E2F46B-BC01-4473-93B9-6CEC0B4CC928}" type="presParOf" srcId="{595CB915-D2B7-4D27-9688-7655271AD6DB}" destId="{D4C028BA-035B-43AC-92E0-63087F3EFC07}" srcOrd="0" destOrd="0" presId="urn:microsoft.com/office/officeart/2005/8/layout/hierarchy2"/>
    <dgm:cxn modelId="{FB2D59B7-75DA-4C5B-ADF7-47926A0DD36A}" type="presParOf" srcId="{595CB915-D2B7-4D27-9688-7655271AD6DB}" destId="{D49F70EF-9DC8-4AB7-B6E6-793D39ECB3AE}" srcOrd="1" destOrd="0" presId="urn:microsoft.com/office/officeart/2005/8/layout/hierarchy2"/>
    <dgm:cxn modelId="{A2AC39F3-E1B9-426E-9F0B-A646F7639742}" type="presParOf" srcId="{FB43B102-1BD8-439C-B580-563B82FEEA7C}" destId="{7292C5DE-FF33-4FBE-A552-E8C3B0ECB6E3}" srcOrd="6" destOrd="0" presId="urn:microsoft.com/office/officeart/2005/8/layout/hierarchy2"/>
    <dgm:cxn modelId="{F9121013-A91C-44A9-A842-D8E0E4691054}" type="presParOf" srcId="{7292C5DE-FF33-4FBE-A552-E8C3B0ECB6E3}" destId="{14B14DBD-9965-4185-B24D-D4CEE2DB2573}" srcOrd="0" destOrd="0" presId="urn:microsoft.com/office/officeart/2005/8/layout/hierarchy2"/>
    <dgm:cxn modelId="{44824EF9-381A-4D93-A068-2D369B9912ED}" type="presParOf" srcId="{FB43B102-1BD8-439C-B580-563B82FEEA7C}" destId="{3E3C1BA4-369D-41C2-9BD4-20231924D036}" srcOrd="7" destOrd="0" presId="urn:microsoft.com/office/officeart/2005/8/layout/hierarchy2"/>
    <dgm:cxn modelId="{E70C8F8F-B94B-4030-9DBE-A00D3E5914D1}" type="presParOf" srcId="{3E3C1BA4-369D-41C2-9BD4-20231924D036}" destId="{47DBFC20-033B-4BA1-A383-346C04E1684A}" srcOrd="0" destOrd="0" presId="urn:microsoft.com/office/officeart/2005/8/layout/hierarchy2"/>
    <dgm:cxn modelId="{D46B891E-3FC0-451D-B869-52D707A69AE4}" type="presParOf" srcId="{3E3C1BA4-369D-41C2-9BD4-20231924D036}" destId="{28169A61-D58B-407B-92B1-62C3B1DD1968}" srcOrd="1" destOrd="0" presId="urn:microsoft.com/office/officeart/2005/8/layout/hierarchy2"/>
    <dgm:cxn modelId="{9F58B0D9-3382-488A-B2E0-F701103B41CF}" type="presParOf" srcId="{28169A61-D58B-407B-92B1-62C3B1DD1968}" destId="{61293F09-1EDB-4B3A-AD14-211C0018D97C}" srcOrd="0" destOrd="0" presId="urn:microsoft.com/office/officeart/2005/8/layout/hierarchy2"/>
    <dgm:cxn modelId="{D09BFFB6-6037-43F4-BF77-0BAD8FA505EB}" type="presParOf" srcId="{61293F09-1EDB-4B3A-AD14-211C0018D97C}" destId="{E9802BF3-01A5-4F8A-ABAF-0B4C065020D0}" srcOrd="0" destOrd="0" presId="urn:microsoft.com/office/officeart/2005/8/layout/hierarchy2"/>
    <dgm:cxn modelId="{BA4102E7-AF05-43C7-B051-B9A986E2E228}" type="presParOf" srcId="{28169A61-D58B-407B-92B1-62C3B1DD1968}" destId="{BDBFC286-4FA2-4A94-AE85-543F655038DB}" srcOrd="1" destOrd="0" presId="urn:microsoft.com/office/officeart/2005/8/layout/hierarchy2"/>
    <dgm:cxn modelId="{6997B02F-75E5-4E2D-8301-6E5CF3A4ECC7}" type="presParOf" srcId="{BDBFC286-4FA2-4A94-AE85-543F655038DB}" destId="{284D913E-A7AF-4CE9-A10E-C1E7C2262EAE}" srcOrd="0" destOrd="0" presId="urn:microsoft.com/office/officeart/2005/8/layout/hierarchy2"/>
    <dgm:cxn modelId="{543C043A-DC26-44FA-88ED-D88E7F87F21C}" type="presParOf" srcId="{BDBFC286-4FA2-4A94-AE85-543F655038DB}" destId="{29962FCA-22AD-4885-86A8-AEE9A9228CFC}" srcOrd="1" destOrd="0" presId="urn:microsoft.com/office/officeart/2005/8/layout/hierarchy2"/>
    <dgm:cxn modelId="{3CDD5EA5-D5D3-4ED6-80C5-DC20E62BA773}" type="presParOf" srcId="{28169A61-D58B-407B-92B1-62C3B1DD1968}" destId="{BB464D51-B39B-4EF4-A35E-5E1DD0652BCC}" srcOrd="2" destOrd="0" presId="urn:microsoft.com/office/officeart/2005/8/layout/hierarchy2"/>
    <dgm:cxn modelId="{A9BECA2C-84AA-4974-BB54-D8C9D3E7EBEF}" type="presParOf" srcId="{BB464D51-B39B-4EF4-A35E-5E1DD0652BCC}" destId="{2133F28A-A4A0-491C-9530-B446851871AA}" srcOrd="0" destOrd="0" presId="urn:microsoft.com/office/officeart/2005/8/layout/hierarchy2"/>
    <dgm:cxn modelId="{FA6787BA-9C97-46C6-8952-D5A2944993BA}" type="presParOf" srcId="{28169A61-D58B-407B-92B1-62C3B1DD1968}" destId="{22260EA5-146F-46EE-A4D6-BF4732DC2B78}" srcOrd="3" destOrd="0" presId="urn:microsoft.com/office/officeart/2005/8/layout/hierarchy2"/>
    <dgm:cxn modelId="{713FE0B4-8DE3-49E5-B22E-941464CB3E5C}" type="presParOf" srcId="{22260EA5-146F-46EE-A4D6-BF4732DC2B78}" destId="{B3A5AF5F-57BD-43C7-8FBA-8439CDAE50CD}" srcOrd="0" destOrd="0" presId="urn:microsoft.com/office/officeart/2005/8/layout/hierarchy2"/>
    <dgm:cxn modelId="{B2B05EF2-1C29-4787-9931-B9B5B160AFD5}" type="presParOf" srcId="{22260EA5-146F-46EE-A4D6-BF4732DC2B78}" destId="{2129BA78-4C78-4E26-9963-178E13AFEAD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A072BAE-9920-446A-928D-C0EF2CF3CE2F}" type="doc">
      <dgm:prSet loTypeId="urn:microsoft.com/office/officeart/2005/8/layout/process1" loCatId="process" qsTypeId="urn:microsoft.com/office/officeart/2005/8/quickstyle/simple5" qsCatId="simple" csTypeId="urn:microsoft.com/office/officeart/2005/8/colors/accent1_2" csCatId="accent1" phldr="1"/>
      <dgm:spPr/>
    </dgm:pt>
    <dgm:pt modelId="{6E9CE6E5-9EA0-4132-B53A-074F8B8C9A5A}">
      <dgm:prSet/>
      <dgm:spPr/>
      <dgm:t>
        <a:bodyPr/>
        <a:lstStyle/>
        <a:p>
          <a:pPr rtl="1"/>
          <a:r>
            <a:rPr lang="fa-IR" b="1" dirty="0" smtClean="0">
              <a:latin typeface="Calibri"/>
              <a:ea typeface="Calibri"/>
              <a:cs typeface="B Nazanin"/>
            </a:rPr>
            <a:t>آموزش بزرگسالان </a:t>
          </a:r>
        </a:p>
      </dgm:t>
    </dgm:pt>
    <dgm:pt modelId="{32EA53F7-40F4-48EB-A4D0-718C54A2AAA6}" type="parTrans" cxnId="{EB511464-6C9F-4303-8D8D-B361FB8F8C44}">
      <dgm:prSet/>
      <dgm:spPr/>
      <dgm:t>
        <a:bodyPr/>
        <a:lstStyle/>
        <a:p>
          <a:endParaRPr lang="en-US"/>
        </a:p>
      </dgm:t>
    </dgm:pt>
    <dgm:pt modelId="{94B60AFD-0364-49C3-816C-9340FD07330E}" type="sibTrans" cxnId="{EB511464-6C9F-4303-8D8D-B361FB8F8C4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A777D21-93DB-4939-AD7D-ADB2277D069F}">
      <dgm:prSet/>
      <dgm:spPr/>
      <dgm:t>
        <a:bodyPr/>
        <a:lstStyle/>
        <a:p>
          <a:r>
            <a:rPr lang="fa-IR" smtClean="0"/>
            <a:t>اموزش  کودکان</a:t>
          </a:r>
          <a:endParaRPr lang="en-US" dirty="0"/>
        </a:p>
      </dgm:t>
    </dgm:pt>
    <dgm:pt modelId="{2D595654-CCB1-4D49-9055-DB2E8A6EDB81}" type="parTrans" cxnId="{2BC4C807-9E82-4863-9072-171891BDECD4}">
      <dgm:prSet/>
      <dgm:spPr/>
      <dgm:t>
        <a:bodyPr/>
        <a:lstStyle/>
        <a:p>
          <a:endParaRPr lang="en-US"/>
        </a:p>
      </dgm:t>
    </dgm:pt>
    <dgm:pt modelId="{ABC8ADFA-E76E-4456-AD20-11946F364F48}" type="sibTrans" cxnId="{2BC4C807-9E82-4863-9072-171891BDECD4}">
      <dgm:prSet/>
      <dgm:spPr/>
      <dgm:t>
        <a:bodyPr/>
        <a:lstStyle/>
        <a:p>
          <a:endParaRPr lang="en-US"/>
        </a:p>
      </dgm:t>
    </dgm:pt>
    <dgm:pt modelId="{72838F3C-F188-4B2C-8D71-D7E970A0BE22}">
      <dgm:prSet/>
      <dgm:spPr/>
      <dgm:t>
        <a:bodyPr/>
        <a:lstStyle/>
        <a:p>
          <a:r>
            <a:rPr lang="fa-IR" smtClean="0"/>
            <a:t>غفلت از مفهوم کودکی</a:t>
          </a:r>
          <a:endParaRPr lang="en-US" dirty="0"/>
        </a:p>
      </dgm:t>
    </dgm:pt>
    <dgm:pt modelId="{D51B95DB-CCA2-457D-BBA8-683147D48E5E}" type="parTrans" cxnId="{4F76990D-163C-473E-B1B0-205B7952A602}">
      <dgm:prSet/>
      <dgm:spPr/>
      <dgm:t>
        <a:bodyPr/>
        <a:lstStyle/>
        <a:p>
          <a:endParaRPr lang="en-US"/>
        </a:p>
      </dgm:t>
    </dgm:pt>
    <dgm:pt modelId="{0794F3BC-7494-4BC6-AA7C-1FC216E856BC}" type="sibTrans" cxnId="{4F76990D-163C-473E-B1B0-205B7952A602}">
      <dgm:prSet/>
      <dgm:spPr/>
      <dgm:t>
        <a:bodyPr/>
        <a:lstStyle/>
        <a:p>
          <a:endParaRPr lang="en-US"/>
        </a:p>
      </dgm:t>
    </dgm:pt>
    <dgm:pt modelId="{E4C32A40-982B-4AA2-A536-FEA9780289DD}" type="pres">
      <dgm:prSet presAssocID="{FA072BAE-9920-446A-928D-C0EF2CF3CE2F}" presName="Name0" presStyleCnt="0">
        <dgm:presLayoutVars>
          <dgm:dir/>
          <dgm:resizeHandles val="exact"/>
        </dgm:presLayoutVars>
      </dgm:prSet>
      <dgm:spPr/>
    </dgm:pt>
    <dgm:pt modelId="{B3C59D8E-BD9A-44DB-83C5-8A004E4D603C}" type="pres">
      <dgm:prSet presAssocID="{6E9CE6E5-9EA0-4132-B53A-074F8B8C9A5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F1B85C-7FF9-44EA-8B23-33462AF6341A}" type="pres">
      <dgm:prSet presAssocID="{94B60AFD-0364-49C3-816C-9340FD07330E}" presName="sibTrans" presStyleLbl="sibTrans2D1" presStyleIdx="0" presStyleCnt="2"/>
      <dgm:spPr/>
      <dgm:t>
        <a:bodyPr/>
        <a:lstStyle/>
        <a:p>
          <a:endParaRPr lang="en-US"/>
        </a:p>
      </dgm:t>
    </dgm:pt>
    <dgm:pt modelId="{1CF3035A-C603-4A48-94A3-FDA3F2E40EA7}" type="pres">
      <dgm:prSet presAssocID="{94B60AFD-0364-49C3-816C-9340FD07330E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85C8D42D-0964-4405-A2FB-209CEF676C55}" type="pres">
      <dgm:prSet presAssocID="{BA777D21-93DB-4939-AD7D-ADB2277D069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6CAAF8-6610-41CF-8DF1-DB6A4999D543}" type="pres">
      <dgm:prSet presAssocID="{ABC8ADFA-E76E-4456-AD20-11946F364F48}" presName="sibTrans" presStyleLbl="sibTrans2D1" presStyleIdx="1" presStyleCnt="2"/>
      <dgm:spPr/>
      <dgm:t>
        <a:bodyPr/>
        <a:lstStyle/>
        <a:p>
          <a:endParaRPr lang="en-US"/>
        </a:p>
      </dgm:t>
    </dgm:pt>
    <dgm:pt modelId="{A5C5DB58-0715-4464-8B62-C2758EFAFB5E}" type="pres">
      <dgm:prSet presAssocID="{ABC8ADFA-E76E-4456-AD20-11946F364F48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AD1A7716-DEE8-4043-9B94-A40F891C59B2}" type="pres">
      <dgm:prSet presAssocID="{72838F3C-F188-4B2C-8D71-D7E970A0BE2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CED228-F28D-4ECB-B35B-3586B1AEB1EA}" type="presOf" srcId="{BA777D21-93DB-4939-AD7D-ADB2277D069F}" destId="{85C8D42D-0964-4405-A2FB-209CEF676C55}" srcOrd="0" destOrd="0" presId="urn:microsoft.com/office/officeart/2005/8/layout/process1"/>
    <dgm:cxn modelId="{4F76990D-163C-473E-B1B0-205B7952A602}" srcId="{FA072BAE-9920-446A-928D-C0EF2CF3CE2F}" destId="{72838F3C-F188-4B2C-8D71-D7E970A0BE22}" srcOrd="2" destOrd="0" parTransId="{D51B95DB-CCA2-457D-BBA8-683147D48E5E}" sibTransId="{0794F3BC-7494-4BC6-AA7C-1FC216E856BC}"/>
    <dgm:cxn modelId="{88E59BE3-005D-48F6-83AD-F91424AD2065}" type="presOf" srcId="{ABC8ADFA-E76E-4456-AD20-11946F364F48}" destId="{A5C5DB58-0715-4464-8B62-C2758EFAFB5E}" srcOrd="1" destOrd="0" presId="urn:microsoft.com/office/officeart/2005/8/layout/process1"/>
    <dgm:cxn modelId="{C4E52351-7AE0-497B-8FB3-B4636AA89F9D}" type="presOf" srcId="{72838F3C-F188-4B2C-8D71-D7E970A0BE22}" destId="{AD1A7716-DEE8-4043-9B94-A40F891C59B2}" srcOrd="0" destOrd="0" presId="urn:microsoft.com/office/officeart/2005/8/layout/process1"/>
    <dgm:cxn modelId="{2BC4C807-9E82-4863-9072-171891BDECD4}" srcId="{FA072BAE-9920-446A-928D-C0EF2CF3CE2F}" destId="{BA777D21-93DB-4939-AD7D-ADB2277D069F}" srcOrd="1" destOrd="0" parTransId="{2D595654-CCB1-4D49-9055-DB2E8A6EDB81}" sibTransId="{ABC8ADFA-E76E-4456-AD20-11946F364F48}"/>
    <dgm:cxn modelId="{A9F30CA0-0EA2-498E-ACE2-3AC111C8A8CD}" type="presOf" srcId="{FA072BAE-9920-446A-928D-C0EF2CF3CE2F}" destId="{E4C32A40-982B-4AA2-A536-FEA9780289DD}" srcOrd="0" destOrd="0" presId="urn:microsoft.com/office/officeart/2005/8/layout/process1"/>
    <dgm:cxn modelId="{5B1325E0-E574-4871-A558-42C2B2340A0F}" type="presOf" srcId="{94B60AFD-0364-49C3-816C-9340FD07330E}" destId="{B3F1B85C-7FF9-44EA-8B23-33462AF6341A}" srcOrd="0" destOrd="0" presId="urn:microsoft.com/office/officeart/2005/8/layout/process1"/>
    <dgm:cxn modelId="{7D015C11-97E3-4304-9D9E-F8FB73E046A9}" type="presOf" srcId="{94B60AFD-0364-49C3-816C-9340FD07330E}" destId="{1CF3035A-C603-4A48-94A3-FDA3F2E40EA7}" srcOrd="1" destOrd="0" presId="urn:microsoft.com/office/officeart/2005/8/layout/process1"/>
    <dgm:cxn modelId="{F741859D-1C0D-4845-B42E-8D79C5460353}" type="presOf" srcId="{6E9CE6E5-9EA0-4132-B53A-074F8B8C9A5A}" destId="{B3C59D8E-BD9A-44DB-83C5-8A004E4D603C}" srcOrd="0" destOrd="0" presId="urn:microsoft.com/office/officeart/2005/8/layout/process1"/>
    <dgm:cxn modelId="{EB511464-6C9F-4303-8D8D-B361FB8F8C44}" srcId="{FA072BAE-9920-446A-928D-C0EF2CF3CE2F}" destId="{6E9CE6E5-9EA0-4132-B53A-074F8B8C9A5A}" srcOrd="0" destOrd="0" parTransId="{32EA53F7-40F4-48EB-A4D0-718C54A2AAA6}" sibTransId="{94B60AFD-0364-49C3-816C-9340FD07330E}"/>
    <dgm:cxn modelId="{39312055-BA8F-43D5-B82A-4EE28AF8F71D}" type="presOf" srcId="{ABC8ADFA-E76E-4456-AD20-11946F364F48}" destId="{C36CAAF8-6610-41CF-8DF1-DB6A4999D543}" srcOrd="0" destOrd="0" presId="urn:microsoft.com/office/officeart/2005/8/layout/process1"/>
    <dgm:cxn modelId="{EB44F11E-32FD-4BB6-B2CA-7755CF1ECB41}" type="presParOf" srcId="{E4C32A40-982B-4AA2-A536-FEA9780289DD}" destId="{B3C59D8E-BD9A-44DB-83C5-8A004E4D603C}" srcOrd="0" destOrd="0" presId="urn:microsoft.com/office/officeart/2005/8/layout/process1"/>
    <dgm:cxn modelId="{33BBFAAD-9561-419A-81D9-26A6B4D5BA86}" type="presParOf" srcId="{E4C32A40-982B-4AA2-A536-FEA9780289DD}" destId="{B3F1B85C-7FF9-44EA-8B23-33462AF6341A}" srcOrd="1" destOrd="0" presId="urn:microsoft.com/office/officeart/2005/8/layout/process1"/>
    <dgm:cxn modelId="{95324126-70DB-425A-B63F-C63FA5D1A6CC}" type="presParOf" srcId="{B3F1B85C-7FF9-44EA-8B23-33462AF6341A}" destId="{1CF3035A-C603-4A48-94A3-FDA3F2E40EA7}" srcOrd="0" destOrd="0" presId="urn:microsoft.com/office/officeart/2005/8/layout/process1"/>
    <dgm:cxn modelId="{58A6092B-D269-470B-B3F8-6C47AEDD6145}" type="presParOf" srcId="{E4C32A40-982B-4AA2-A536-FEA9780289DD}" destId="{85C8D42D-0964-4405-A2FB-209CEF676C55}" srcOrd="2" destOrd="0" presId="urn:microsoft.com/office/officeart/2005/8/layout/process1"/>
    <dgm:cxn modelId="{F554C1D8-B4EB-4C27-B552-F2A26A5020C9}" type="presParOf" srcId="{E4C32A40-982B-4AA2-A536-FEA9780289DD}" destId="{C36CAAF8-6610-41CF-8DF1-DB6A4999D543}" srcOrd="3" destOrd="0" presId="urn:microsoft.com/office/officeart/2005/8/layout/process1"/>
    <dgm:cxn modelId="{39E2C53C-8922-4E71-9102-04CFC743C55A}" type="presParOf" srcId="{C36CAAF8-6610-41CF-8DF1-DB6A4999D543}" destId="{A5C5DB58-0715-4464-8B62-C2758EFAFB5E}" srcOrd="0" destOrd="0" presId="urn:microsoft.com/office/officeart/2005/8/layout/process1"/>
    <dgm:cxn modelId="{1D89D178-992E-4785-9E76-4EA14E3359BC}" type="presParOf" srcId="{E4C32A40-982B-4AA2-A536-FEA9780289DD}" destId="{AD1A7716-DEE8-4043-9B94-A40F891C59B2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A34B235-CAB9-468C-B847-FF838435F6EC}" type="datetimeFigureOut">
              <a:rPr lang="fa-IR" smtClean="0"/>
              <a:pPr/>
              <a:t>29/01/1440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2EEBF64-6FDB-4688-8DF2-01F4ABADFA2F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03674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EBE4A1A-0DAD-49A3-8F99-556036E66947}" type="datetimeFigureOut">
              <a:rPr lang="en-US" smtClean="0"/>
              <a:pPr/>
              <a:t>10/9/2018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3EED6D-606F-4541-8C7D-145F029EFC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4A1A-0DAD-49A3-8F99-556036E66947}" type="datetimeFigureOut">
              <a:rPr lang="en-US" smtClean="0"/>
              <a:pPr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ED6D-606F-4541-8C7D-145F029EFC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4A1A-0DAD-49A3-8F99-556036E66947}" type="datetimeFigureOut">
              <a:rPr lang="en-US" smtClean="0"/>
              <a:pPr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63EED6D-606F-4541-8C7D-145F029EFC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4A1A-0DAD-49A3-8F99-556036E66947}" type="datetimeFigureOut">
              <a:rPr lang="en-US" smtClean="0"/>
              <a:pPr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ED6D-606F-4541-8C7D-145F029EFC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EBE4A1A-0DAD-49A3-8F99-556036E66947}" type="datetimeFigureOut">
              <a:rPr lang="en-US" smtClean="0"/>
              <a:pPr/>
              <a:t>10/9/2018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63EED6D-606F-4541-8C7D-145F029EFC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4A1A-0DAD-49A3-8F99-556036E66947}" type="datetimeFigureOut">
              <a:rPr lang="en-US" smtClean="0"/>
              <a:pPr/>
              <a:t>10/9/2018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ED6D-606F-4541-8C7D-145F029EFC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4A1A-0DAD-49A3-8F99-556036E66947}" type="datetimeFigureOut">
              <a:rPr lang="en-US" smtClean="0"/>
              <a:pPr/>
              <a:t>10/9/2018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ED6D-606F-4541-8C7D-145F029EFC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4A1A-0DAD-49A3-8F99-556036E66947}" type="datetimeFigureOut">
              <a:rPr lang="en-US" smtClean="0"/>
              <a:pPr/>
              <a:t>10/9/2018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ED6D-606F-4541-8C7D-145F029EFC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4A1A-0DAD-49A3-8F99-556036E66947}" type="datetimeFigureOut">
              <a:rPr lang="en-US" smtClean="0"/>
              <a:pPr/>
              <a:t>10/9/2018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ED6D-606F-4541-8C7D-145F029EFC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4A1A-0DAD-49A3-8F99-556036E66947}" type="datetimeFigureOut">
              <a:rPr lang="en-US" smtClean="0"/>
              <a:pPr/>
              <a:t>10/9/2018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3EED6D-606F-4541-8C7D-145F029EFC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4A1A-0DAD-49A3-8F99-556036E66947}" type="datetimeFigureOut">
              <a:rPr lang="en-US" smtClean="0"/>
              <a:pPr/>
              <a:t>10/9/2018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ED6D-606F-4541-8C7D-145F029EFC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EEBE4A1A-0DAD-49A3-8F99-556036E66947}" type="datetimeFigureOut">
              <a:rPr lang="en-US" smtClean="0"/>
              <a:pPr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963EED6D-606F-4541-8C7D-145F029EFCE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comments" Target="../comments/comment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66" y="53488"/>
            <a:ext cx="9153366" cy="668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93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 thruBlk="1"/>
      </p:transition>
    </mc:Choice>
    <mc:Fallback xmlns="">
      <p:transition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596"/>
            <a:ext cx="9144000" cy="6692403"/>
          </a:xfrm>
        </p:spPr>
      </p:pic>
    </p:spTree>
    <p:extLst>
      <p:ext uri="{BB962C8B-B14F-4D97-AF65-F5344CB8AC3E}">
        <p14:creationId xmlns:p14="http://schemas.microsoft.com/office/powerpoint/2010/main" val="181054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589"/>
            <a:ext cx="9144000" cy="6768752"/>
          </a:xfrm>
        </p:spPr>
      </p:pic>
    </p:spTree>
    <p:extLst>
      <p:ext uri="{BB962C8B-B14F-4D97-AF65-F5344CB8AC3E}">
        <p14:creationId xmlns:p14="http://schemas.microsoft.com/office/powerpoint/2010/main" val="294215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604"/>
            <a:ext cx="9144000" cy="6503763"/>
          </a:xfrm>
        </p:spPr>
      </p:pic>
    </p:spTree>
    <p:extLst>
      <p:ext uri="{BB962C8B-B14F-4D97-AF65-F5344CB8AC3E}">
        <p14:creationId xmlns:p14="http://schemas.microsoft.com/office/powerpoint/2010/main" val="125702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9144000" cy="6669360"/>
          </a:xfrm>
        </p:spPr>
      </p:pic>
    </p:spTree>
    <p:extLst>
      <p:ext uri="{BB962C8B-B14F-4D97-AF65-F5344CB8AC3E}">
        <p14:creationId xmlns:p14="http://schemas.microsoft.com/office/powerpoint/2010/main" val="349492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9144000" cy="6624736"/>
          </a:xfrm>
        </p:spPr>
      </p:pic>
    </p:spTree>
    <p:extLst>
      <p:ext uri="{BB962C8B-B14F-4D97-AF65-F5344CB8AC3E}">
        <p14:creationId xmlns:p14="http://schemas.microsoft.com/office/powerpoint/2010/main" val="171305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604"/>
            <a:ext cx="9144000" cy="6620395"/>
          </a:xfrm>
        </p:spPr>
      </p:pic>
    </p:spTree>
    <p:extLst>
      <p:ext uri="{BB962C8B-B14F-4D97-AF65-F5344CB8AC3E}">
        <p14:creationId xmlns:p14="http://schemas.microsoft.com/office/powerpoint/2010/main" val="72465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5846"/>
            <a:ext cx="8964488" cy="6502153"/>
          </a:xfrm>
        </p:spPr>
      </p:pic>
    </p:spTree>
    <p:extLst>
      <p:ext uri="{BB962C8B-B14F-4D97-AF65-F5344CB8AC3E}">
        <p14:creationId xmlns:p14="http://schemas.microsoft.com/office/powerpoint/2010/main" val="40237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596"/>
            <a:ext cx="9036496" cy="6692403"/>
          </a:xfrm>
        </p:spPr>
      </p:pic>
    </p:spTree>
    <p:extLst>
      <p:ext uri="{BB962C8B-B14F-4D97-AF65-F5344CB8AC3E}">
        <p14:creationId xmlns:p14="http://schemas.microsoft.com/office/powerpoint/2010/main" val="244021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9144000" cy="6552728"/>
          </a:xfrm>
        </p:spPr>
      </p:pic>
    </p:spTree>
    <p:extLst>
      <p:ext uri="{BB962C8B-B14F-4D97-AF65-F5344CB8AC3E}">
        <p14:creationId xmlns:p14="http://schemas.microsoft.com/office/powerpoint/2010/main" val="250770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604"/>
            <a:ext cx="9144000" cy="6503763"/>
          </a:xfrm>
        </p:spPr>
      </p:pic>
    </p:spTree>
    <p:extLst>
      <p:ext uri="{BB962C8B-B14F-4D97-AF65-F5344CB8AC3E}">
        <p14:creationId xmlns:p14="http://schemas.microsoft.com/office/powerpoint/2010/main" val="122495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 algn="ctr" rtl="1">
              <a:buNone/>
            </a:pPr>
            <a:r>
              <a:rPr lang="fa-IR" dirty="0" smtClean="0">
                <a:solidFill>
                  <a:srgbClr val="FF0000"/>
                </a:solidFill>
                <a:cs typeface="0 Jadid Bold" panose="00000700000000000000" pitchFamily="2" charset="-78"/>
              </a:rPr>
              <a:t>موضوع :</a:t>
            </a:r>
          </a:p>
          <a:p>
            <a:pPr marL="45720" indent="0" algn="ctr" rtl="1">
              <a:buNone/>
            </a:pPr>
            <a:r>
              <a:rPr lang="fa-IR" dirty="0" smtClean="0">
                <a:cs typeface="0 Jadid Bold" panose="00000700000000000000" pitchFamily="2" charset="-78"/>
              </a:rPr>
              <a:t> </a:t>
            </a:r>
          </a:p>
          <a:p>
            <a:pPr marL="45720" indent="0" algn="ctr" rtl="1">
              <a:buNone/>
            </a:pPr>
            <a:r>
              <a:rPr lang="fa-IR" dirty="0" smtClean="0">
                <a:cs typeface="0 Jadid Bold" panose="00000700000000000000" pitchFamily="2" charset="-78"/>
              </a:rPr>
              <a:t>مواجهه های نادرست با آسیب های اجتماعی</a:t>
            </a:r>
          </a:p>
          <a:p>
            <a:pPr marL="45720" indent="0" algn="ctr" rtl="1">
              <a:buNone/>
            </a:pPr>
            <a:endParaRPr lang="fa-IR" dirty="0">
              <a:cs typeface="0 Jadid Bold" panose="00000700000000000000" pitchFamily="2" charset="-78"/>
            </a:endParaRPr>
          </a:p>
          <a:p>
            <a:pPr marL="45720" indent="0" algn="ctr" rtl="1">
              <a:buNone/>
            </a:pPr>
            <a:endParaRPr lang="fa-IR" dirty="0" smtClean="0">
              <a:cs typeface="0 Jadid Bold" panose="00000700000000000000" pitchFamily="2" charset="-78"/>
            </a:endParaRPr>
          </a:p>
          <a:p>
            <a:pPr marL="45720" indent="0" algn="ctr" rtl="1">
              <a:buNone/>
            </a:pPr>
            <a:r>
              <a:rPr lang="fa-IR" dirty="0" smtClean="0">
                <a:solidFill>
                  <a:srgbClr val="FF0000"/>
                </a:solidFill>
                <a:cs typeface="0 Jadid Bold" panose="00000700000000000000" pitchFamily="2" charset="-78"/>
              </a:rPr>
              <a:t>ارائه دهنده: </a:t>
            </a:r>
          </a:p>
          <a:p>
            <a:pPr marL="45720" indent="0" algn="ctr" rtl="1">
              <a:buNone/>
            </a:pPr>
            <a:endParaRPr lang="fa-IR" dirty="0" smtClean="0">
              <a:cs typeface="0 Jadid Bold" panose="00000700000000000000" pitchFamily="2" charset="-78"/>
            </a:endParaRPr>
          </a:p>
          <a:p>
            <a:pPr marL="45720" indent="0" algn="ctr" rtl="1">
              <a:buNone/>
            </a:pPr>
            <a:r>
              <a:rPr lang="fa-IR" sz="1800" dirty="0" smtClean="0">
                <a:cs typeface="0 Jadid Bold" panose="00000700000000000000" pitchFamily="2" charset="-78"/>
              </a:rPr>
              <a:t>سید کمال الدین حسینی، معاون آموزشی، پژوهشی و فرهنگی استان خراسان رضوی</a:t>
            </a:r>
          </a:p>
          <a:p>
            <a:pPr marL="45720" indent="0" algn="ctr" rtl="1">
              <a:buNone/>
            </a:pPr>
            <a:endParaRPr lang="fa-IR" sz="1800" dirty="0">
              <a:cs typeface="0 Jadid Bold" panose="00000700000000000000" pitchFamily="2" charset="-78"/>
            </a:endParaRPr>
          </a:p>
          <a:p>
            <a:pPr marL="45720" indent="0" algn="ctr" rtl="1">
              <a:buNone/>
            </a:pPr>
            <a:r>
              <a:rPr lang="fa-IR" sz="1800" dirty="0" smtClean="0">
                <a:cs typeface="0 Jadid Bold" panose="00000700000000000000" pitchFamily="2" charset="-78"/>
              </a:rPr>
              <a:t>آبان ماه 1397</a:t>
            </a:r>
            <a:endParaRPr lang="en-US" sz="1800" dirty="0">
              <a:cs typeface="0 Jadid Bold" panose="000007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FF0000"/>
                </a:solidFill>
              </a:rPr>
              <a:t>نشست علمی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65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588"/>
            <a:ext cx="9036496" cy="6647779"/>
          </a:xfrm>
        </p:spPr>
      </p:pic>
    </p:spTree>
    <p:extLst>
      <p:ext uri="{BB962C8B-B14F-4D97-AF65-F5344CB8AC3E}">
        <p14:creationId xmlns:p14="http://schemas.microsoft.com/office/powerpoint/2010/main" val="132759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5" y="116632"/>
            <a:ext cx="9076545" cy="6624736"/>
          </a:xfrm>
        </p:spPr>
      </p:pic>
    </p:spTree>
    <p:extLst>
      <p:ext uri="{BB962C8B-B14F-4D97-AF65-F5344CB8AC3E}">
        <p14:creationId xmlns:p14="http://schemas.microsoft.com/office/powerpoint/2010/main" val="277298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784976" cy="6624736"/>
          </a:xfrm>
        </p:spPr>
      </p:pic>
    </p:spTree>
    <p:extLst>
      <p:ext uri="{BB962C8B-B14F-4D97-AF65-F5344CB8AC3E}">
        <p14:creationId xmlns:p14="http://schemas.microsoft.com/office/powerpoint/2010/main" val="84040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589"/>
            <a:ext cx="8964488" cy="6768752"/>
          </a:xfrm>
        </p:spPr>
      </p:pic>
    </p:spTree>
    <p:extLst>
      <p:ext uri="{BB962C8B-B14F-4D97-AF65-F5344CB8AC3E}">
        <p14:creationId xmlns:p14="http://schemas.microsoft.com/office/powerpoint/2010/main" val="97452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05296"/>
            <a:ext cx="8964488" cy="6552728"/>
          </a:xfrm>
        </p:spPr>
      </p:pic>
    </p:spTree>
    <p:extLst>
      <p:ext uri="{BB962C8B-B14F-4D97-AF65-F5344CB8AC3E}">
        <p14:creationId xmlns:p14="http://schemas.microsoft.com/office/powerpoint/2010/main" val="45677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3" y="355847"/>
            <a:ext cx="9048357" cy="6385521"/>
          </a:xfrm>
        </p:spPr>
      </p:pic>
    </p:spTree>
    <p:extLst>
      <p:ext uri="{BB962C8B-B14F-4D97-AF65-F5344CB8AC3E}">
        <p14:creationId xmlns:p14="http://schemas.microsoft.com/office/powerpoint/2010/main" val="400054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596"/>
            <a:ext cx="9144000" cy="6692403"/>
          </a:xfrm>
        </p:spPr>
      </p:pic>
    </p:spTree>
    <p:extLst>
      <p:ext uri="{BB962C8B-B14F-4D97-AF65-F5344CB8AC3E}">
        <p14:creationId xmlns:p14="http://schemas.microsoft.com/office/powerpoint/2010/main" val="347083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a-IR" dirty="0">
                <a:solidFill>
                  <a:srgbClr val="FF0000"/>
                </a:solidFill>
              </a:rPr>
              <a:t>اشتباهات رایج در مواجهه با آسیبهای اجتماعی</a:t>
            </a:r>
          </a:p>
        </p:txBody>
      </p:sp>
    </p:spTree>
    <p:extLst>
      <p:ext uri="{BB962C8B-B14F-4D97-AF65-F5344CB8AC3E}">
        <p14:creationId xmlns:p14="http://schemas.microsoft.com/office/powerpoint/2010/main" val="231785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44208" y="2060848"/>
            <a:ext cx="2390060" cy="1054394"/>
          </a:xfrm>
        </p:spPr>
        <p:txBody>
          <a:bodyPr/>
          <a:lstStyle/>
          <a:p>
            <a:r>
              <a:rPr lang="fa-IR" dirty="0" smtClean="0">
                <a:solidFill>
                  <a:srgbClr val="FF0000"/>
                </a:solidFill>
              </a:rPr>
              <a:t>انواع آسیبها</a:t>
            </a:r>
            <a:endParaRPr lang="fa-IR" dirty="0">
              <a:solidFill>
                <a:srgbClr val="FF0000"/>
              </a:solidFill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466414611"/>
              </p:ext>
            </p:extLst>
          </p:nvPr>
        </p:nvGraphicFramePr>
        <p:xfrm>
          <a:off x="179512" y="1484784"/>
          <a:ext cx="871296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504" y="332656"/>
            <a:ext cx="8856984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903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1719070"/>
            <a:ext cx="8856983" cy="5138929"/>
          </a:xfrm>
        </p:spPr>
        <p:txBody>
          <a:bodyPr>
            <a:normAutofit lnSpcReduction="10000"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fa-IR" altLang="en-US" sz="4400" kern="0" spc="0" dirty="0" smtClean="0">
                <a:solidFill>
                  <a:srgbClr val="FF0000"/>
                </a:solidFill>
                <a:latin typeface="Times New Roman"/>
                <a:ea typeface="+mj-ea"/>
                <a:cs typeface="B Lotus" panose="00000400000000000000" pitchFamily="2" charset="-78"/>
              </a:rPr>
              <a:t>عدم توجه به ابعاد نرم افزاری رفتار انسان </a:t>
            </a:r>
            <a:r>
              <a:rPr lang="fa-IR" altLang="en-US" sz="1600" kern="0" spc="0" dirty="0" smtClean="0">
                <a:solidFill>
                  <a:srgbClr val="FF0000"/>
                </a:solidFill>
                <a:latin typeface="Times New Roman"/>
                <a:ea typeface="+mj-ea"/>
                <a:cs typeface="B Lotus" panose="00000400000000000000" pitchFamily="2" charset="-78"/>
              </a:rPr>
              <a:t>(رابطه نظام ارزشی ورفتار) </a:t>
            </a:r>
          </a:p>
          <a:p>
            <a:pPr marL="812800" indent="-812800" algn="r" rtl="1" fontAlgn="ctr" latinLnBrk="1">
              <a:buNone/>
            </a:pPr>
            <a:r>
              <a:rPr lang="fa-IR" altLang="fa-IR" sz="3200" dirty="0" smtClean="0">
                <a:cs typeface="B Lotus" panose="00000400000000000000" pitchFamily="2" charset="-78"/>
              </a:rPr>
              <a:t>چرا امروزه مصرف مواد مخدر افزایش یافته است ؟</a:t>
            </a:r>
          </a:p>
          <a:p>
            <a:pPr marL="812800" indent="-812800" algn="r" rtl="1" fontAlgn="ctr" latinLnBrk="1">
              <a:buNone/>
            </a:pPr>
            <a:r>
              <a:rPr lang="fa-IR" altLang="fa-IR" sz="3200" dirty="0" smtClean="0">
                <a:cs typeface="B Lotus" panose="00000400000000000000" pitchFamily="2" charset="-78"/>
              </a:rPr>
              <a:t>چرا در ایران زنان کمتر از مردان سیگار می کشند؟</a:t>
            </a:r>
          </a:p>
          <a:p>
            <a:pPr marL="812800" indent="-812800" algn="r" rtl="1" fontAlgn="ctr" latinLnBrk="1">
              <a:buNone/>
            </a:pPr>
            <a:r>
              <a:rPr lang="fa-IR" altLang="fa-IR" sz="3200" dirty="0" smtClean="0">
                <a:cs typeface="B Lotus" panose="00000400000000000000" pitchFamily="2" charset="-78"/>
              </a:rPr>
              <a:t>چرا مصرف ناس خیلی کم در جامعه ایران شیوع پیدا کرده است؟</a:t>
            </a:r>
          </a:p>
          <a:p>
            <a:pPr marL="812800" indent="-812800" algn="r" rtl="1" fontAlgn="ctr" latinLnBrk="1">
              <a:buNone/>
            </a:pPr>
            <a:r>
              <a:rPr lang="fa-IR" altLang="fa-IR" sz="3200" dirty="0" smtClean="0">
                <a:cs typeface="B Lotus" panose="00000400000000000000" pitchFamily="2" charset="-78"/>
              </a:rPr>
              <a:t>چرا مصرف هروئین</a:t>
            </a:r>
            <a:r>
              <a:rPr lang="fa-IR" altLang="fa-IR" sz="2600" dirty="0" smtClean="0">
                <a:cs typeface="B Lotus" panose="00000400000000000000" pitchFamily="2" charset="-78"/>
              </a:rPr>
              <a:t>( اوایل تولید ) </a:t>
            </a:r>
            <a:r>
              <a:rPr lang="fa-IR" altLang="fa-IR" sz="3200" dirty="0" smtClean="0">
                <a:cs typeface="B Lotus" panose="00000400000000000000" pitchFamily="2" charset="-78"/>
              </a:rPr>
              <a:t>خیلی شیوع پیدا نکرد؟</a:t>
            </a:r>
          </a:p>
          <a:p>
            <a:pPr marL="812800" indent="-812800" algn="r" rtl="1" fontAlgn="ctr" latinLnBrk="1">
              <a:buNone/>
            </a:pPr>
            <a:r>
              <a:rPr lang="fa-IR" altLang="fa-IR" sz="3200" dirty="0" smtClean="0">
                <a:cs typeface="B Lotus" panose="00000400000000000000" pitchFamily="2" charset="-78"/>
              </a:rPr>
              <a:t>چرا درافغانستان میزان مصرف مواد مخدردر مقایسه با سایر کشورهاکمتر است؟(البته هم اکنون در حال رشداست)</a:t>
            </a:r>
          </a:p>
          <a:p>
            <a:pPr marL="812800" indent="-812800" algn="r" rtl="1" fontAlgn="ctr" latinLnBrk="1">
              <a:buNone/>
            </a:pPr>
            <a:endParaRPr lang="en-US" altLang="fa-IR" sz="3200" dirty="0" smtClean="0">
              <a:cs typeface="B Lotus" panose="00000400000000000000" pitchFamily="2" charset="-78"/>
            </a:endParaRPr>
          </a:p>
          <a:p>
            <a:pPr marL="45720" indent="0" algn="r" rtl="1">
              <a:lnSpc>
                <a:spcPct val="115000"/>
              </a:lnSpc>
              <a:spcAft>
                <a:spcPts val="1000"/>
              </a:spcAft>
              <a:buNone/>
            </a:pPr>
            <a:endParaRPr lang="fa-IR" sz="3200" b="1" dirty="0" smtClean="0">
              <a:latin typeface="Calibri"/>
              <a:ea typeface="Calibri"/>
              <a:cs typeface="B Nazanin"/>
            </a:endParaRPr>
          </a:p>
          <a:p>
            <a:endParaRPr lang="en-US" sz="28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اشتباهات رایج در مواجهه با آسیبهای اجتماعی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74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fa-IR" dirty="0" smtClean="0">
                <a:cs typeface="0 Jadid Bold" panose="00000700000000000000" pitchFamily="2" charset="-78"/>
              </a:rPr>
              <a:t>مقام معظم رهبری</a:t>
            </a:r>
            <a:endParaRPr lang="en-US" dirty="0">
              <a:cs typeface="0 Jadid Bold" panose="000007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892276"/>
            <a:ext cx="6324600" cy="2624955"/>
          </a:xfrm>
        </p:spPr>
        <p:txBody>
          <a:bodyPr/>
          <a:lstStyle/>
          <a:p>
            <a:r>
              <a:rPr lang="fa-IR" dirty="0" smtClean="0"/>
              <a:t>با آسیبهای اجتماعی به گونه ای مواجه شوید که گویی فرزند خودتان در معرض آسیب است. (نقل به مضمون)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34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3" y="1719071"/>
            <a:ext cx="8609380" cy="4407408"/>
          </a:xfrm>
        </p:spPr>
        <p:txBody>
          <a:bodyPr>
            <a:norm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fa-IR" sz="3200" b="1" dirty="0" smtClean="0">
                <a:solidFill>
                  <a:srgbClr val="C00000"/>
                </a:solidFill>
                <a:latin typeface="Calibri"/>
                <a:ea typeface="Calibri"/>
                <a:cs typeface="B Nazanin"/>
              </a:rPr>
              <a:t>عدم صداقت با خودمان: </a:t>
            </a:r>
            <a:r>
              <a:rPr lang="fa-IR" sz="3200" b="1" dirty="0" smtClean="0">
                <a:latin typeface="Calibri"/>
                <a:ea typeface="Calibri"/>
                <a:cs typeface="B Nazanin"/>
              </a:rPr>
              <a:t>آمارهای ارائه شده در گذشته، موید این موضوع می باشد</a:t>
            </a:r>
            <a:r>
              <a:rPr lang="fa-IR" sz="1600" b="1" dirty="0" smtClean="0">
                <a:latin typeface="Calibri"/>
                <a:ea typeface="Calibri"/>
                <a:cs typeface="B Nazanin"/>
              </a:rPr>
              <a:t>.(مصادیق نرخ باسوادی ، آمار های رشد و.....)</a:t>
            </a:r>
          </a:p>
          <a:p>
            <a:pPr marL="45720" indent="0" algn="r" rtl="1">
              <a:lnSpc>
                <a:spcPct val="115000"/>
              </a:lnSpc>
              <a:spcAft>
                <a:spcPts val="1000"/>
              </a:spcAft>
              <a:buNone/>
            </a:pPr>
            <a:endParaRPr lang="en-US" sz="3200" b="1" dirty="0">
              <a:latin typeface="Calibri"/>
              <a:ea typeface="Calibri"/>
              <a:cs typeface="Arial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fa-IR" sz="3200" b="1" dirty="0" smtClean="0">
                <a:solidFill>
                  <a:srgbClr val="C00000"/>
                </a:solidFill>
                <a:latin typeface="Calibri"/>
                <a:ea typeface="Calibri"/>
                <a:cs typeface="B Nazanin"/>
              </a:rPr>
              <a:t>عدم توجه فرایندی به آسیبها: </a:t>
            </a:r>
            <a:r>
              <a:rPr lang="fa-IR" sz="3200" b="1" dirty="0" smtClean="0">
                <a:latin typeface="Calibri"/>
                <a:ea typeface="Calibri"/>
                <a:cs typeface="B Nazanin"/>
              </a:rPr>
              <a:t>مثال مواجه با ازدواج</a:t>
            </a:r>
            <a:endParaRPr lang="en-US" sz="3200" b="1" dirty="0">
              <a:latin typeface="Calibri"/>
              <a:ea typeface="Calibri"/>
              <a:cs typeface="Arial"/>
            </a:endParaRPr>
          </a:p>
          <a:p>
            <a:endParaRPr lang="en-US" sz="28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اشتباهات رایج در مواجهه با آسیبهای اجتماعی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84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501089430"/>
              </p:ext>
            </p:extLst>
          </p:nvPr>
        </p:nvGraphicFramePr>
        <p:xfrm>
          <a:off x="-17312" y="1844824"/>
          <a:ext cx="7469632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 txBox="1">
            <a:spLocks/>
          </p:cNvSpPr>
          <p:nvPr/>
        </p:nvSpPr>
        <p:spPr>
          <a:xfrm>
            <a:off x="179512" y="404664"/>
            <a:ext cx="8784976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a-IR" dirty="0">
                <a:solidFill>
                  <a:srgbClr val="FF0000"/>
                </a:solidFill>
              </a:rPr>
              <a:t>اشتباهات رایج در مواجهه با آسیبهای اجتماعی</a:t>
            </a: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7236296" y="1988840"/>
            <a:ext cx="1907704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a-IR" dirty="0" smtClean="0">
                <a:cs typeface="B Zar" panose="00000400000000000000" pitchFamily="2" charset="-78"/>
              </a:rPr>
              <a:t>عدم توجه فرایندی به آسیبها</a:t>
            </a:r>
            <a:endParaRPr lang="fa-IR" dirty="0">
              <a:solidFill>
                <a:srgbClr val="FF0000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7935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3" y="1719071"/>
            <a:ext cx="8609380" cy="4407408"/>
          </a:xfrm>
        </p:spPr>
        <p:txBody>
          <a:bodyPr>
            <a:normAutofit fontScale="92500" lnSpcReduction="20000"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fa-IR" sz="3200" b="1" dirty="0" smtClean="0">
                <a:solidFill>
                  <a:srgbClr val="C00000"/>
                </a:solidFill>
                <a:latin typeface="Calibri"/>
                <a:ea typeface="Calibri"/>
                <a:cs typeface="B Nazanin"/>
              </a:rPr>
              <a:t>تنها راه حل را مواجه مستقیم دیدن: </a:t>
            </a:r>
            <a:endParaRPr lang="fa-IR" sz="3200" b="1" dirty="0">
              <a:latin typeface="Calibri"/>
              <a:ea typeface="Calibri"/>
              <a:cs typeface="B Nazanin"/>
            </a:endParaRPr>
          </a:p>
          <a:p>
            <a:pPr marL="45720" indent="0" algn="r" rtl="1">
              <a:lnSpc>
                <a:spcPct val="115000"/>
              </a:lnSpc>
              <a:spcAft>
                <a:spcPts val="1000"/>
              </a:spcAft>
              <a:buNone/>
            </a:pPr>
            <a:r>
              <a:rPr lang="fa-IR" sz="3200" b="1" u="sng" dirty="0" smtClean="0">
                <a:latin typeface="Calibri"/>
                <a:ea typeface="Calibri"/>
                <a:cs typeface="B Nazanin"/>
              </a:rPr>
              <a:t>مثال :</a:t>
            </a:r>
          </a:p>
          <a:p>
            <a:pPr marL="45720" indent="0" algn="r" rtl="1">
              <a:lnSpc>
                <a:spcPct val="115000"/>
              </a:lnSpc>
              <a:spcAft>
                <a:spcPts val="1000"/>
              </a:spcAft>
              <a:buNone/>
            </a:pPr>
            <a:r>
              <a:rPr lang="fa-IR" sz="3200" b="1" dirty="0" smtClean="0">
                <a:latin typeface="Calibri"/>
                <a:ea typeface="Calibri"/>
                <a:cs typeface="B Nazanin"/>
              </a:rPr>
              <a:t>- ارتباط با جنس مخالف</a:t>
            </a:r>
          </a:p>
          <a:p>
            <a:pPr marL="45720" lvl="0" indent="0" algn="r" rtl="1">
              <a:lnSpc>
                <a:spcPct val="115000"/>
              </a:lnSpc>
              <a:spcAft>
                <a:spcPts val="1000"/>
              </a:spcAft>
              <a:buClr>
                <a:srgbClr val="C66951"/>
              </a:buClr>
              <a:buNone/>
            </a:pPr>
            <a:r>
              <a:rPr lang="fa-IR" sz="3200" b="1" dirty="0" smtClean="0">
                <a:latin typeface="Calibri"/>
                <a:ea typeface="Calibri"/>
                <a:cs typeface="B Nazanin"/>
              </a:rPr>
              <a:t>- مبارزه با مواد مخدر در مدارس</a:t>
            </a:r>
            <a:r>
              <a:rPr lang="fa-IR" sz="2400" b="1" dirty="0">
                <a:solidFill>
                  <a:srgbClr val="534949"/>
                </a:solidFill>
                <a:latin typeface="Calibri"/>
                <a:ea typeface="Calibri"/>
                <a:cs typeface="B Nazanin"/>
              </a:rPr>
              <a:t>( با سخنرانی و نمایش مواد) </a:t>
            </a:r>
          </a:p>
          <a:p>
            <a:pPr marL="45720" indent="0" algn="r" rtl="1">
              <a:lnSpc>
                <a:spcPct val="115000"/>
              </a:lnSpc>
              <a:spcAft>
                <a:spcPts val="1000"/>
              </a:spcAft>
              <a:buNone/>
            </a:pPr>
            <a:r>
              <a:rPr lang="fa-IR" sz="3200" b="1" dirty="0" smtClean="0">
                <a:latin typeface="Calibri"/>
                <a:ea typeface="Calibri"/>
                <a:cs typeface="B Nazanin"/>
              </a:rPr>
              <a:t>در صورتیکه شرایط و مقتضیات را باید مورد توجه داشت</a:t>
            </a:r>
            <a:r>
              <a:rPr lang="fa-IR" sz="1800" b="1" dirty="0" smtClean="0">
                <a:latin typeface="Calibri"/>
                <a:ea typeface="Calibri"/>
                <a:cs typeface="B Nazanin"/>
              </a:rPr>
              <a:t>.(مثال تعاملات گرم و ذاتی)</a:t>
            </a:r>
          </a:p>
          <a:p>
            <a:pPr algn="r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fa-IR" sz="3200" b="1" dirty="0">
                <a:solidFill>
                  <a:srgbClr val="C00000"/>
                </a:solidFill>
                <a:latin typeface="Calibri"/>
                <a:ea typeface="Calibri"/>
                <a:cs typeface="B Nazanin"/>
              </a:rPr>
              <a:t>نگاه </a:t>
            </a:r>
            <a:r>
              <a:rPr lang="fa-IR" sz="3200" b="1" dirty="0" smtClean="0">
                <a:solidFill>
                  <a:srgbClr val="C00000"/>
                </a:solidFill>
                <a:latin typeface="Calibri"/>
                <a:ea typeface="Calibri"/>
                <a:cs typeface="B Nazanin"/>
              </a:rPr>
              <a:t>محوری بیشتررویکرد </a:t>
            </a:r>
            <a:r>
              <a:rPr lang="fa-IR" sz="3200" b="1" dirty="0">
                <a:solidFill>
                  <a:srgbClr val="C00000"/>
                </a:solidFill>
                <a:latin typeface="Calibri"/>
                <a:ea typeface="Calibri"/>
                <a:cs typeface="B Nazanin"/>
              </a:rPr>
              <a:t>کنترلی</a:t>
            </a:r>
          </a:p>
          <a:p>
            <a:pPr marL="45720" indent="0" algn="r" rtl="1">
              <a:lnSpc>
                <a:spcPct val="115000"/>
              </a:lnSpc>
              <a:spcAft>
                <a:spcPts val="1000"/>
              </a:spcAft>
              <a:buNone/>
            </a:pPr>
            <a:endParaRPr lang="fa-IR" sz="3200" b="1" dirty="0" smtClean="0">
              <a:latin typeface="Calibri"/>
              <a:ea typeface="Calibri"/>
              <a:cs typeface="B Nazanin"/>
            </a:endParaRPr>
          </a:p>
          <a:p>
            <a:endParaRPr lang="en-US" sz="28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اشتباهات رایج در مواجهه با آسیبهای اجتماعی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44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3" y="1719071"/>
            <a:ext cx="8609380" cy="4407408"/>
          </a:xfrm>
        </p:spPr>
        <p:txBody>
          <a:bodyPr>
            <a:norm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fa-IR" sz="2800" b="1" dirty="0" smtClean="0">
                <a:solidFill>
                  <a:srgbClr val="C00000"/>
                </a:solidFill>
                <a:latin typeface="Calibri"/>
                <a:ea typeface="Calibri"/>
                <a:cs typeface="B Nazanin"/>
              </a:rPr>
              <a:t>عدم جامع نگری و سطحی نگری: </a:t>
            </a:r>
            <a:endParaRPr lang="fa-IR" sz="2800" b="1" dirty="0">
              <a:latin typeface="Calibri"/>
              <a:ea typeface="Calibri"/>
              <a:cs typeface="B Nazanin"/>
            </a:endParaRPr>
          </a:p>
          <a:p>
            <a:pPr marL="45720" indent="0" algn="r" rtl="1">
              <a:lnSpc>
                <a:spcPct val="115000"/>
              </a:lnSpc>
              <a:spcAft>
                <a:spcPts val="1000"/>
              </a:spcAft>
              <a:buNone/>
            </a:pPr>
            <a:r>
              <a:rPr lang="fa-IR" sz="2800" b="1" u="sng" dirty="0" smtClean="0">
                <a:latin typeface="Calibri"/>
                <a:ea typeface="Calibri"/>
                <a:cs typeface="B Nazanin"/>
              </a:rPr>
              <a:t>مصادیق :</a:t>
            </a:r>
          </a:p>
          <a:p>
            <a:pPr marL="45720" indent="0" algn="r" rtl="1">
              <a:lnSpc>
                <a:spcPct val="115000"/>
              </a:lnSpc>
              <a:spcAft>
                <a:spcPts val="1000"/>
              </a:spcAft>
              <a:buNone/>
            </a:pPr>
            <a:r>
              <a:rPr lang="fa-IR" sz="2800" b="1" dirty="0" smtClean="0">
                <a:latin typeface="Calibri"/>
                <a:ea typeface="Calibri"/>
                <a:cs typeface="B Nazanin"/>
              </a:rPr>
              <a:t>- </a:t>
            </a:r>
            <a:r>
              <a:rPr lang="fa-IR" sz="1800" b="1" dirty="0" smtClean="0">
                <a:latin typeface="Calibri"/>
                <a:ea typeface="Calibri"/>
                <a:cs typeface="B Nazanin"/>
              </a:rPr>
              <a:t>تک علتی دیدن</a:t>
            </a:r>
          </a:p>
          <a:p>
            <a:pPr algn="r" rtl="1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fa-IR" sz="1800" b="1" dirty="0" smtClean="0">
                <a:latin typeface="Calibri"/>
                <a:ea typeface="Calibri"/>
                <a:cs typeface="B Nazanin"/>
              </a:rPr>
              <a:t>ساده سازی : یک </a:t>
            </a:r>
            <a:r>
              <a:rPr lang="fa-IR" sz="1800" b="1" dirty="0">
                <a:latin typeface="Calibri"/>
                <a:ea typeface="Calibri"/>
                <a:cs typeface="B Nazanin"/>
              </a:rPr>
              <a:t>پاسخ برای همه مسایل </a:t>
            </a:r>
            <a:r>
              <a:rPr lang="fa-IR" sz="1800" b="1" dirty="0" smtClean="0">
                <a:latin typeface="Calibri"/>
                <a:ea typeface="Calibri"/>
                <a:cs typeface="B Nazanin"/>
              </a:rPr>
              <a:t>– مثال (اقتصاد)(</a:t>
            </a:r>
            <a:r>
              <a:rPr lang="fa-IR" sz="1800" b="1" dirty="0" smtClean="0">
                <a:solidFill>
                  <a:srgbClr val="FF0000"/>
                </a:solidFill>
                <a:latin typeface="Calibri"/>
                <a:ea typeface="Calibri"/>
                <a:cs typeface="B Nazanin"/>
              </a:rPr>
              <a:t>کنترل فضای مجازی</a:t>
            </a:r>
            <a:r>
              <a:rPr lang="fa-IR" sz="1800" b="1" dirty="0" smtClean="0">
                <a:latin typeface="Calibri"/>
                <a:ea typeface="Calibri"/>
                <a:cs typeface="B Nazanin"/>
              </a:rPr>
              <a:t>)</a:t>
            </a:r>
            <a:endParaRPr lang="fa-IR" sz="1800" b="1" dirty="0">
              <a:latin typeface="Calibri"/>
              <a:ea typeface="Calibri"/>
              <a:cs typeface="B Nazanin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fa-IR" sz="1800" b="1" dirty="0" smtClean="0">
                <a:latin typeface="Calibri"/>
                <a:ea typeface="Calibri"/>
                <a:cs typeface="B Nazanin"/>
              </a:rPr>
              <a:t>راه حل ساده سازی: آموزش </a:t>
            </a:r>
          </a:p>
          <a:p>
            <a:pPr marL="45720" indent="0" algn="r" rtl="1">
              <a:lnSpc>
                <a:spcPct val="115000"/>
              </a:lnSpc>
              <a:spcAft>
                <a:spcPts val="1000"/>
              </a:spcAft>
              <a:buNone/>
            </a:pPr>
            <a:r>
              <a:rPr lang="fa-IR" sz="1800" b="1" dirty="0" smtClean="0">
                <a:latin typeface="Calibri"/>
                <a:ea typeface="Calibri"/>
                <a:cs typeface="B Nazanin"/>
              </a:rPr>
              <a:t>- اشکال : امروز تزاحم آموزش داریم</a:t>
            </a:r>
          </a:p>
          <a:p>
            <a:pPr marL="45720" indent="0" algn="r" rtl="1">
              <a:buNone/>
            </a:pPr>
            <a:r>
              <a:rPr lang="fa-IR" sz="1800" b="1" dirty="0">
                <a:latin typeface="Calibri"/>
                <a:ea typeface="Calibri"/>
                <a:cs typeface="B Nazanin"/>
              </a:rPr>
              <a:t>-سیر توجه به مقوله آموزش در جامعه:</a:t>
            </a:r>
            <a:endParaRPr lang="en-US" sz="1800" b="1" dirty="0">
              <a:latin typeface="Calibri"/>
              <a:ea typeface="Calibri"/>
              <a:cs typeface="B Nazani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اشتباهات رایج در مواجهه با آسیبهای اجتماعی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248176191"/>
              </p:ext>
            </p:extLst>
          </p:nvPr>
        </p:nvGraphicFramePr>
        <p:xfrm>
          <a:off x="377957" y="5013176"/>
          <a:ext cx="6096000" cy="2623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324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3" y="1719071"/>
            <a:ext cx="8609380" cy="4407408"/>
          </a:xfrm>
        </p:spPr>
        <p:txBody>
          <a:bodyPr>
            <a:normAutofit fontScale="92500" lnSpcReduction="10000"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fa-IR" sz="3200" b="1" dirty="0" smtClean="0">
                <a:solidFill>
                  <a:srgbClr val="C00000"/>
                </a:solidFill>
                <a:latin typeface="Calibri"/>
                <a:ea typeface="Calibri"/>
                <a:cs typeface="B Nazanin"/>
              </a:rPr>
              <a:t>حل همه مشکلات بوسیله قوه عاقله (دولتها )</a:t>
            </a:r>
            <a:r>
              <a:rPr lang="fa-IR" sz="3200" b="1" dirty="0" smtClean="0">
                <a:solidFill>
                  <a:srgbClr val="C00000"/>
                </a:solidFill>
                <a:latin typeface="Calibri"/>
                <a:ea typeface="Calibri"/>
                <a:cs typeface="B Nazanin"/>
                <a:sym typeface="Wingdings" panose="05000000000000000000" pitchFamily="2" charset="2"/>
              </a:rPr>
              <a:t>: </a:t>
            </a:r>
            <a:r>
              <a:rPr lang="fa-IR" sz="1900" b="1" dirty="0" smtClean="0">
                <a:solidFill>
                  <a:srgbClr val="C00000"/>
                </a:solidFill>
                <a:latin typeface="Calibri"/>
                <a:ea typeface="Calibri"/>
                <a:cs typeface="B Nazanin"/>
                <a:sym typeface="Wingdings" panose="05000000000000000000" pitchFamily="2" charset="2"/>
              </a:rPr>
              <a:t>(در سه عرصه)</a:t>
            </a:r>
            <a:r>
              <a:rPr lang="fa-IR" sz="1900" b="1" dirty="0" smtClean="0">
                <a:solidFill>
                  <a:srgbClr val="C00000"/>
                </a:solidFill>
                <a:latin typeface="Calibri"/>
                <a:ea typeface="Calibri"/>
                <a:cs typeface="B Nazanin"/>
              </a:rPr>
              <a:t> </a:t>
            </a:r>
            <a:endParaRPr lang="fa-IR" sz="1900" b="1" dirty="0">
              <a:latin typeface="Calibri"/>
              <a:ea typeface="Calibri"/>
              <a:cs typeface="B Nazanin"/>
            </a:endParaRPr>
          </a:p>
          <a:p>
            <a:pPr marL="45720" indent="0" algn="r" rtl="1">
              <a:lnSpc>
                <a:spcPct val="115000"/>
              </a:lnSpc>
              <a:spcAft>
                <a:spcPts val="1000"/>
              </a:spcAft>
              <a:buNone/>
            </a:pPr>
            <a:r>
              <a:rPr lang="fa-IR" sz="3200" b="1" u="sng" dirty="0" smtClean="0">
                <a:latin typeface="Calibri"/>
                <a:ea typeface="Calibri"/>
                <a:cs typeface="B Nazanin"/>
              </a:rPr>
              <a:t>مقام معظم رهبری : هرگاه کارها به مردم واگذار شده ، نتایج بهتری حاصل شده است ( نقل به مضمون )</a:t>
            </a:r>
          </a:p>
          <a:p>
            <a:pPr marL="45720" indent="0" algn="r" rtl="1">
              <a:lnSpc>
                <a:spcPct val="115000"/>
              </a:lnSpc>
              <a:spcAft>
                <a:spcPts val="1000"/>
              </a:spcAft>
              <a:buNone/>
            </a:pPr>
            <a:r>
              <a:rPr lang="fa-IR" sz="3200" b="1" u="sng" dirty="0" smtClean="0">
                <a:latin typeface="Calibri"/>
                <a:ea typeface="Calibri"/>
                <a:cs typeface="B Nazanin"/>
              </a:rPr>
              <a:t>مصادیق :</a:t>
            </a:r>
          </a:p>
          <a:p>
            <a:pPr marL="45720" indent="0" algn="r" rtl="1">
              <a:lnSpc>
                <a:spcPct val="115000"/>
              </a:lnSpc>
              <a:spcAft>
                <a:spcPts val="1000"/>
              </a:spcAft>
              <a:buNone/>
            </a:pPr>
            <a:r>
              <a:rPr lang="fa-IR" sz="3200" b="1" dirty="0" smtClean="0">
                <a:latin typeface="Calibri"/>
                <a:ea typeface="Calibri"/>
                <a:cs typeface="B Nazanin"/>
              </a:rPr>
              <a:t>-غفلت از مشارکت نظامند و واقعی مردم</a:t>
            </a:r>
            <a:r>
              <a:rPr lang="en-US" sz="3200" b="1" dirty="0" smtClean="0">
                <a:latin typeface="Calibri"/>
                <a:ea typeface="Calibri"/>
                <a:cs typeface="B Nazanin"/>
              </a:rPr>
              <a:t> </a:t>
            </a:r>
            <a:r>
              <a:rPr lang="en-US" b="1" dirty="0" smtClean="0"/>
              <a:t>)</a:t>
            </a:r>
            <a:r>
              <a:rPr lang="fa-IR" b="1" dirty="0"/>
              <a:t>باور به مشارکت های </a:t>
            </a:r>
            <a:r>
              <a:rPr lang="fa-IR" b="1" dirty="0" smtClean="0"/>
              <a:t>تزیینی</a:t>
            </a:r>
            <a:r>
              <a:rPr lang="en-US" b="1" dirty="0" smtClean="0"/>
              <a:t>(</a:t>
            </a:r>
            <a:endParaRPr lang="fa-IR" sz="3200" b="1" dirty="0" smtClean="0">
              <a:latin typeface="Calibri"/>
              <a:ea typeface="Calibri"/>
              <a:cs typeface="B Nazanin"/>
            </a:endParaRPr>
          </a:p>
          <a:p>
            <a:pPr algn="r" rtl="1" fontAlgn="ctr">
              <a:lnSpc>
                <a:spcPct val="115000"/>
              </a:lnSpc>
              <a:spcAft>
                <a:spcPts val="1000"/>
              </a:spcAft>
            </a:pPr>
            <a:r>
              <a:rPr lang="fa-IR" altLang="en-US" sz="3200" b="1" dirty="0" smtClean="0">
                <a:solidFill>
                  <a:srgbClr val="C00000"/>
                </a:solidFill>
                <a:latin typeface="Calibri"/>
                <a:ea typeface="Calibri"/>
                <a:cs typeface="B Nazanin"/>
              </a:rPr>
              <a:t>غفلت از تاثیر الگو </a:t>
            </a:r>
            <a:r>
              <a:rPr lang="fa-IR" altLang="en-US" sz="3200" b="1" dirty="0">
                <a:solidFill>
                  <a:srgbClr val="C00000"/>
                </a:solidFill>
                <a:latin typeface="Calibri"/>
                <a:ea typeface="Calibri"/>
                <a:cs typeface="B Nazanin"/>
              </a:rPr>
              <a:t>های </a:t>
            </a:r>
            <a:r>
              <a:rPr lang="fa-IR" altLang="en-US" sz="3200" b="1" dirty="0" smtClean="0">
                <a:solidFill>
                  <a:srgbClr val="C00000"/>
                </a:solidFill>
                <a:latin typeface="Calibri"/>
                <a:ea typeface="Calibri"/>
                <a:cs typeface="B Nazanin"/>
              </a:rPr>
              <a:t>مرجع و گروههای مرجع</a:t>
            </a:r>
            <a:endParaRPr lang="ar-SA" altLang="en-US" sz="3200" b="1" dirty="0">
              <a:solidFill>
                <a:srgbClr val="C00000"/>
              </a:solidFill>
              <a:latin typeface="Calibri"/>
              <a:ea typeface="Calibri"/>
              <a:cs typeface="B Nazanin"/>
            </a:endParaRPr>
          </a:p>
          <a:p>
            <a:pPr marL="45720" indent="0" algn="r" rtl="1">
              <a:lnSpc>
                <a:spcPct val="115000"/>
              </a:lnSpc>
              <a:spcAft>
                <a:spcPts val="1000"/>
              </a:spcAft>
              <a:buNone/>
            </a:pPr>
            <a:endParaRPr lang="fa-IR" sz="3200" b="1" dirty="0" smtClean="0">
              <a:latin typeface="Calibri"/>
              <a:ea typeface="Calibri"/>
              <a:cs typeface="B Nazanin"/>
            </a:endParaRPr>
          </a:p>
          <a:p>
            <a:pPr marL="45720" indent="0" algn="r" rtl="1">
              <a:lnSpc>
                <a:spcPct val="115000"/>
              </a:lnSpc>
              <a:spcAft>
                <a:spcPts val="1000"/>
              </a:spcAft>
              <a:buNone/>
            </a:pPr>
            <a:endParaRPr lang="fa-IR" sz="3200" b="1" dirty="0" smtClean="0">
              <a:latin typeface="Calibri"/>
              <a:ea typeface="Calibri"/>
              <a:cs typeface="B Nazanin"/>
            </a:endParaRPr>
          </a:p>
          <a:p>
            <a:endParaRPr lang="en-US" sz="28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اشتباهات رایج در مواجهه با آسیبهای اجتماعی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69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827585" y="1719263"/>
          <a:ext cx="7960815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199"/>
                <a:gridCol w="1080120"/>
                <a:gridCol w="1080120"/>
                <a:gridCol w="1848886"/>
                <a:gridCol w="215149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تاثیر پذیری جوانان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پایدارترین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ناپایدارترین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جزء مهم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شیوه نفوذ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قدرت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متابعت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جذبه و کشش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الگو سازی( همانند سازی)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قابلیت قبول رفتار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درونی سازی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شیوه های نفوذ اجتماعی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68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fa-IR" sz="3600" b="1" dirty="0">
                <a:solidFill>
                  <a:srgbClr val="FF0000"/>
                </a:solidFill>
                <a:latin typeface="Calibri"/>
                <a:ea typeface="Calibri"/>
                <a:cs typeface="B Nazanin"/>
              </a:rPr>
              <a:t>نظام اجتماعی هم </a:t>
            </a:r>
            <a:r>
              <a:rPr lang="fa-IR" sz="3600" b="1" dirty="0" smtClean="0">
                <a:solidFill>
                  <a:srgbClr val="FF0000"/>
                </a:solidFill>
                <a:latin typeface="Calibri"/>
                <a:ea typeface="Calibri"/>
                <a:cs typeface="B Nazanin"/>
              </a:rPr>
              <a:t>، همچون </a:t>
            </a:r>
            <a:r>
              <a:rPr lang="fa-IR" sz="3600" b="1" dirty="0">
                <a:solidFill>
                  <a:srgbClr val="FF0000"/>
                </a:solidFill>
                <a:latin typeface="Calibri"/>
                <a:ea typeface="Calibri"/>
                <a:cs typeface="B Nazanin"/>
              </a:rPr>
              <a:t>سایر سیستم ها </a:t>
            </a:r>
            <a:r>
              <a:rPr lang="fa-IR" sz="3600" b="1" dirty="0" smtClean="0">
                <a:solidFill>
                  <a:srgbClr val="FF0000"/>
                </a:solidFill>
                <a:latin typeface="Calibri"/>
                <a:ea typeface="Calibri"/>
                <a:cs typeface="B Nazanin"/>
              </a:rPr>
              <a:t>،دارای </a:t>
            </a:r>
            <a:r>
              <a:rPr lang="fa-IR" sz="3600" b="1" dirty="0">
                <a:solidFill>
                  <a:srgbClr val="FF0000"/>
                </a:solidFill>
                <a:latin typeface="Calibri"/>
                <a:ea typeface="Calibri"/>
                <a:cs typeface="B Nazanin"/>
              </a:rPr>
              <a:t>قانونمندی های خاص خود می </a:t>
            </a:r>
            <a:r>
              <a:rPr lang="fa-IR" sz="3600" b="1" dirty="0" smtClean="0">
                <a:solidFill>
                  <a:srgbClr val="FF0000"/>
                </a:solidFill>
                <a:latin typeface="Calibri"/>
                <a:ea typeface="Calibri"/>
                <a:cs typeface="B Nazanin"/>
              </a:rPr>
              <a:t>باشد.</a:t>
            </a: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fa-IR" altLang="fa-IR" sz="3600" b="1" dirty="0">
                <a:solidFill>
                  <a:srgbClr val="FF0000"/>
                </a:solidFill>
                <a:latin typeface="Calibri"/>
                <a:ea typeface="Calibri"/>
                <a:cs typeface="B Nazanin"/>
              </a:rPr>
              <a:t>پدیده های اجتماعی خیلی پیچیده </a:t>
            </a:r>
            <a:r>
              <a:rPr lang="fa-IR" altLang="fa-IR" sz="3600" b="1" dirty="0" smtClean="0">
                <a:solidFill>
                  <a:srgbClr val="FF0000"/>
                </a:solidFill>
                <a:latin typeface="Calibri"/>
                <a:ea typeface="Calibri"/>
                <a:cs typeface="B Nazanin"/>
              </a:rPr>
              <a:t>ودارای علتهای متداخل هستند.</a:t>
            </a: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fa-IR" sz="3600" b="1" dirty="0" smtClean="0">
                <a:solidFill>
                  <a:srgbClr val="FF0000"/>
                </a:solidFill>
                <a:latin typeface="Calibri"/>
                <a:ea typeface="Calibri"/>
                <a:cs typeface="B Nazanin"/>
              </a:rPr>
              <a:t>با عدم تعادل ها ، انتظام اجتماعی و سلامت اجتماعی بهم می خورد</a:t>
            </a: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fa-IR" sz="3600" b="1" dirty="0" smtClean="0">
                <a:solidFill>
                  <a:srgbClr val="FF0000"/>
                </a:solidFill>
                <a:latin typeface="Calibri"/>
                <a:ea typeface="Calibri"/>
                <a:cs typeface="B Nazanin"/>
              </a:rPr>
              <a:t>با تعامل گرم برابر می توان تعادل و نظم اجتماعی را برقرارکرد</a:t>
            </a:r>
            <a:endParaRPr lang="en-US" sz="3600" b="1" dirty="0">
              <a:solidFill>
                <a:srgbClr val="FF0000"/>
              </a:solidFill>
              <a:latin typeface="Calibri"/>
              <a:ea typeface="Calibri"/>
              <a:cs typeface="B Nazanin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</p:spPr>
        <p:txBody>
          <a:bodyPr/>
          <a:lstStyle/>
          <a:p>
            <a:r>
              <a:rPr lang="fa-IR" dirty="0" smtClean="0"/>
              <a:t>چهار گزاره نتیجه بحث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18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" y="1719071"/>
            <a:ext cx="8964488" cy="4407408"/>
          </a:xfrm>
        </p:spPr>
        <p:txBody>
          <a:bodyPr>
            <a:normAutofit/>
          </a:bodyPr>
          <a:lstStyle/>
          <a:p>
            <a:pPr marL="45720" indent="0" algn="r" rtl="1">
              <a:buNone/>
            </a:pPr>
            <a:r>
              <a:rPr lang="fa-IR" sz="3200" dirty="0" smtClean="0"/>
              <a:t>محورها:</a:t>
            </a:r>
          </a:p>
          <a:p>
            <a:pPr marL="45720" indent="0" algn="r" rtl="1">
              <a:lnSpc>
                <a:spcPct val="200000"/>
              </a:lnSpc>
              <a:buNone/>
            </a:pPr>
            <a:r>
              <a:rPr lang="fa-IR" sz="2400" dirty="0">
                <a:solidFill>
                  <a:srgbClr val="FF0000"/>
                </a:solidFill>
              </a:rPr>
              <a:t>الف) </a:t>
            </a:r>
            <a:r>
              <a:rPr lang="fa-IR" sz="2400" dirty="0" smtClean="0">
                <a:solidFill>
                  <a:srgbClr val="FF0000"/>
                </a:solidFill>
              </a:rPr>
              <a:t>توضیح دو </a:t>
            </a:r>
            <a:r>
              <a:rPr lang="fa-IR" sz="2400" dirty="0">
                <a:solidFill>
                  <a:srgbClr val="FF0000"/>
                </a:solidFill>
              </a:rPr>
              <a:t>مفهوم جامعه شناختی (به اختصار)</a:t>
            </a:r>
          </a:p>
          <a:p>
            <a:pPr marL="45720" indent="0" algn="r" rtl="1">
              <a:lnSpc>
                <a:spcPct val="200000"/>
              </a:lnSpc>
              <a:buNone/>
            </a:pPr>
            <a:r>
              <a:rPr lang="fa-IR" sz="2400" dirty="0">
                <a:solidFill>
                  <a:srgbClr val="FF0000"/>
                </a:solidFill>
              </a:rPr>
              <a:t>ب) </a:t>
            </a:r>
            <a:r>
              <a:rPr lang="fa-IR" altLang="fa-IR" sz="2400" dirty="0">
                <a:solidFill>
                  <a:srgbClr val="FF0000"/>
                </a:solidFill>
              </a:rPr>
              <a:t>ارائه نشانگانی از </a:t>
            </a:r>
            <a:r>
              <a:rPr lang="fa-IR" altLang="fa-IR" sz="2400" dirty="0" smtClean="0">
                <a:solidFill>
                  <a:srgbClr val="FF0000"/>
                </a:solidFill>
              </a:rPr>
              <a:t>برخی عدم تعادلها </a:t>
            </a:r>
            <a:r>
              <a:rPr lang="fa-IR" altLang="fa-IR" sz="2400" dirty="0">
                <a:solidFill>
                  <a:srgbClr val="FF0000"/>
                </a:solidFill>
              </a:rPr>
              <a:t>با کمک علم آمار</a:t>
            </a:r>
          </a:p>
          <a:p>
            <a:pPr marL="45720" indent="0" algn="r" rtl="1">
              <a:lnSpc>
                <a:spcPct val="200000"/>
              </a:lnSpc>
              <a:buNone/>
            </a:pPr>
            <a:r>
              <a:rPr lang="fa-IR" sz="2400" dirty="0">
                <a:solidFill>
                  <a:srgbClr val="FF0000"/>
                </a:solidFill>
              </a:rPr>
              <a:t>ج) توضیح برخی مواجهه های نادرستی که با آسیبهای اجتماعی داشته </a:t>
            </a:r>
            <a:r>
              <a:rPr lang="fa-IR" sz="2400" dirty="0" smtClean="0">
                <a:solidFill>
                  <a:srgbClr val="FF0000"/>
                </a:solidFill>
              </a:rPr>
              <a:t>ایم</a:t>
            </a:r>
          </a:p>
          <a:p>
            <a:pPr marL="45720" indent="0" algn="r" rtl="1">
              <a:lnSpc>
                <a:spcPct val="200000"/>
              </a:lnSpc>
              <a:buNone/>
            </a:pPr>
            <a:r>
              <a:rPr lang="fa-IR" sz="2400" dirty="0" smtClean="0">
                <a:solidFill>
                  <a:srgbClr val="FF0000"/>
                </a:solidFill>
              </a:rPr>
              <a:t>د) ارائه چند گزاره به عنوان جمع بندی و نتیجه گیری بحث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sz="2800" dirty="0" smtClean="0">
                <a:solidFill>
                  <a:srgbClr val="FF0000"/>
                </a:solidFill>
              </a:rPr>
              <a:t>موضوع : مواجهه های نادرست با آسیب های اجتماعی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03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 algn="r" rtl="1">
              <a:lnSpc>
                <a:spcPct val="200000"/>
              </a:lnSpc>
              <a:buNone/>
            </a:pPr>
            <a:r>
              <a:rPr lang="fa-IR" sz="3600" b="1" dirty="0" smtClean="0">
                <a:cs typeface="0 Badr" panose="00000400000000000000" pitchFamily="2" charset="-78"/>
              </a:rPr>
              <a:t>الف)یک کنش</a:t>
            </a:r>
          </a:p>
          <a:p>
            <a:pPr marL="45720" indent="0" algn="r" rtl="1">
              <a:lnSpc>
                <a:spcPct val="200000"/>
              </a:lnSpc>
              <a:buNone/>
            </a:pPr>
            <a:r>
              <a:rPr lang="fa-IR" sz="3600" b="1" dirty="0" smtClean="0">
                <a:cs typeface="0 Badr" panose="00000400000000000000" pitchFamily="2" charset="-78"/>
              </a:rPr>
              <a:t>ب)یک واکنش </a:t>
            </a:r>
            <a:endParaRPr lang="en-US" sz="3600" b="1" dirty="0">
              <a:cs typeface="0 Badr" panose="000004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FF0000"/>
                </a:solidFill>
              </a:rPr>
              <a:t>رویکرد به رفتار انحرافی و منحرف به عنوان: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66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784756"/>
              </p:ext>
            </p:extLst>
          </p:nvPr>
        </p:nvGraphicFramePr>
        <p:xfrm>
          <a:off x="381000" y="188640"/>
          <a:ext cx="8407400" cy="6480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Oval 3"/>
          <p:cNvSpPr/>
          <p:nvPr/>
        </p:nvSpPr>
        <p:spPr>
          <a:xfrm>
            <a:off x="712210" y="5041733"/>
            <a:ext cx="331398" cy="331398"/>
          </a:xfrm>
          <a:prstGeom prst="ellipse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374685"/>
            <a:ext cx="3243263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1958029" y="4043287"/>
            <a:ext cx="331398" cy="331398"/>
          </a:xfrm>
          <a:prstGeom prst="ellipse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432969"/>
            <a:ext cx="2425700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7"/>
          <p:cNvSpPr/>
          <p:nvPr/>
        </p:nvSpPr>
        <p:spPr>
          <a:xfrm>
            <a:off x="3592530" y="3101571"/>
            <a:ext cx="331398" cy="331398"/>
          </a:xfrm>
          <a:prstGeom prst="ellipse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373" y="1844824"/>
            <a:ext cx="3182937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7803" y="319572"/>
            <a:ext cx="8381260" cy="1054394"/>
          </a:xfrm>
        </p:spPr>
        <p:txBody>
          <a:bodyPr/>
          <a:lstStyle/>
          <a:p>
            <a:pPr eaLnBrk="1" hangingPunct="1"/>
            <a:r>
              <a:rPr lang="fa-IR" altLang="fa-IR" dirty="0" smtClean="0">
                <a:solidFill>
                  <a:srgbClr val="FF0000"/>
                </a:solidFill>
                <a:cs typeface="B Titr" pitchFamily="2" charset="-78"/>
              </a:rPr>
              <a:t>مدل نظری شکل گیری پدیده های اجتماعی</a:t>
            </a:r>
            <a:endParaRPr lang="en-US" altLang="fa-IR" dirty="0" smtClean="0">
              <a:solidFill>
                <a:srgbClr val="FF0000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2149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1520" y="3244334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altLang="fa-IR" sz="4000" dirty="0">
                <a:solidFill>
                  <a:srgbClr val="FF0000"/>
                </a:solidFill>
              </a:rPr>
              <a:t>ارائه نشانگانی از عدم تعادل با کمک </a:t>
            </a:r>
            <a:r>
              <a:rPr lang="fa-IR" altLang="fa-IR" sz="4000" dirty="0" smtClean="0">
                <a:solidFill>
                  <a:srgbClr val="FF0000"/>
                </a:solidFill>
              </a:rPr>
              <a:t>علم آمار</a:t>
            </a:r>
            <a:endParaRPr lang="fa-IR" altLang="fa-IR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60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8707578" cy="6142924"/>
          </a:xfrm>
        </p:spPr>
      </p:pic>
    </p:spTree>
    <p:extLst>
      <p:ext uri="{BB962C8B-B14F-4D97-AF65-F5344CB8AC3E}">
        <p14:creationId xmlns:p14="http://schemas.microsoft.com/office/powerpoint/2010/main" val="338499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9" y="93588"/>
            <a:ext cx="9120261" cy="6764411"/>
          </a:xfrm>
        </p:spPr>
      </p:pic>
    </p:spTree>
    <p:extLst>
      <p:ext uri="{BB962C8B-B14F-4D97-AF65-F5344CB8AC3E}">
        <p14:creationId xmlns:p14="http://schemas.microsoft.com/office/powerpoint/2010/main" val="114460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756</TotalTime>
  <Words>617</Words>
  <Application>Microsoft Office PowerPoint</Application>
  <PresentationFormat>On-screen Show (4:3)</PresentationFormat>
  <Paragraphs>96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51" baseType="lpstr">
      <vt:lpstr>0 Badr</vt:lpstr>
      <vt:lpstr>0 Jadid Bold</vt:lpstr>
      <vt:lpstr>Arial</vt:lpstr>
      <vt:lpstr>Arial Bold</vt:lpstr>
      <vt:lpstr>B Baran</vt:lpstr>
      <vt:lpstr>B Lotus</vt:lpstr>
      <vt:lpstr>B Nazanin</vt:lpstr>
      <vt:lpstr>B Titr</vt:lpstr>
      <vt:lpstr>B Zar</vt:lpstr>
      <vt:lpstr>Calibri</vt:lpstr>
      <vt:lpstr>Franklin Gothic Medium</vt:lpstr>
      <vt:lpstr>Times New Roman</vt:lpstr>
      <vt:lpstr>Wingdings</vt:lpstr>
      <vt:lpstr>Wingdings 2</vt:lpstr>
      <vt:lpstr>Grid</vt:lpstr>
      <vt:lpstr>PowerPoint Presentation</vt:lpstr>
      <vt:lpstr>نشست علمی</vt:lpstr>
      <vt:lpstr>با آسیبهای اجتماعی به گونه ای مواجه شوید که گویی فرزند خودتان در معرض آسیب است. (نقل به مضمون)</vt:lpstr>
      <vt:lpstr>موضوع : مواجهه های نادرست با آسیب های اجتماعی</vt:lpstr>
      <vt:lpstr>رویکرد به رفتار انحرافی و منحرف به عنوان:</vt:lpstr>
      <vt:lpstr>مدل نظری شکل گیری پدیده های اجتماعی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اشتباهات رایج در مواجهه با آسیبهای اجتماعی</vt:lpstr>
      <vt:lpstr>انواع آسیبها</vt:lpstr>
      <vt:lpstr>اشتباهات رایج در مواجهه با آسیبهای اجتماعی</vt:lpstr>
      <vt:lpstr>اشتباهات رایج در مواجهه با آسیبهای اجتماعی</vt:lpstr>
      <vt:lpstr>PowerPoint Presentation</vt:lpstr>
      <vt:lpstr>اشتباهات رایج در مواجهه با آسیبهای اجتماعی</vt:lpstr>
      <vt:lpstr>اشتباهات رایج در مواجهه با آسیبهای اجتماعی</vt:lpstr>
      <vt:lpstr>اشتباهات رایج در مواجهه با آسیبهای اجتماعی</vt:lpstr>
      <vt:lpstr>شیوه های نفوذ اجتماعی</vt:lpstr>
      <vt:lpstr>چهار گزاره نتیجه بحث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Internet</dc:creator>
  <cp:lastModifiedBy>najmeh soltani nejad</cp:lastModifiedBy>
  <cp:revision>87</cp:revision>
  <dcterms:created xsi:type="dcterms:W3CDTF">2016-12-31T07:41:13Z</dcterms:created>
  <dcterms:modified xsi:type="dcterms:W3CDTF">2018-10-09T10:44:16Z</dcterms:modified>
</cp:coreProperties>
</file>