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9">
  <p:sldMasterIdLst>
    <p:sldMasterId id="2147483708" r:id="rId1"/>
  </p:sldMasterIdLst>
  <p:notesMasterIdLst>
    <p:notesMasterId r:id="rId43"/>
  </p:notesMasterIdLst>
  <p:sldIdLst>
    <p:sldId id="336" r:id="rId2"/>
    <p:sldId id="256" r:id="rId3"/>
    <p:sldId id="257" r:id="rId4"/>
    <p:sldId id="322" r:id="rId5"/>
    <p:sldId id="290" r:id="rId6"/>
    <p:sldId id="260" r:id="rId7"/>
    <p:sldId id="337" r:id="rId8"/>
    <p:sldId id="305" r:id="rId9"/>
    <p:sldId id="360" r:id="rId10"/>
    <p:sldId id="321" r:id="rId11"/>
    <p:sldId id="319" r:id="rId12"/>
    <p:sldId id="320" r:id="rId13"/>
    <p:sldId id="288" r:id="rId14"/>
    <p:sldId id="324" r:id="rId15"/>
    <p:sldId id="325" r:id="rId16"/>
    <p:sldId id="326" r:id="rId17"/>
    <p:sldId id="327" r:id="rId18"/>
    <p:sldId id="328" r:id="rId19"/>
    <p:sldId id="329" r:id="rId20"/>
    <p:sldId id="323" r:id="rId21"/>
    <p:sldId id="359" r:id="rId22"/>
    <p:sldId id="361" r:id="rId23"/>
    <p:sldId id="309" r:id="rId24"/>
    <p:sldId id="267" r:id="rId25"/>
    <p:sldId id="349" r:id="rId26"/>
    <p:sldId id="268" r:id="rId27"/>
    <p:sldId id="365" r:id="rId28"/>
    <p:sldId id="358" r:id="rId29"/>
    <p:sldId id="372" r:id="rId30"/>
    <p:sldId id="371" r:id="rId31"/>
    <p:sldId id="269" r:id="rId32"/>
    <p:sldId id="367" r:id="rId33"/>
    <p:sldId id="275" r:id="rId34"/>
    <p:sldId id="368" r:id="rId35"/>
    <p:sldId id="274" r:id="rId36"/>
    <p:sldId id="369" r:id="rId37"/>
    <p:sldId id="356" r:id="rId38"/>
    <p:sldId id="370" r:id="rId39"/>
    <p:sldId id="273" r:id="rId40"/>
    <p:sldId id="342" r:id="rId41"/>
    <p:sldId id="303"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FF"/>
    <a:srgbClr val="FA4F1A"/>
    <a:srgbClr val="FFCC00"/>
    <a:srgbClr val="E123A2"/>
    <a:srgbClr val="FF3300"/>
    <a:srgbClr val="E0DC24"/>
    <a:srgbClr val="F1E4AD"/>
    <a:srgbClr val="F9A5BD"/>
    <a:srgbClr val="F8F698"/>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53" autoAdjust="0"/>
    <p:restoredTop sz="95179" autoAdjust="0"/>
  </p:normalViewPr>
  <p:slideViewPr>
    <p:cSldViewPr>
      <p:cViewPr varScale="1">
        <p:scale>
          <a:sx n="74" d="100"/>
          <a:sy n="74" d="100"/>
        </p:scale>
        <p:origin x="1296"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C081D8-25C1-4E9D-A70A-B6485F77FFD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pPr rtl="1"/>
          <a:endParaRPr lang="fa-IR"/>
        </a:p>
      </dgm:t>
    </dgm:pt>
    <dgm:pt modelId="{7059300B-6963-442C-9C11-393FB93CFC2E}">
      <dgm:prSet phldrT="[Text]">
        <dgm:style>
          <a:lnRef idx="3">
            <a:schemeClr val="lt1"/>
          </a:lnRef>
          <a:fillRef idx="1">
            <a:schemeClr val="accent6"/>
          </a:fillRef>
          <a:effectRef idx="1">
            <a:schemeClr val="accent6"/>
          </a:effectRef>
          <a:fontRef idx="minor">
            <a:schemeClr val="lt1"/>
          </a:fontRef>
        </dgm:style>
      </dgm:prSet>
      <dgm:spPr>
        <a:solidFill>
          <a:srgbClr val="FFFF00"/>
        </a:solidFill>
      </dgm:spPr>
      <dgm:t>
        <a:bodyPr/>
        <a:lstStyle/>
        <a:p>
          <a:pPr rtl="1"/>
          <a:r>
            <a:rPr lang="fa-IR" dirty="0" smtClean="0">
              <a:solidFill>
                <a:schemeClr val="tx1"/>
              </a:solidFill>
              <a:cs typeface="B Titr" panose="00000700000000000000" pitchFamily="2" charset="-78"/>
            </a:rPr>
            <a:t>الگوی کیفی مدیریت فرآیند های یاددهی-یادگیری</a:t>
          </a:r>
          <a:endParaRPr lang="fa-IR" dirty="0">
            <a:solidFill>
              <a:schemeClr val="tx1"/>
            </a:solidFill>
            <a:cs typeface="B Titr" panose="00000700000000000000" pitchFamily="2" charset="-78"/>
          </a:endParaRPr>
        </a:p>
      </dgm:t>
    </dgm:pt>
    <dgm:pt modelId="{9B1768DB-27E5-43C3-A4DC-DD729A3B3284}" type="parTrans" cxnId="{2B4F2D17-705F-4929-BA66-8561420F7C5D}">
      <dgm:prSet/>
      <dgm:spPr/>
      <dgm:t>
        <a:bodyPr/>
        <a:lstStyle/>
        <a:p>
          <a:pPr rtl="1"/>
          <a:endParaRPr lang="fa-IR"/>
        </a:p>
      </dgm:t>
    </dgm:pt>
    <dgm:pt modelId="{472BBF02-4ED9-4A52-9F93-C586BBE59CF4}" type="sibTrans" cxnId="{2B4F2D17-705F-4929-BA66-8561420F7C5D}">
      <dgm:prSet/>
      <dgm:spPr/>
      <dgm:t>
        <a:bodyPr/>
        <a:lstStyle/>
        <a:p>
          <a:pPr rtl="1"/>
          <a:endParaRPr lang="fa-IR"/>
        </a:p>
      </dgm:t>
    </dgm:pt>
    <dgm:pt modelId="{B6E5AD0F-AE84-4AEC-8243-EA26C5B3FF1B}">
      <dgm:prSet phldrT="[Text]" custT="1">
        <dgm:style>
          <a:lnRef idx="3">
            <a:schemeClr val="lt1"/>
          </a:lnRef>
          <a:fillRef idx="1">
            <a:schemeClr val="accent6"/>
          </a:fillRef>
          <a:effectRef idx="1">
            <a:schemeClr val="accent6"/>
          </a:effectRef>
          <a:fontRef idx="minor">
            <a:schemeClr val="lt1"/>
          </a:fontRef>
        </dgm:style>
      </dgm:prSet>
      <dgm:spPr/>
      <dgm:t>
        <a:bodyPr/>
        <a:lstStyle/>
        <a:p>
          <a:pPr rtl="1"/>
          <a:r>
            <a:rPr lang="fa-IR" sz="1800" dirty="0" smtClean="0">
              <a:solidFill>
                <a:schemeClr val="tx1"/>
              </a:solidFill>
              <a:cs typeface="B Titr" panose="00000700000000000000" pitchFamily="2" charset="-78"/>
            </a:rPr>
            <a:t>محیط فیزیکی</a:t>
          </a:r>
          <a:endParaRPr lang="fa-IR" sz="1800" dirty="0">
            <a:solidFill>
              <a:schemeClr val="tx1"/>
            </a:solidFill>
            <a:cs typeface="B Titr" panose="00000700000000000000" pitchFamily="2" charset="-78"/>
          </a:endParaRPr>
        </a:p>
      </dgm:t>
    </dgm:pt>
    <dgm:pt modelId="{42AE4FB6-446F-469C-A1E4-0B02AC96A9FE}" type="parTrans" cxnId="{E5304A4B-BBD4-4CDE-A624-E079998D4687}">
      <dgm:prSet/>
      <dgm:spPr/>
      <dgm:t>
        <a:bodyPr/>
        <a:lstStyle/>
        <a:p>
          <a:pPr rtl="1"/>
          <a:endParaRPr lang="fa-IR"/>
        </a:p>
      </dgm:t>
    </dgm:pt>
    <dgm:pt modelId="{5444AF42-0187-4745-AABF-0CC380F62CA1}" type="sibTrans" cxnId="{E5304A4B-BBD4-4CDE-A624-E079998D4687}">
      <dgm:prSet/>
      <dgm:spPr/>
      <dgm:t>
        <a:bodyPr/>
        <a:lstStyle/>
        <a:p>
          <a:pPr rtl="1"/>
          <a:endParaRPr lang="fa-IR"/>
        </a:p>
      </dgm:t>
    </dgm:pt>
    <dgm:pt modelId="{F543DE84-27C3-4C06-B6DA-5F0BA71FBF15}">
      <dgm:prSet phldrT="[Text]" custT="1">
        <dgm:style>
          <a:lnRef idx="3">
            <a:schemeClr val="lt1"/>
          </a:lnRef>
          <a:fillRef idx="1">
            <a:schemeClr val="accent6"/>
          </a:fillRef>
          <a:effectRef idx="1">
            <a:schemeClr val="accent6"/>
          </a:effectRef>
          <a:fontRef idx="minor">
            <a:schemeClr val="lt1"/>
          </a:fontRef>
        </dgm:style>
      </dgm:prSet>
      <dgm:spPr/>
      <dgm:t>
        <a:bodyPr/>
        <a:lstStyle/>
        <a:p>
          <a:pPr rtl="1"/>
          <a:r>
            <a:rPr lang="fa-IR" sz="1800" dirty="0" smtClean="0">
              <a:solidFill>
                <a:schemeClr val="tx1"/>
              </a:solidFill>
              <a:cs typeface="B Titr" panose="00000700000000000000" pitchFamily="2" charset="-78"/>
            </a:rPr>
            <a:t>ارزشیابی</a:t>
          </a:r>
          <a:endParaRPr lang="fa-IR" sz="1800" dirty="0">
            <a:solidFill>
              <a:schemeClr val="tx1"/>
            </a:solidFill>
            <a:cs typeface="B Titr" panose="00000700000000000000" pitchFamily="2" charset="-78"/>
          </a:endParaRPr>
        </a:p>
      </dgm:t>
    </dgm:pt>
    <dgm:pt modelId="{DC7A9139-55B4-453F-9CBE-F4EC99AAB343}" type="parTrans" cxnId="{0BEA3091-4AA8-4E8E-877A-CAB1D7063A9E}">
      <dgm:prSet/>
      <dgm:spPr/>
      <dgm:t>
        <a:bodyPr/>
        <a:lstStyle/>
        <a:p>
          <a:pPr rtl="1"/>
          <a:endParaRPr lang="fa-IR"/>
        </a:p>
      </dgm:t>
    </dgm:pt>
    <dgm:pt modelId="{71ADD7FF-1D3B-464F-BFDC-7BF8234F4610}" type="sibTrans" cxnId="{0BEA3091-4AA8-4E8E-877A-CAB1D7063A9E}">
      <dgm:prSet/>
      <dgm:spPr/>
      <dgm:t>
        <a:bodyPr/>
        <a:lstStyle/>
        <a:p>
          <a:pPr rtl="1"/>
          <a:endParaRPr lang="fa-IR"/>
        </a:p>
      </dgm:t>
    </dgm:pt>
    <dgm:pt modelId="{E6B0A236-C8B1-4425-9E9E-9061AB2F5AB9}">
      <dgm:prSet custT="1">
        <dgm:style>
          <a:lnRef idx="3">
            <a:schemeClr val="lt1"/>
          </a:lnRef>
          <a:fillRef idx="1">
            <a:schemeClr val="accent6"/>
          </a:fillRef>
          <a:effectRef idx="1">
            <a:schemeClr val="accent6"/>
          </a:effectRef>
          <a:fontRef idx="minor">
            <a:schemeClr val="lt1"/>
          </a:fontRef>
        </dgm:style>
      </dgm:prSet>
      <dgm:spPr/>
      <dgm:t>
        <a:bodyPr/>
        <a:lstStyle/>
        <a:p>
          <a:pPr rtl="1"/>
          <a:r>
            <a:rPr lang="fa-IR" sz="1800" dirty="0" smtClean="0">
              <a:solidFill>
                <a:schemeClr val="tx1"/>
              </a:solidFill>
              <a:cs typeface="B Titr" panose="00000700000000000000" pitchFamily="2" charset="-78"/>
            </a:rPr>
            <a:t>محیط اجتماعی روانی</a:t>
          </a:r>
          <a:endParaRPr lang="fa-IR" sz="1800" dirty="0">
            <a:solidFill>
              <a:schemeClr val="tx1"/>
            </a:solidFill>
            <a:cs typeface="B Titr" panose="00000700000000000000" pitchFamily="2" charset="-78"/>
          </a:endParaRPr>
        </a:p>
      </dgm:t>
    </dgm:pt>
    <dgm:pt modelId="{D24DFBEC-8151-401D-BCF4-11061698C957}" type="parTrans" cxnId="{7FB1088E-1E05-4BAD-BAE6-3D2E3EA9B7BA}">
      <dgm:prSet/>
      <dgm:spPr/>
      <dgm:t>
        <a:bodyPr/>
        <a:lstStyle/>
        <a:p>
          <a:pPr rtl="1"/>
          <a:endParaRPr lang="fa-IR"/>
        </a:p>
      </dgm:t>
    </dgm:pt>
    <dgm:pt modelId="{B73B94BF-D5B1-494F-ACF6-2CAA6504F5C3}" type="sibTrans" cxnId="{7FB1088E-1E05-4BAD-BAE6-3D2E3EA9B7BA}">
      <dgm:prSet/>
      <dgm:spPr/>
      <dgm:t>
        <a:bodyPr/>
        <a:lstStyle/>
        <a:p>
          <a:pPr rtl="1"/>
          <a:endParaRPr lang="fa-IR"/>
        </a:p>
      </dgm:t>
    </dgm:pt>
    <dgm:pt modelId="{46787003-EA88-4532-943B-A1994A2A2314}">
      <dgm:prSet custT="1">
        <dgm:style>
          <a:lnRef idx="3">
            <a:schemeClr val="lt1"/>
          </a:lnRef>
          <a:fillRef idx="1">
            <a:schemeClr val="accent6"/>
          </a:fillRef>
          <a:effectRef idx="1">
            <a:schemeClr val="accent6"/>
          </a:effectRef>
          <a:fontRef idx="minor">
            <a:schemeClr val="lt1"/>
          </a:fontRef>
        </dgm:style>
      </dgm:prSet>
      <dgm:spPr/>
      <dgm:t>
        <a:bodyPr/>
        <a:lstStyle/>
        <a:p>
          <a:pPr rtl="1"/>
          <a:r>
            <a:rPr lang="fa-IR" sz="1800" dirty="0" smtClean="0">
              <a:solidFill>
                <a:schemeClr val="tx1"/>
              </a:solidFill>
              <a:cs typeface="B Titr" panose="00000700000000000000" pitchFamily="2" charset="-78"/>
            </a:rPr>
            <a:t>تلفیق</a:t>
          </a:r>
          <a:endParaRPr lang="fa-IR" sz="1800" dirty="0">
            <a:solidFill>
              <a:schemeClr val="tx1"/>
            </a:solidFill>
            <a:cs typeface="B Titr" panose="00000700000000000000" pitchFamily="2" charset="-78"/>
          </a:endParaRPr>
        </a:p>
      </dgm:t>
    </dgm:pt>
    <dgm:pt modelId="{C5120D1D-CC66-4128-80C6-9F4123A23E03}" type="parTrans" cxnId="{5D9129F2-1173-4684-A573-92DE8D4B247D}">
      <dgm:prSet/>
      <dgm:spPr/>
      <dgm:t>
        <a:bodyPr/>
        <a:lstStyle/>
        <a:p>
          <a:pPr rtl="1"/>
          <a:endParaRPr lang="fa-IR"/>
        </a:p>
      </dgm:t>
    </dgm:pt>
    <dgm:pt modelId="{E002E0F4-437C-44B1-ACF0-D644E49F042A}" type="sibTrans" cxnId="{5D9129F2-1173-4684-A573-92DE8D4B247D}">
      <dgm:prSet/>
      <dgm:spPr/>
      <dgm:t>
        <a:bodyPr/>
        <a:lstStyle/>
        <a:p>
          <a:pPr rtl="1"/>
          <a:endParaRPr lang="fa-IR"/>
        </a:p>
      </dgm:t>
    </dgm:pt>
    <dgm:pt modelId="{CE65F882-AEAA-421C-9EE7-1FFD582F87A3}">
      <dgm:prSet custT="1">
        <dgm:style>
          <a:lnRef idx="3">
            <a:schemeClr val="lt1"/>
          </a:lnRef>
          <a:fillRef idx="1">
            <a:schemeClr val="accent6"/>
          </a:fillRef>
          <a:effectRef idx="1">
            <a:schemeClr val="accent6"/>
          </a:effectRef>
          <a:fontRef idx="minor">
            <a:schemeClr val="lt1"/>
          </a:fontRef>
        </dgm:style>
      </dgm:prSet>
      <dgm:spPr/>
      <dgm:t>
        <a:bodyPr/>
        <a:lstStyle/>
        <a:p>
          <a:pPr rtl="1"/>
          <a:r>
            <a:rPr lang="fa-IR" sz="1800" dirty="0" smtClean="0">
              <a:solidFill>
                <a:schemeClr val="tx1"/>
              </a:solidFill>
              <a:cs typeface="B Titr" panose="00000700000000000000" pitchFamily="2" charset="-78"/>
            </a:rPr>
            <a:t>آمادگی</a:t>
          </a:r>
          <a:endParaRPr lang="fa-IR" sz="1800" dirty="0">
            <a:solidFill>
              <a:schemeClr val="tx1"/>
            </a:solidFill>
            <a:cs typeface="B Titr" panose="00000700000000000000" pitchFamily="2" charset="-78"/>
          </a:endParaRPr>
        </a:p>
      </dgm:t>
    </dgm:pt>
    <dgm:pt modelId="{6209BB51-E92B-4FC2-A172-F45D5B606829}" type="parTrans" cxnId="{9538BB3C-985C-4A51-87B3-7753E8B38879}">
      <dgm:prSet/>
      <dgm:spPr/>
      <dgm:t>
        <a:bodyPr/>
        <a:lstStyle/>
        <a:p>
          <a:pPr rtl="1"/>
          <a:endParaRPr lang="fa-IR"/>
        </a:p>
      </dgm:t>
    </dgm:pt>
    <dgm:pt modelId="{4D39EF79-6FDC-45C9-8D42-8844B53A8B2D}" type="sibTrans" cxnId="{9538BB3C-985C-4A51-87B3-7753E8B38879}">
      <dgm:prSet/>
      <dgm:spPr/>
      <dgm:t>
        <a:bodyPr/>
        <a:lstStyle/>
        <a:p>
          <a:pPr rtl="1"/>
          <a:endParaRPr lang="fa-IR"/>
        </a:p>
      </dgm:t>
    </dgm:pt>
    <dgm:pt modelId="{F42FE8EB-C806-4609-8E4C-B84BE211EAE4}">
      <dgm:prSet custT="1">
        <dgm:style>
          <a:lnRef idx="3">
            <a:schemeClr val="lt1"/>
          </a:lnRef>
          <a:fillRef idx="1">
            <a:schemeClr val="accent6"/>
          </a:fillRef>
          <a:effectRef idx="1">
            <a:schemeClr val="accent6"/>
          </a:effectRef>
          <a:fontRef idx="minor">
            <a:schemeClr val="lt1"/>
          </a:fontRef>
        </dgm:style>
      </dgm:prSet>
      <dgm:spPr/>
      <dgm:t>
        <a:bodyPr/>
        <a:lstStyle/>
        <a:p>
          <a:pPr rtl="1"/>
          <a:r>
            <a:rPr lang="fa-IR" sz="1800" dirty="0" smtClean="0">
              <a:solidFill>
                <a:schemeClr val="tx1"/>
              </a:solidFill>
              <a:cs typeface="B Titr" panose="00000700000000000000" pitchFamily="2" charset="-78"/>
            </a:rPr>
            <a:t>آموزش</a:t>
          </a:r>
          <a:endParaRPr lang="fa-IR" sz="1800" dirty="0">
            <a:solidFill>
              <a:schemeClr val="tx1"/>
            </a:solidFill>
            <a:cs typeface="B Titr" panose="00000700000000000000" pitchFamily="2" charset="-78"/>
          </a:endParaRPr>
        </a:p>
      </dgm:t>
    </dgm:pt>
    <dgm:pt modelId="{F57574B3-822A-4402-96C7-656D1A7FA517}" type="parTrans" cxnId="{D93A9000-42A6-4717-833B-F9AEDC30B9CE}">
      <dgm:prSet/>
      <dgm:spPr/>
      <dgm:t>
        <a:bodyPr/>
        <a:lstStyle/>
        <a:p>
          <a:pPr rtl="1"/>
          <a:endParaRPr lang="fa-IR"/>
        </a:p>
      </dgm:t>
    </dgm:pt>
    <dgm:pt modelId="{002F68DC-E000-4B36-A695-A5FE0B1F9D87}" type="sibTrans" cxnId="{D93A9000-42A6-4717-833B-F9AEDC30B9CE}">
      <dgm:prSet/>
      <dgm:spPr/>
      <dgm:t>
        <a:bodyPr/>
        <a:lstStyle/>
        <a:p>
          <a:pPr rtl="1"/>
          <a:endParaRPr lang="fa-IR"/>
        </a:p>
      </dgm:t>
    </dgm:pt>
    <dgm:pt modelId="{6AB2C310-C96A-4684-9FFC-675213258C7B}" type="pres">
      <dgm:prSet presAssocID="{B8C081D8-25C1-4E9D-A70A-B6485F77FFD4}" presName="diagram" presStyleCnt="0">
        <dgm:presLayoutVars>
          <dgm:chPref val="1"/>
          <dgm:dir/>
          <dgm:animOne val="branch"/>
          <dgm:animLvl val="lvl"/>
          <dgm:resizeHandles val="exact"/>
        </dgm:presLayoutVars>
      </dgm:prSet>
      <dgm:spPr/>
      <dgm:t>
        <a:bodyPr/>
        <a:lstStyle/>
        <a:p>
          <a:pPr rtl="1"/>
          <a:endParaRPr lang="fa-IR"/>
        </a:p>
      </dgm:t>
    </dgm:pt>
    <dgm:pt modelId="{9F33EFC2-C3A2-4908-A190-4FE09691C89E}" type="pres">
      <dgm:prSet presAssocID="{7059300B-6963-442C-9C11-393FB93CFC2E}" presName="root1" presStyleCnt="0"/>
      <dgm:spPr/>
    </dgm:pt>
    <dgm:pt modelId="{85F4DF7A-59ED-4FE8-8DC2-37DA5ADDE32E}" type="pres">
      <dgm:prSet presAssocID="{7059300B-6963-442C-9C11-393FB93CFC2E}" presName="LevelOneTextNode" presStyleLbl="node0" presStyleIdx="0" presStyleCnt="1" custScaleX="145520" custScaleY="236556" custLinFactX="-36043" custLinFactNeighborX="-100000" custLinFactNeighborY="-3461">
        <dgm:presLayoutVars>
          <dgm:chPref val="3"/>
        </dgm:presLayoutVars>
      </dgm:prSet>
      <dgm:spPr/>
      <dgm:t>
        <a:bodyPr/>
        <a:lstStyle/>
        <a:p>
          <a:pPr rtl="1"/>
          <a:endParaRPr lang="fa-IR"/>
        </a:p>
      </dgm:t>
    </dgm:pt>
    <dgm:pt modelId="{11BE6B11-2119-425D-A141-E47A74E26849}" type="pres">
      <dgm:prSet presAssocID="{7059300B-6963-442C-9C11-393FB93CFC2E}" presName="level2hierChild" presStyleCnt="0"/>
      <dgm:spPr/>
    </dgm:pt>
    <dgm:pt modelId="{72AB41F8-FC42-45E3-BDF9-8F406CE52A53}" type="pres">
      <dgm:prSet presAssocID="{42AE4FB6-446F-469C-A1E4-0B02AC96A9FE}" presName="conn2-1" presStyleLbl="parChTrans1D2" presStyleIdx="0" presStyleCnt="6"/>
      <dgm:spPr/>
      <dgm:t>
        <a:bodyPr/>
        <a:lstStyle/>
        <a:p>
          <a:pPr rtl="1"/>
          <a:endParaRPr lang="fa-IR"/>
        </a:p>
      </dgm:t>
    </dgm:pt>
    <dgm:pt modelId="{C2D5A9C9-8F61-4AD9-97A3-9D3497C34C7C}" type="pres">
      <dgm:prSet presAssocID="{42AE4FB6-446F-469C-A1E4-0B02AC96A9FE}" presName="connTx" presStyleLbl="parChTrans1D2" presStyleIdx="0" presStyleCnt="6"/>
      <dgm:spPr/>
      <dgm:t>
        <a:bodyPr/>
        <a:lstStyle/>
        <a:p>
          <a:pPr rtl="1"/>
          <a:endParaRPr lang="fa-IR"/>
        </a:p>
      </dgm:t>
    </dgm:pt>
    <dgm:pt modelId="{5C74D4FA-3902-48D1-9390-5231BA06C05B}" type="pres">
      <dgm:prSet presAssocID="{B6E5AD0F-AE84-4AEC-8243-EA26C5B3FF1B}" presName="root2" presStyleCnt="0"/>
      <dgm:spPr/>
    </dgm:pt>
    <dgm:pt modelId="{1C4CBABA-4871-4909-811A-6D9E47805B65}" type="pres">
      <dgm:prSet presAssocID="{B6E5AD0F-AE84-4AEC-8243-EA26C5B3FF1B}" presName="LevelTwoTextNode" presStyleLbl="node2" presStyleIdx="0" presStyleCnt="6">
        <dgm:presLayoutVars>
          <dgm:chPref val="3"/>
        </dgm:presLayoutVars>
      </dgm:prSet>
      <dgm:spPr/>
      <dgm:t>
        <a:bodyPr/>
        <a:lstStyle/>
        <a:p>
          <a:pPr rtl="1"/>
          <a:endParaRPr lang="fa-IR"/>
        </a:p>
      </dgm:t>
    </dgm:pt>
    <dgm:pt modelId="{BFA386D5-5827-4A4B-82DC-591BC8E64CCB}" type="pres">
      <dgm:prSet presAssocID="{B6E5AD0F-AE84-4AEC-8243-EA26C5B3FF1B}" presName="level3hierChild" presStyleCnt="0"/>
      <dgm:spPr/>
    </dgm:pt>
    <dgm:pt modelId="{1BF1D21D-21EC-47E1-9C35-91599F4D3E98}" type="pres">
      <dgm:prSet presAssocID="{D24DFBEC-8151-401D-BCF4-11061698C957}" presName="conn2-1" presStyleLbl="parChTrans1D2" presStyleIdx="1" presStyleCnt="6"/>
      <dgm:spPr/>
      <dgm:t>
        <a:bodyPr/>
        <a:lstStyle/>
        <a:p>
          <a:pPr rtl="1"/>
          <a:endParaRPr lang="fa-IR"/>
        </a:p>
      </dgm:t>
    </dgm:pt>
    <dgm:pt modelId="{71AC71FF-BC48-473C-AE4C-3BDC331523D5}" type="pres">
      <dgm:prSet presAssocID="{D24DFBEC-8151-401D-BCF4-11061698C957}" presName="connTx" presStyleLbl="parChTrans1D2" presStyleIdx="1" presStyleCnt="6"/>
      <dgm:spPr/>
      <dgm:t>
        <a:bodyPr/>
        <a:lstStyle/>
        <a:p>
          <a:pPr rtl="1"/>
          <a:endParaRPr lang="fa-IR"/>
        </a:p>
      </dgm:t>
    </dgm:pt>
    <dgm:pt modelId="{29E58C65-7D5A-4E06-9F6E-AF3FE898068F}" type="pres">
      <dgm:prSet presAssocID="{E6B0A236-C8B1-4425-9E9E-9061AB2F5AB9}" presName="root2" presStyleCnt="0"/>
      <dgm:spPr/>
    </dgm:pt>
    <dgm:pt modelId="{833D1E94-9FAD-40B9-8EFE-12B003FB8EB3}" type="pres">
      <dgm:prSet presAssocID="{E6B0A236-C8B1-4425-9E9E-9061AB2F5AB9}" presName="LevelTwoTextNode" presStyleLbl="node2" presStyleIdx="1" presStyleCnt="6">
        <dgm:presLayoutVars>
          <dgm:chPref val="3"/>
        </dgm:presLayoutVars>
      </dgm:prSet>
      <dgm:spPr/>
      <dgm:t>
        <a:bodyPr/>
        <a:lstStyle/>
        <a:p>
          <a:pPr rtl="1"/>
          <a:endParaRPr lang="fa-IR"/>
        </a:p>
      </dgm:t>
    </dgm:pt>
    <dgm:pt modelId="{F29E927E-9BF5-40CD-903F-0B357ED14A64}" type="pres">
      <dgm:prSet presAssocID="{E6B0A236-C8B1-4425-9E9E-9061AB2F5AB9}" presName="level3hierChild" presStyleCnt="0"/>
      <dgm:spPr/>
    </dgm:pt>
    <dgm:pt modelId="{88ACF165-2DEB-434E-91C9-A7E95F6ED6BC}" type="pres">
      <dgm:prSet presAssocID="{6209BB51-E92B-4FC2-A172-F45D5B606829}" presName="conn2-1" presStyleLbl="parChTrans1D2" presStyleIdx="2" presStyleCnt="6"/>
      <dgm:spPr/>
      <dgm:t>
        <a:bodyPr/>
        <a:lstStyle/>
        <a:p>
          <a:pPr rtl="1"/>
          <a:endParaRPr lang="fa-IR"/>
        </a:p>
      </dgm:t>
    </dgm:pt>
    <dgm:pt modelId="{7BA377EE-699E-4253-AC16-0906A38CC1C8}" type="pres">
      <dgm:prSet presAssocID="{6209BB51-E92B-4FC2-A172-F45D5B606829}" presName="connTx" presStyleLbl="parChTrans1D2" presStyleIdx="2" presStyleCnt="6"/>
      <dgm:spPr/>
      <dgm:t>
        <a:bodyPr/>
        <a:lstStyle/>
        <a:p>
          <a:pPr rtl="1"/>
          <a:endParaRPr lang="fa-IR"/>
        </a:p>
      </dgm:t>
    </dgm:pt>
    <dgm:pt modelId="{319AABED-5311-4420-9B55-DF08F56663A1}" type="pres">
      <dgm:prSet presAssocID="{CE65F882-AEAA-421C-9EE7-1FFD582F87A3}" presName="root2" presStyleCnt="0"/>
      <dgm:spPr/>
    </dgm:pt>
    <dgm:pt modelId="{C9D5386F-9DE2-4B8E-AA5B-38D90A9ED92A}" type="pres">
      <dgm:prSet presAssocID="{CE65F882-AEAA-421C-9EE7-1FFD582F87A3}" presName="LevelTwoTextNode" presStyleLbl="node2" presStyleIdx="2" presStyleCnt="6">
        <dgm:presLayoutVars>
          <dgm:chPref val="3"/>
        </dgm:presLayoutVars>
      </dgm:prSet>
      <dgm:spPr/>
      <dgm:t>
        <a:bodyPr/>
        <a:lstStyle/>
        <a:p>
          <a:pPr rtl="1"/>
          <a:endParaRPr lang="fa-IR"/>
        </a:p>
      </dgm:t>
    </dgm:pt>
    <dgm:pt modelId="{FF8C820E-3E25-4BB2-AD31-DBC01A019538}" type="pres">
      <dgm:prSet presAssocID="{CE65F882-AEAA-421C-9EE7-1FFD582F87A3}" presName="level3hierChild" presStyleCnt="0"/>
      <dgm:spPr/>
    </dgm:pt>
    <dgm:pt modelId="{4415FEB3-F4FE-4B16-95CE-28053F44D4EF}" type="pres">
      <dgm:prSet presAssocID="{F57574B3-822A-4402-96C7-656D1A7FA517}" presName="conn2-1" presStyleLbl="parChTrans1D2" presStyleIdx="3" presStyleCnt="6"/>
      <dgm:spPr/>
      <dgm:t>
        <a:bodyPr/>
        <a:lstStyle/>
        <a:p>
          <a:pPr rtl="1"/>
          <a:endParaRPr lang="fa-IR"/>
        </a:p>
      </dgm:t>
    </dgm:pt>
    <dgm:pt modelId="{5157A916-E198-41D8-AC50-786689670FEE}" type="pres">
      <dgm:prSet presAssocID="{F57574B3-822A-4402-96C7-656D1A7FA517}" presName="connTx" presStyleLbl="parChTrans1D2" presStyleIdx="3" presStyleCnt="6"/>
      <dgm:spPr/>
      <dgm:t>
        <a:bodyPr/>
        <a:lstStyle/>
        <a:p>
          <a:pPr rtl="1"/>
          <a:endParaRPr lang="fa-IR"/>
        </a:p>
      </dgm:t>
    </dgm:pt>
    <dgm:pt modelId="{CD8BC30E-4111-49B5-8839-11D1495BD49E}" type="pres">
      <dgm:prSet presAssocID="{F42FE8EB-C806-4609-8E4C-B84BE211EAE4}" presName="root2" presStyleCnt="0"/>
      <dgm:spPr/>
    </dgm:pt>
    <dgm:pt modelId="{5213DBF5-F474-4CD8-BF24-70FF3981E6D7}" type="pres">
      <dgm:prSet presAssocID="{F42FE8EB-C806-4609-8E4C-B84BE211EAE4}" presName="LevelTwoTextNode" presStyleLbl="node2" presStyleIdx="3" presStyleCnt="6">
        <dgm:presLayoutVars>
          <dgm:chPref val="3"/>
        </dgm:presLayoutVars>
      </dgm:prSet>
      <dgm:spPr/>
      <dgm:t>
        <a:bodyPr/>
        <a:lstStyle/>
        <a:p>
          <a:pPr rtl="1"/>
          <a:endParaRPr lang="fa-IR"/>
        </a:p>
      </dgm:t>
    </dgm:pt>
    <dgm:pt modelId="{1BA83BA7-67F5-47AA-BE9D-10179C058189}" type="pres">
      <dgm:prSet presAssocID="{F42FE8EB-C806-4609-8E4C-B84BE211EAE4}" presName="level3hierChild" presStyleCnt="0"/>
      <dgm:spPr/>
    </dgm:pt>
    <dgm:pt modelId="{A6E7D05D-1645-4F4F-B3C4-84723CD1F90B}" type="pres">
      <dgm:prSet presAssocID="{C5120D1D-CC66-4128-80C6-9F4123A23E03}" presName="conn2-1" presStyleLbl="parChTrans1D2" presStyleIdx="4" presStyleCnt="6"/>
      <dgm:spPr/>
      <dgm:t>
        <a:bodyPr/>
        <a:lstStyle/>
        <a:p>
          <a:pPr rtl="1"/>
          <a:endParaRPr lang="fa-IR"/>
        </a:p>
      </dgm:t>
    </dgm:pt>
    <dgm:pt modelId="{FF7F896B-1CB9-422C-9F67-0283BD2A5E8C}" type="pres">
      <dgm:prSet presAssocID="{C5120D1D-CC66-4128-80C6-9F4123A23E03}" presName="connTx" presStyleLbl="parChTrans1D2" presStyleIdx="4" presStyleCnt="6"/>
      <dgm:spPr/>
      <dgm:t>
        <a:bodyPr/>
        <a:lstStyle/>
        <a:p>
          <a:pPr rtl="1"/>
          <a:endParaRPr lang="fa-IR"/>
        </a:p>
      </dgm:t>
    </dgm:pt>
    <dgm:pt modelId="{DF3E5732-C09B-4303-AB19-9F07907631E9}" type="pres">
      <dgm:prSet presAssocID="{46787003-EA88-4532-943B-A1994A2A2314}" presName="root2" presStyleCnt="0"/>
      <dgm:spPr/>
    </dgm:pt>
    <dgm:pt modelId="{FDEB7533-7D39-4CFD-9BB0-697B0C7D4104}" type="pres">
      <dgm:prSet presAssocID="{46787003-EA88-4532-943B-A1994A2A2314}" presName="LevelTwoTextNode" presStyleLbl="node2" presStyleIdx="4" presStyleCnt="6">
        <dgm:presLayoutVars>
          <dgm:chPref val="3"/>
        </dgm:presLayoutVars>
      </dgm:prSet>
      <dgm:spPr/>
      <dgm:t>
        <a:bodyPr/>
        <a:lstStyle/>
        <a:p>
          <a:pPr rtl="1"/>
          <a:endParaRPr lang="fa-IR"/>
        </a:p>
      </dgm:t>
    </dgm:pt>
    <dgm:pt modelId="{39CDF2DD-FF43-474B-9DB3-6298A15EF22E}" type="pres">
      <dgm:prSet presAssocID="{46787003-EA88-4532-943B-A1994A2A2314}" presName="level3hierChild" presStyleCnt="0"/>
      <dgm:spPr/>
    </dgm:pt>
    <dgm:pt modelId="{F33B1E6A-E8E8-4F55-9C75-00E915C48568}" type="pres">
      <dgm:prSet presAssocID="{DC7A9139-55B4-453F-9CBE-F4EC99AAB343}" presName="conn2-1" presStyleLbl="parChTrans1D2" presStyleIdx="5" presStyleCnt="6"/>
      <dgm:spPr/>
      <dgm:t>
        <a:bodyPr/>
        <a:lstStyle/>
        <a:p>
          <a:pPr rtl="1"/>
          <a:endParaRPr lang="fa-IR"/>
        </a:p>
      </dgm:t>
    </dgm:pt>
    <dgm:pt modelId="{AC27B2BA-8F26-4BD7-83D1-E577C922C081}" type="pres">
      <dgm:prSet presAssocID="{DC7A9139-55B4-453F-9CBE-F4EC99AAB343}" presName="connTx" presStyleLbl="parChTrans1D2" presStyleIdx="5" presStyleCnt="6"/>
      <dgm:spPr/>
      <dgm:t>
        <a:bodyPr/>
        <a:lstStyle/>
        <a:p>
          <a:pPr rtl="1"/>
          <a:endParaRPr lang="fa-IR"/>
        </a:p>
      </dgm:t>
    </dgm:pt>
    <dgm:pt modelId="{8BF0BDD8-CF1A-48FC-9645-E8B9C0CF1779}" type="pres">
      <dgm:prSet presAssocID="{F543DE84-27C3-4C06-B6DA-5F0BA71FBF15}" presName="root2" presStyleCnt="0"/>
      <dgm:spPr/>
    </dgm:pt>
    <dgm:pt modelId="{ECB3A243-57BE-4954-8ACA-AAEA491FDFC9}" type="pres">
      <dgm:prSet presAssocID="{F543DE84-27C3-4C06-B6DA-5F0BA71FBF15}" presName="LevelTwoTextNode" presStyleLbl="node2" presStyleIdx="5" presStyleCnt="6">
        <dgm:presLayoutVars>
          <dgm:chPref val="3"/>
        </dgm:presLayoutVars>
      </dgm:prSet>
      <dgm:spPr/>
      <dgm:t>
        <a:bodyPr/>
        <a:lstStyle/>
        <a:p>
          <a:pPr rtl="1"/>
          <a:endParaRPr lang="fa-IR"/>
        </a:p>
      </dgm:t>
    </dgm:pt>
    <dgm:pt modelId="{B60FBD35-8EFC-43A3-93A4-55ACB41536C4}" type="pres">
      <dgm:prSet presAssocID="{F543DE84-27C3-4C06-B6DA-5F0BA71FBF15}" presName="level3hierChild" presStyleCnt="0"/>
      <dgm:spPr/>
    </dgm:pt>
  </dgm:ptLst>
  <dgm:cxnLst>
    <dgm:cxn modelId="{AA526523-E2E4-4F83-9943-C31E2A3B05F9}" type="presOf" srcId="{7059300B-6963-442C-9C11-393FB93CFC2E}" destId="{85F4DF7A-59ED-4FE8-8DC2-37DA5ADDE32E}" srcOrd="0" destOrd="0" presId="urn:microsoft.com/office/officeart/2005/8/layout/hierarchy2"/>
    <dgm:cxn modelId="{2B4F2D17-705F-4929-BA66-8561420F7C5D}" srcId="{B8C081D8-25C1-4E9D-A70A-B6485F77FFD4}" destId="{7059300B-6963-442C-9C11-393FB93CFC2E}" srcOrd="0" destOrd="0" parTransId="{9B1768DB-27E5-43C3-A4DC-DD729A3B3284}" sibTransId="{472BBF02-4ED9-4A52-9F93-C586BBE59CF4}"/>
    <dgm:cxn modelId="{BDDB27C6-7709-449A-96DD-E62F14FF7EDE}" type="presOf" srcId="{E6B0A236-C8B1-4425-9E9E-9061AB2F5AB9}" destId="{833D1E94-9FAD-40B9-8EFE-12B003FB8EB3}" srcOrd="0" destOrd="0" presId="urn:microsoft.com/office/officeart/2005/8/layout/hierarchy2"/>
    <dgm:cxn modelId="{7FB1088E-1E05-4BAD-BAE6-3D2E3EA9B7BA}" srcId="{7059300B-6963-442C-9C11-393FB93CFC2E}" destId="{E6B0A236-C8B1-4425-9E9E-9061AB2F5AB9}" srcOrd="1" destOrd="0" parTransId="{D24DFBEC-8151-401D-BCF4-11061698C957}" sibTransId="{B73B94BF-D5B1-494F-ACF6-2CAA6504F5C3}"/>
    <dgm:cxn modelId="{9538BB3C-985C-4A51-87B3-7753E8B38879}" srcId="{7059300B-6963-442C-9C11-393FB93CFC2E}" destId="{CE65F882-AEAA-421C-9EE7-1FFD582F87A3}" srcOrd="2" destOrd="0" parTransId="{6209BB51-E92B-4FC2-A172-F45D5B606829}" sibTransId="{4D39EF79-6FDC-45C9-8D42-8844B53A8B2D}"/>
    <dgm:cxn modelId="{185C5FE2-2925-4459-A264-195D176CE429}" type="presOf" srcId="{C5120D1D-CC66-4128-80C6-9F4123A23E03}" destId="{A6E7D05D-1645-4F4F-B3C4-84723CD1F90B}" srcOrd="0" destOrd="0" presId="urn:microsoft.com/office/officeart/2005/8/layout/hierarchy2"/>
    <dgm:cxn modelId="{6E25E787-6134-482D-89BE-D913CE04FC07}" type="presOf" srcId="{D24DFBEC-8151-401D-BCF4-11061698C957}" destId="{1BF1D21D-21EC-47E1-9C35-91599F4D3E98}" srcOrd="0" destOrd="0" presId="urn:microsoft.com/office/officeart/2005/8/layout/hierarchy2"/>
    <dgm:cxn modelId="{31FCE043-D0F7-4FDD-A8E8-E79634078DB3}" type="presOf" srcId="{42AE4FB6-446F-469C-A1E4-0B02AC96A9FE}" destId="{C2D5A9C9-8F61-4AD9-97A3-9D3497C34C7C}" srcOrd="1" destOrd="0" presId="urn:microsoft.com/office/officeart/2005/8/layout/hierarchy2"/>
    <dgm:cxn modelId="{5D9129F2-1173-4684-A573-92DE8D4B247D}" srcId="{7059300B-6963-442C-9C11-393FB93CFC2E}" destId="{46787003-EA88-4532-943B-A1994A2A2314}" srcOrd="4" destOrd="0" parTransId="{C5120D1D-CC66-4128-80C6-9F4123A23E03}" sibTransId="{E002E0F4-437C-44B1-ACF0-D644E49F042A}"/>
    <dgm:cxn modelId="{98707F27-E389-4123-9CBE-FAB6A2850D2D}" type="presOf" srcId="{F543DE84-27C3-4C06-B6DA-5F0BA71FBF15}" destId="{ECB3A243-57BE-4954-8ACA-AAEA491FDFC9}" srcOrd="0" destOrd="0" presId="urn:microsoft.com/office/officeart/2005/8/layout/hierarchy2"/>
    <dgm:cxn modelId="{00DE1324-D11E-4A89-B780-9F243FB0152D}" type="presOf" srcId="{F42FE8EB-C806-4609-8E4C-B84BE211EAE4}" destId="{5213DBF5-F474-4CD8-BF24-70FF3981E6D7}" srcOrd="0" destOrd="0" presId="urn:microsoft.com/office/officeart/2005/8/layout/hierarchy2"/>
    <dgm:cxn modelId="{E97940A0-8F88-4599-9F3C-57627B29F384}" type="presOf" srcId="{6209BB51-E92B-4FC2-A172-F45D5B606829}" destId="{7BA377EE-699E-4253-AC16-0906A38CC1C8}" srcOrd="1" destOrd="0" presId="urn:microsoft.com/office/officeart/2005/8/layout/hierarchy2"/>
    <dgm:cxn modelId="{51B9D526-9C05-4118-8435-88449D9FDD56}" type="presOf" srcId="{B6E5AD0F-AE84-4AEC-8243-EA26C5B3FF1B}" destId="{1C4CBABA-4871-4909-811A-6D9E47805B65}" srcOrd="0" destOrd="0" presId="urn:microsoft.com/office/officeart/2005/8/layout/hierarchy2"/>
    <dgm:cxn modelId="{81C1B29F-C99E-4BC6-88A4-9DBC323D9038}" type="presOf" srcId="{C5120D1D-CC66-4128-80C6-9F4123A23E03}" destId="{FF7F896B-1CB9-422C-9F67-0283BD2A5E8C}" srcOrd="1" destOrd="0" presId="urn:microsoft.com/office/officeart/2005/8/layout/hierarchy2"/>
    <dgm:cxn modelId="{7C950927-81D9-4D21-9C88-8ACE277CDDA5}" type="presOf" srcId="{F57574B3-822A-4402-96C7-656D1A7FA517}" destId="{4415FEB3-F4FE-4B16-95CE-28053F44D4EF}" srcOrd="0" destOrd="0" presId="urn:microsoft.com/office/officeart/2005/8/layout/hierarchy2"/>
    <dgm:cxn modelId="{AD5AB4AF-CBCC-4B0E-B59C-FACD39C28090}" type="presOf" srcId="{6209BB51-E92B-4FC2-A172-F45D5B606829}" destId="{88ACF165-2DEB-434E-91C9-A7E95F6ED6BC}" srcOrd="0" destOrd="0" presId="urn:microsoft.com/office/officeart/2005/8/layout/hierarchy2"/>
    <dgm:cxn modelId="{BE8DA950-EE12-454F-B506-8948FD71510F}" type="presOf" srcId="{DC7A9139-55B4-453F-9CBE-F4EC99AAB343}" destId="{AC27B2BA-8F26-4BD7-83D1-E577C922C081}" srcOrd="1" destOrd="0" presId="urn:microsoft.com/office/officeart/2005/8/layout/hierarchy2"/>
    <dgm:cxn modelId="{9D8E5E24-3AEB-42A3-B0E2-360F879024BB}" type="presOf" srcId="{42AE4FB6-446F-469C-A1E4-0B02AC96A9FE}" destId="{72AB41F8-FC42-45E3-BDF9-8F406CE52A53}" srcOrd="0" destOrd="0" presId="urn:microsoft.com/office/officeart/2005/8/layout/hierarchy2"/>
    <dgm:cxn modelId="{DD40426C-ACFB-463C-98D2-01B2E3A3EB79}" type="presOf" srcId="{DC7A9139-55B4-453F-9CBE-F4EC99AAB343}" destId="{F33B1E6A-E8E8-4F55-9C75-00E915C48568}" srcOrd="0" destOrd="0" presId="urn:microsoft.com/office/officeart/2005/8/layout/hierarchy2"/>
    <dgm:cxn modelId="{9951A9D4-028E-487D-80DE-2732214CCD8C}" type="presOf" srcId="{F57574B3-822A-4402-96C7-656D1A7FA517}" destId="{5157A916-E198-41D8-AC50-786689670FEE}" srcOrd="1" destOrd="0" presId="urn:microsoft.com/office/officeart/2005/8/layout/hierarchy2"/>
    <dgm:cxn modelId="{AB71A949-71E9-4D31-AAB2-940E23E17458}" type="presOf" srcId="{CE65F882-AEAA-421C-9EE7-1FFD582F87A3}" destId="{C9D5386F-9DE2-4B8E-AA5B-38D90A9ED92A}" srcOrd="0" destOrd="0" presId="urn:microsoft.com/office/officeart/2005/8/layout/hierarchy2"/>
    <dgm:cxn modelId="{87F098AB-7AC6-4029-8142-7676A7348992}" type="presOf" srcId="{46787003-EA88-4532-943B-A1994A2A2314}" destId="{FDEB7533-7D39-4CFD-9BB0-697B0C7D4104}" srcOrd="0" destOrd="0" presId="urn:microsoft.com/office/officeart/2005/8/layout/hierarchy2"/>
    <dgm:cxn modelId="{A34A4C2A-441C-4638-8A5E-F17955120CF7}" type="presOf" srcId="{B8C081D8-25C1-4E9D-A70A-B6485F77FFD4}" destId="{6AB2C310-C96A-4684-9FFC-675213258C7B}" srcOrd="0" destOrd="0" presId="urn:microsoft.com/office/officeart/2005/8/layout/hierarchy2"/>
    <dgm:cxn modelId="{D108BE36-4E22-4A4D-8085-58513D78BB0C}" type="presOf" srcId="{D24DFBEC-8151-401D-BCF4-11061698C957}" destId="{71AC71FF-BC48-473C-AE4C-3BDC331523D5}" srcOrd="1" destOrd="0" presId="urn:microsoft.com/office/officeart/2005/8/layout/hierarchy2"/>
    <dgm:cxn modelId="{D93A9000-42A6-4717-833B-F9AEDC30B9CE}" srcId="{7059300B-6963-442C-9C11-393FB93CFC2E}" destId="{F42FE8EB-C806-4609-8E4C-B84BE211EAE4}" srcOrd="3" destOrd="0" parTransId="{F57574B3-822A-4402-96C7-656D1A7FA517}" sibTransId="{002F68DC-E000-4B36-A695-A5FE0B1F9D87}"/>
    <dgm:cxn modelId="{E5304A4B-BBD4-4CDE-A624-E079998D4687}" srcId="{7059300B-6963-442C-9C11-393FB93CFC2E}" destId="{B6E5AD0F-AE84-4AEC-8243-EA26C5B3FF1B}" srcOrd="0" destOrd="0" parTransId="{42AE4FB6-446F-469C-A1E4-0B02AC96A9FE}" sibTransId="{5444AF42-0187-4745-AABF-0CC380F62CA1}"/>
    <dgm:cxn modelId="{0BEA3091-4AA8-4E8E-877A-CAB1D7063A9E}" srcId="{7059300B-6963-442C-9C11-393FB93CFC2E}" destId="{F543DE84-27C3-4C06-B6DA-5F0BA71FBF15}" srcOrd="5" destOrd="0" parTransId="{DC7A9139-55B4-453F-9CBE-F4EC99AAB343}" sibTransId="{71ADD7FF-1D3B-464F-BFDC-7BF8234F4610}"/>
    <dgm:cxn modelId="{7D0B99B2-D43B-42D1-8B6E-DE1F52004CD0}" type="presParOf" srcId="{6AB2C310-C96A-4684-9FFC-675213258C7B}" destId="{9F33EFC2-C3A2-4908-A190-4FE09691C89E}" srcOrd="0" destOrd="0" presId="urn:microsoft.com/office/officeart/2005/8/layout/hierarchy2"/>
    <dgm:cxn modelId="{908BA97D-011D-465E-B52A-76230A10B040}" type="presParOf" srcId="{9F33EFC2-C3A2-4908-A190-4FE09691C89E}" destId="{85F4DF7A-59ED-4FE8-8DC2-37DA5ADDE32E}" srcOrd="0" destOrd="0" presId="urn:microsoft.com/office/officeart/2005/8/layout/hierarchy2"/>
    <dgm:cxn modelId="{2A97417C-5240-4FD9-AE8C-F97DF3912DC8}" type="presParOf" srcId="{9F33EFC2-C3A2-4908-A190-4FE09691C89E}" destId="{11BE6B11-2119-425D-A141-E47A74E26849}" srcOrd="1" destOrd="0" presId="urn:microsoft.com/office/officeart/2005/8/layout/hierarchy2"/>
    <dgm:cxn modelId="{B7E53356-E318-43AB-B606-0D4796D5D88C}" type="presParOf" srcId="{11BE6B11-2119-425D-A141-E47A74E26849}" destId="{72AB41F8-FC42-45E3-BDF9-8F406CE52A53}" srcOrd="0" destOrd="0" presId="urn:microsoft.com/office/officeart/2005/8/layout/hierarchy2"/>
    <dgm:cxn modelId="{EEA67912-4043-44B8-9379-2A3F1A01A00F}" type="presParOf" srcId="{72AB41F8-FC42-45E3-BDF9-8F406CE52A53}" destId="{C2D5A9C9-8F61-4AD9-97A3-9D3497C34C7C}" srcOrd="0" destOrd="0" presId="urn:microsoft.com/office/officeart/2005/8/layout/hierarchy2"/>
    <dgm:cxn modelId="{DD986833-C5D4-48E3-B047-5815F6719B27}" type="presParOf" srcId="{11BE6B11-2119-425D-A141-E47A74E26849}" destId="{5C74D4FA-3902-48D1-9390-5231BA06C05B}" srcOrd="1" destOrd="0" presId="urn:microsoft.com/office/officeart/2005/8/layout/hierarchy2"/>
    <dgm:cxn modelId="{6E2E5931-FA0B-4592-9C1B-4F068138F043}" type="presParOf" srcId="{5C74D4FA-3902-48D1-9390-5231BA06C05B}" destId="{1C4CBABA-4871-4909-811A-6D9E47805B65}" srcOrd="0" destOrd="0" presId="urn:microsoft.com/office/officeart/2005/8/layout/hierarchy2"/>
    <dgm:cxn modelId="{73286EB4-46E9-4A77-BF0C-61028281C48E}" type="presParOf" srcId="{5C74D4FA-3902-48D1-9390-5231BA06C05B}" destId="{BFA386D5-5827-4A4B-82DC-591BC8E64CCB}" srcOrd="1" destOrd="0" presId="urn:microsoft.com/office/officeart/2005/8/layout/hierarchy2"/>
    <dgm:cxn modelId="{11DDD4F3-7F76-449C-8B67-67032C2FF194}" type="presParOf" srcId="{11BE6B11-2119-425D-A141-E47A74E26849}" destId="{1BF1D21D-21EC-47E1-9C35-91599F4D3E98}" srcOrd="2" destOrd="0" presId="urn:microsoft.com/office/officeart/2005/8/layout/hierarchy2"/>
    <dgm:cxn modelId="{10EFA12E-1148-494E-A3EB-25117C0CFC44}" type="presParOf" srcId="{1BF1D21D-21EC-47E1-9C35-91599F4D3E98}" destId="{71AC71FF-BC48-473C-AE4C-3BDC331523D5}" srcOrd="0" destOrd="0" presId="urn:microsoft.com/office/officeart/2005/8/layout/hierarchy2"/>
    <dgm:cxn modelId="{6B060997-A61F-486E-8EB1-DB6CC3F7DE15}" type="presParOf" srcId="{11BE6B11-2119-425D-A141-E47A74E26849}" destId="{29E58C65-7D5A-4E06-9F6E-AF3FE898068F}" srcOrd="3" destOrd="0" presId="urn:microsoft.com/office/officeart/2005/8/layout/hierarchy2"/>
    <dgm:cxn modelId="{520D8D1F-8F6F-4E92-B35B-6173AC75E23D}" type="presParOf" srcId="{29E58C65-7D5A-4E06-9F6E-AF3FE898068F}" destId="{833D1E94-9FAD-40B9-8EFE-12B003FB8EB3}" srcOrd="0" destOrd="0" presId="urn:microsoft.com/office/officeart/2005/8/layout/hierarchy2"/>
    <dgm:cxn modelId="{85476FA7-35FC-4BCB-AEDA-6DC30C0567C5}" type="presParOf" srcId="{29E58C65-7D5A-4E06-9F6E-AF3FE898068F}" destId="{F29E927E-9BF5-40CD-903F-0B357ED14A64}" srcOrd="1" destOrd="0" presId="urn:microsoft.com/office/officeart/2005/8/layout/hierarchy2"/>
    <dgm:cxn modelId="{F895DE12-80A1-4ED0-B580-FA70BD8F1038}" type="presParOf" srcId="{11BE6B11-2119-425D-A141-E47A74E26849}" destId="{88ACF165-2DEB-434E-91C9-A7E95F6ED6BC}" srcOrd="4" destOrd="0" presId="urn:microsoft.com/office/officeart/2005/8/layout/hierarchy2"/>
    <dgm:cxn modelId="{8833CFD7-304C-4315-804D-B4CC4560ECD9}" type="presParOf" srcId="{88ACF165-2DEB-434E-91C9-A7E95F6ED6BC}" destId="{7BA377EE-699E-4253-AC16-0906A38CC1C8}" srcOrd="0" destOrd="0" presId="urn:microsoft.com/office/officeart/2005/8/layout/hierarchy2"/>
    <dgm:cxn modelId="{EBF61E52-450E-4412-BC3A-EB5A689FBFF7}" type="presParOf" srcId="{11BE6B11-2119-425D-A141-E47A74E26849}" destId="{319AABED-5311-4420-9B55-DF08F56663A1}" srcOrd="5" destOrd="0" presId="urn:microsoft.com/office/officeart/2005/8/layout/hierarchy2"/>
    <dgm:cxn modelId="{477C7E5A-9747-43A0-8E84-E7172CCFB9E0}" type="presParOf" srcId="{319AABED-5311-4420-9B55-DF08F56663A1}" destId="{C9D5386F-9DE2-4B8E-AA5B-38D90A9ED92A}" srcOrd="0" destOrd="0" presId="urn:microsoft.com/office/officeart/2005/8/layout/hierarchy2"/>
    <dgm:cxn modelId="{B300A343-A5B3-4C86-992A-11EFCDCC2ACB}" type="presParOf" srcId="{319AABED-5311-4420-9B55-DF08F56663A1}" destId="{FF8C820E-3E25-4BB2-AD31-DBC01A019538}" srcOrd="1" destOrd="0" presId="urn:microsoft.com/office/officeart/2005/8/layout/hierarchy2"/>
    <dgm:cxn modelId="{9049E15A-9670-4F28-8352-8A9E5057F5BF}" type="presParOf" srcId="{11BE6B11-2119-425D-A141-E47A74E26849}" destId="{4415FEB3-F4FE-4B16-95CE-28053F44D4EF}" srcOrd="6" destOrd="0" presId="urn:microsoft.com/office/officeart/2005/8/layout/hierarchy2"/>
    <dgm:cxn modelId="{BDC16CDE-B15E-47D0-94BB-14D96D9D7A75}" type="presParOf" srcId="{4415FEB3-F4FE-4B16-95CE-28053F44D4EF}" destId="{5157A916-E198-41D8-AC50-786689670FEE}" srcOrd="0" destOrd="0" presId="urn:microsoft.com/office/officeart/2005/8/layout/hierarchy2"/>
    <dgm:cxn modelId="{1C909758-83C2-4C77-B931-DD0E6ACA8811}" type="presParOf" srcId="{11BE6B11-2119-425D-A141-E47A74E26849}" destId="{CD8BC30E-4111-49B5-8839-11D1495BD49E}" srcOrd="7" destOrd="0" presId="urn:microsoft.com/office/officeart/2005/8/layout/hierarchy2"/>
    <dgm:cxn modelId="{3F74382E-CB54-4FB4-BB37-251F82F6A428}" type="presParOf" srcId="{CD8BC30E-4111-49B5-8839-11D1495BD49E}" destId="{5213DBF5-F474-4CD8-BF24-70FF3981E6D7}" srcOrd="0" destOrd="0" presId="urn:microsoft.com/office/officeart/2005/8/layout/hierarchy2"/>
    <dgm:cxn modelId="{B8ED2C0D-F0FC-46CE-836F-86E876503719}" type="presParOf" srcId="{CD8BC30E-4111-49B5-8839-11D1495BD49E}" destId="{1BA83BA7-67F5-47AA-BE9D-10179C058189}" srcOrd="1" destOrd="0" presId="urn:microsoft.com/office/officeart/2005/8/layout/hierarchy2"/>
    <dgm:cxn modelId="{C61E4731-DCA0-495A-9842-99C93648FBA4}" type="presParOf" srcId="{11BE6B11-2119-425D-A141-E47A74E26849}" destId="{A6E7D05D-1645-4F4F-B3C4-84723CD1F90B}" srcOrd="8" destOrd="0" presId="urn:microsoft.com/office/officeart/2005/8/layout/hierarchy2"/>
    <dgm:cxn modelId="{3A241371-4E07-4CBF-9703-A0C9C7B41D29}" type="presParOf" srcId="{A6E7D05D-1645-4F4F-B3C4-84723CD1F90B}" destId="{FF7F896B-1CB9-422C-9F67-0283BD2A5E8C}" srcOrd="0" destOrd="0" presId="urn:microsoft.com/office/officeart/2005/8/layout/hierarchy2"/>
    <dgm:cxn modelId="{D0544C15-555D-42CD-AABC-2F28EA60BCCB}" type="presParOf" srcId="{11BE6B11-2119-425D-A141-E47A74E26849}" destId="{DF3E5732-C09B-4303-AB19-9F07907631E9}" srcOrd="9" destOrd="0" presId="urn:microsoft.com/office/officeart/2005/8/layout/hierarchy2"/>
    <dgm:cxn modelId="{AB3CD58C-D149-4C5C-AE8B-4C834B32258B}" type="presParOf" srcId="{DF3E5732-C09B-4303-AB19-9F07907631E9}" destId="{FDEB7533-7D39-4CFD-9BB0-697B0C7D4104}" srcOrd="0" destOrd="0" presId="urn:microsoft.com/office/officeart/2005/8/layout/hierarchy2"/>
    <dgm:cxn modelId="{427D980E-AAEC-435F-88C4-ACD593DBC9A2}" type="presParOf" srcId="{DF3E5732-C09B-4303-AB19-9F07907631E9}" destId="{39CDF2DD-FF43-474B-9DB3-6298A15EF22E}" srcOrd="1" destOrd="0" presId="urn:microsoft.com/office/officeart/2005/8/layout/hierarchy2"/>
    <dgm:cxn modelId="{54DA14D5-3DD7-4853-B857-3A3767E85BC2}" type="presParOf" srcId="{11BE6B11-2119-425D-A141-E47A74E26849}" destId="{F33B1E6A-E8E8-4F55-9C75-00E915C48568}" srcOrd="10" destOrd="0" presId="urn:microsoft.com/office/officeart/2005/8/layout/hierarchy2"/>
    <dgm:cxn modelId="{0175FC9A-35CB-462E-8707-CDA232457DAB}" type="presParOf" srcId="{F33B1E6A-E8E8-4F55-9C75-00E915C48568}" destId="{AC27B2BA-8F26-4BD7-83D1-E577C922C081}" srcOrd="0" destOrd="0" presId="urn:microsoft.com/office/officeart/2005/8/layout/hierarchy2"/>
    <dgm:cxn modelId="{7ED9AD5F-CCD9-49BA-9A5C-1ADEDAD9A6F6}" type="presParOf" srcId="{11BE6B11-2119-425D-A141-E47A74E26849}" destId="{8BF0BDD8-CF1A-48FC-9645-E8B9C0CF1779}" srcOrd="11" destOrd="0" presId="urn:microsoft.com/office/officeart/2005/8/layout/hierarchy2"/>
    <dgm:cxn modelId="{7EB50842-8700-44D3-ADF4-D2BE9D8130FF}" type="presParOf" srcId="{8BF0BDD8-CF1A-48FC-9645-E8B9C0CF1779}" destId="{ECB3A243-57BE-4954-8ACA-AAEA491FDFC9}" srcOrd="0" destOrd="0" presId="urn:microsoft.com/office/officeart/2005/8/layout/hierarchy2"/>
    <dgm:cxn modelId="{3000ADEC-3A09-4794-86B8-8329B790A017}" type="presParOf" srcId="{8BF0BDD8-CF1A-48FC-9645-E8B9C0CF1779}" destId="{B60FBD35-8EFC-43A3-93A4-55ACB41536C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D495FC-2398-43B0-B574-EC06EA48DF1E}" type="doc">
      <dgm:prSet loTypeId="urn:microsoft.com/office/officeart/2005/8/layout/hierarchy2" loCatId="hierarchy" qsTypeId="urn:microsoft.com/office/officeart/2005/8/quickstyle/simple1" qsCatId="simple" csTypeId="urn:microsoft.com/office/officeart/2005/8/colors/accent3_2" csCatId="accent3" phldr="1"/>
      <dgm:spPr/>
      <dgm:t>
        <a:bodyPr/>
        <a:lstStyle/>
        <a:p>
          <a:endParaRPr lang="en-US"/>
        </a:p>
      </dgm:t>
    </dgm:pt>
    <dgm:pt modelId="{F41F1B61-5C39-4358-BCDA-58E1FFA85BA3}">
      <dgm:prSet phldrT="[Text]" custT="1">
        <dgm:style>
          <a:lnRef idx="2">
            <a:schemeClr val="accent1"/>
          </a:lnRef>
          <a:fillRef idx="1">
            <a:schemeClr val="lt1"/>
          </a:fillRef>
          <a:effectRef idx="0">
            <a:schemeClr val="accent1"/>
          </a:effectRef>
          <a:fontRef idx="minor">
            <a:schemeClr val="dk1"/>
          </a:fontRef>
        </dgm:style>
      </dgm:prSet>
      <dgm:spPr>
        <a:solidFill>
          <a:srgbClr val="92D050"/>
        </a:solidFill>
      </dgm:spPr>
      <dgm:t>
        <a:bodyPr/>
        <a:lstStyle/>
        <a:p>
          <a:r>
            <a:rPr lang="fa-IR" sz="2000" b="1" dirty="0" smtClean="0">
              <a:cs typeface="B Titr" pitchFamily="2" charset="-78"/>
            </a:rPr>
            <a:t>محیط فیزیکی</a:t>
          </a:r>
          <a:endParaRPr lang="en-US" sz="2000" b="1" dirty="0">
            <a:cs typeface="B Titr" pitchFamily="2" charset="-78"/>
          </a:endParaRPr>
        </a:p>
      </dgm:t>
    </dgm:pt>
    <dgm:pt modelId="{F6797ABA-9C5F-4468-BC19-18F00D1D6208}" type="parTrans" cxnId="{ACC8C5F2-4581-46ED-9D81-150BA2E36E29}">
      <dgm:prSet/>
      <dgm:spPr/>
      <dgm:t>
        <a:bodyPr/>
        <a:lstStyle/>
        <a:p>
          <a:endParaRPr lang="en-US"/>
        </a:p>
      </dgm:t>
    </dgm:pt>
    <dgm:pt modelId="{66400AFC-0B15-4AD9-9CBB-1D39BA52F4E7}" type="sibTrans" cxnId="{ACC8C5F2-4581-46ED-9D81-150BA2E36E29}">
      <dgm:prSet/>
      <dgm:spPr/>
      <dgm:t>
        <a:bodyPr/>
        <a:lstStyle/>
        <a:p>
          <a:endParaRPr lang="en-US"/>
        </a:p>
      </dgm:t>
    </dgm:pt>
    <dgm:pt modelId="{60D0FC67-BB92-40D1-845B-0E61F193EF0F}">
      <dgm:prSet phldrT="[Text]" custT="1">
        <dgm:style>
          <a:lnRef idx="2">
            <a:schemeClr val="accent3"/>
          </a:lnRef>
          <a:fillRef idx="1">
            <a:schemeClr val="lt1"/>
          </a:fillRef>
          <a:effectRef idx="0">
            <a:schemeClr val="accent3"/>
          </a:effectRef>
          <a:fontRef idx="minor">
            <a:schemeClr val="dk1"/>
          </a:fontRef>
        </dgm:style>
      </dgm:prSet>
      <dgm:spPr>
        <a:solidFill>
          <a:schemeClr val="accent6"/>
        </a:solidFill>
      </dgm:spPr>
      <dgm:t>
        <a:bodyPr/>
        <a:lstStyle/>
        <a:p>
          <a:r>
            <a:rPr lang="fa-IR" sz="1050" dirty="0" smtClean="0">
              <a:cs typeface="B Titr" pitchFamily="2" charset="-78"/>
            </a:rPr>
            <a:t>ایجاد فرصت برای نوشیدن</a:t>
          </a:r>
          <a:endParaRPr lang="en-US" sz="1050" dirty="0">
            <a:cs typeface="B Titr" pitchFamily="2" charset="-78"/>
          </a:endParaRPr>
        </a:p>
      </dgm:t>
    </dgm:pt>
    <dgm:pt modelId="{9C2B80C6-47AE-4367-BE9B-2019086F4A91}" type="parTrans" cxnId="{C0FD40F8-7833-456C-94A0-257E87BC0543}">
      <dgm:prSet/>
      <dgm:spPr/>
      <dgm:t>
        <a:bodyPr/>
        <a:lstStyle/>
        <a:p>
          <a:endParaRPr lang="en-US"/>
        </a:p>
      </dgm:t>
    </dgm:pt>
    <dgm:pt modelId="{C666BBDB-D087-4A89-97D2-243AAEE8704F}" type="sibTrans" cxnId="{C0FD40F8-7833-456C-94A0-257E87BC0543}">
      <dgm:prSet/>
      <dgm:spPr/>
      <dgm:t>
        <a:bodyPr/>
        <a:lstStyle/>
        <a:p>
          <a:endParaRPr lang="en-US"/>
        </a:p>
      </dgm:t>
    </dgm:pt>
    <dgm:pt modelId="{0B54F49B-F7A3-4F26-9BB6-2F7D49B5D0CD}">
      <dgm:prSet phldrT="[Text]" custT="1">
        <dgm:style>
          <a:lnRef idx="2">
            <a:schemeClr val="accent3"/>
          </a:lnRef>
          <a:fillRef idx="1">
            <a:schemeClr val="lt1"/>
          </a:fillRef>
          <a:effectRef idx="0">
            <a:schemeClr val="accent3"/>
          </a:effectRef>
          <a:fontRef idx="minor">
            <a:schemeClr val="dk1"/>
          </a:fontRef>
        </dgm:style>
      </dgm:prSet>
      <dgm:spPr>
        <a:solidFill>
          <a:schemeClr val="accent6"/>
        </a:solidFill>
      </dgm:spPr>
      <dgm:t>
        <a:bodyPr/>
        <a:lstStyle/>
        <a:p>
          <a:r>
            <a:rPr lang="fa-IR" sz="1050" dirty="0" smtClean="0">
              <a:cs typeface="B Titr" pitchFamily="2" charset="-78"/>
            </a:rPr>
            <a:t>ایجاد فرصت برای صرف تغذیه</a:t>
          </a:r>
          <a:endParaRPr lang="en-US" sz="1050" dirty="0">
            <a:cs typeface="B Titr" pitchFamily="2" charset="-78"/>
          </a:endParaRPr>
        </a:p>
      </dgm:t>
    </dgm:pt>
    <dgm:pt modelId="{88321046-E4B1-4E1A-B1D7-67B17C2C8D84}" type="parTrans" cxnId="{B5F8D43C-A5C2-429F-86E7-ACDA17EB3837}">
      <dgm:prSet/>
      <dgm:spPr/>
      <dgm:t>
        <a:bodyPr/>
        <a:lstStyle/>
        <a:p>
          <a:endParaRPr lang="en-US"/>
        </a:p>
      </dgm:t>
    </dgm:pt>
    <dgm:pt modelId="{AF4D679A-9EC3-4979-8C9F-C7696B319600}" type="sibTrans" cxnId="{B5F8D43C-A5C2-429F-86E7-ACDA17EB3837}">
      <dgm:prSet/>
      <dgm:spPr/>
      <dgm:t>
        <a:bodyPr/>
        <a:lstStyle/>
        <a:p>
          <a:endParaRPr lang="en-US"/>
        </a:p>
      </dgm:t>
    </dgm:pt>
    <dgm:pt modelId="{FFFF3DA6-C5F5-4535-B83D-F7FD9362B5E9}">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fa-IR" sz="1600" dirty="0" smtClean="0">
              <a:cs typeface="B Titr" pitchFamily="2" charset="-78"/>
            </a:rPr>
            <a:t>تامین فضای </a:t>
          </a:r>
          <a:r>
            <a:rPr lang="en-US" sz="1600" dirty="0" smtClean="0">
              <a:cs typeface="B Titr" pitchFamily="2" charset="-78"/>
            </a:rPr>
            <a:t> </a:t>
          </a:r>
          <a:r>
            <a:rPr lang="fa-IR" sz="1600" dirty="0" smtClean="0">
              <a:cs typeface="B Titr" pitchFamily="2" charset="-78"/>
            </a:rPr>
            <a:t>فیزیکی مناسب</a:t>
          </a:r>
          <a:endParaRPr lang="en-US" sz="1600" dirty="0"/>
        </a:p>
      </dgm:t>
    </dgm:pt>
    <dgm:pt modelId="{912D1511-31F4-49B2-8282-BB767955F552}" type="parTrans" cxnId="{76579833-C0E2-4765-9930-C4F4F9D7DA51}">
      <dgm:prSet/>
      <dgm:spPr/>
      <dgm:t>
        <a:bodyPr/>
        <a:lstStyle/>
        <a:p>
          <a:endParaRPr lang="en-US"/>
        </a:p>
      </dgm:t>
    </dgm:pt>
    <dgm:pt modelId="{62E434AE-A374-473B-98BD-9F06C7AD60B4}" type="sibTrans" cxnId="{76579833-C0E2-4765-9930-C4F4F9D7DA51}">
      <dgm:prSet/>
      <dgm:spPr/>
      <dgm:t>
        <a:bodyPr/>
        <a:lstStyle/>
        <a:p>
          <a:endParaRPr lang="en-US"/>
        </a:p>
      </dgm:t>
    </dgm:pt>
    <dgm:pt modelId="{FCAC49D4-84C8-4EDB-80D2-3C5F85545B5C}">
      <dgm:prSet phldrT="[Text]" custT="1">
        <dgm:style>
          <a:lnRef idx="2">
            <a:schemeClr val="accent6"/>
          </a:lnRef>
          <a:fillRef idx="1">
            <a:schemeClr val="lt1"/>
          </a:fillRef>
          <a:effectRef idx="0">
            <a:schemeClr val="accent6"/>
          </a:effectRef>
          <a:fontRef idx="minor">
            <a:schemeClr val="dk1"/>
          </a:fontRef>
        </dgm:style>
      </dgm:prSet>
      <dgm:spPr>
        <a:solidFill>
          <a:srgbClr val="FFFF00"/>
        </a:solidFill>
      </dgm:spPr>
      <dgm:t>
        <a:bodyPr/>
        <a:lstStyle/>
        <a:p>
          <a:r>
            <a:rPr lang="fa-IR" sz="1100" b="1" dirty="0" smtClean="0">
              <a:cs typeface="B Titr" pitchFamily="2" charset="-78"/>
            </a:rPr>
            <a:t>تامین دمای مناسب در کلاس</a:t>
          </a:r>
          <a:endParaRPr lang="en-US" sz="1100" b="1" dirty="0">
            <a:cs typeface="B Titr" pitchFamily="2" charset="-78"/>
          </a:endParaRPr>
        </a:p>
      </dgm:t>
    </dgm:pt>
    <dgm:pt modelId="{62298871-085D-4B56-A26D-555DFE6F29A6}" type="parTrans" cxnId="{DC2308F6-CA5D-4292-ADAE-7349B6BDA136}">
      <dgm:prSet/>
      <dgm:spPr/>
      <dgm:t>
        <a:bodyPr/>
        <a:lstStyle/>
        <a:p>
          <a:endParaRPr lang="en-US"/>
        </a:p>
      </dgm:t>
    </dgm:pt>
    <dgm:pt modelId="{E483D2E8-4B78-436E-8212-24C555B8220B}" type="sibTrans" cxnId="{DC2308F6-CA5D-4292-ADAE-7349B6BDA136}">
      <dgm:prSet/>
      <dgm:spPr/>
      <dgm:t>
        <a:bodyPr/>
        <a:lstStyle/>
        <a:p>
          <a:endParaRPr lang="en-US"/>
        </a:p>
      </dgm:t>
    </dgm:pt>
    <dgm:pt modelId="{EC36CD21-1378-4DF5-91E9-389B40FF67BD}">
      <dgm:prSet custT="1">
        <dgm:style>
          <a:lnRef idx="2">
            <a:schemeClr val="accent3"/>
          </a:lnRef>
          <a:fillRef idx="1">
            <a:schemeClr val="lt1"/>
          </a:fillRef>
          <a:effectRef idx="0">
            <a:schemeClr val="accent3"/>
          </a:effectRef>
          <a:fontRef idx="minor">
            <a:schemeClr val="dk1"/>
          </a:fontRef>
        </dgm:style>
      </dgm:prSet>
      <dgm:spPr>
        <a:solidFill>
          <a:schemeClr val="accent6"/>
        </a:solidFill>
      </dgm:spPr>
      <dgm:t>
        <a:bodyPr/>
        <a:lstStyle/>
        <a:p>
          <a:r>
            <a:rPr lang="fa-IR" sz="1050" dirty="0" smtClean="0">
              <a:cs typeface="B Titr" pitchFamily="2" charset="-78"/>
            </a:rPr>
            <a:t>تامین هوای مناسب و اکسیژن</a:t>
          </a:r>
          <a:endParaRPr lang="en-US" sz="1050" dirty="0">
            <a:cs typeface="B Titr" pitchFamily="2" charset="-78"/>
          </a:endParaRPr>
        </a:p>
      </dgm:t>
    </dgm:pt>
    <dgm:pt modelId="{BF759BB8-2627-4476-9638-E799DB7F3966}" type="parTrans" cxnId="{4C245442-7460-4D28-B07E-D1453CC2D971}">
      <dgm:prSet/>
      <dgm:spPr/>
      <dgm:t>
        <a:bodyPr/>
        <a:lstStyle/>
        <a:p>
          <a:endParaRPr lang="en-US" dirty="0"/>
        </a:p>
      </dgm:t>
    </dgm:pt>
    <dgm:pt modelId="{D2458DD4-DA3B-4FC3-98AD-0752BDEC543D}" type="sibTrans" cxnId="{4C245442-7460-4D28-B07E-D1453CC2D971}">
      <dgm:prSet/>
      <dgm:spPr/>
      <dgm:t>
        <a:bodyPr/>
        <a:lstStyle/>
        <a:p>
          <a:endParaRPr lang="en-US"/>
        </a:p>
      </dgm:t>
    </dgm:pt>
    <dgm:pt modelId="{1AA58517-85D8-46EF-905D-ECE1E48FCFE5}">
      <dgm:prSet custT="1">
        <dgm:style>
          <a:lnRef idx="2">
            <a:schemeClr val="accent6"/>
          </a:lnRef>
          <a:fillRef idx="1">
            <a:schemeClr val="lt1"/>
          </a:fillRef>
          <a:effectRef idx="0">
            <a:schemeClr val="accent6"/>
          </a:effectRef>
          <a:fontRef idx="minor">
            <a:schemeClr val="dk1"/>
          </a:fontRef>
        </dgm:style>
      </dgm:prSet>
      <dgm:spPr>
        <a:solidFill>
          <a:srgbClr val="FFFF00"/>
        </a:solidFill>
      </dgm:spPr>
      <dgm:t>
        <a:bodyPr/>
        <a:lstStyle/>
        <a:p>
          <a:r>
            <a:rPr lang="fa-IR" sz="900" dirty="0" smtClean="0">
              <a:cs typeface="B Titr" pitchFamily="2" charset="-78"/>
            </a:rPr>
            <a:t>جلوگیری از ورود الودگی صوتی به کلاس</a:t>
          </a:r>
          <a:endParaRPr lang="en-US" sz="900" dirty="0">
            <a:cs typeface="B Titr" pitchFamily="2" charset="-78"/>
          </a:endParaRPr>
        </a:p>
      </dgm:t>
    </dgm:pt>
    <dgm:pt modelId="{619D5895-EECB-4F50-9392-DDCD81232261}" type="parTrans" cxnId="{89F67CA6-0F36-461F-89B6-56963568658B}">
      <dgm:prSet/>
      <dgm:spPr/>
      <dgm:t>
        <a:bodyPr/>
        <a:lstStyle/>
        <a:p>
          <a:endParaRPr lang="en-US"/>
        </a:p>
      </dgm:t>
    </dgm:pt>
    <dgm:pt modelId="{C21E6905-0BEC-4693-8DD7-967ACCA34933}" type="sibTrans" cxnId="{89F67CA6-0F36-461F-89B6-56963568658B}">
      <dgm:prSet/>
      <dgm:spPr/>
      <dgm:t>
        <a:bodyPr/>
        <a:lstStyle/>
        <a:p>
          <a:endParaRPr lang="en-US"/>
        </a:p>
      </dgm:t>
    </dgm:pt>
    <dgm:pt modelId="{2140D993-81B6-46F5-9791-35DEBADA54C2}">
      <dgm:prSet custT="1">
        <dgm:style>
          <a:lnRef idx="2">
            <a:schemeClr val="accent6"/>
          </a:lnRef>
          <a:fillRef idx="1">
            <a:schemeClr val="lt1"/>
          </a:fillRef>
          <a:effectRef idx="0">
            <a:schemeClr val="accent6"/>
          </a:effectRef>
          <a:fontRef idx="minor">
            <a:schemeClr val="dk1"/>
          </a:fontRef>
        </dgm:style>
      </dgm:prSet>
      <dgm:spPr>
        <a:solidFill>
          <a:srgbClr val="FFFF00"/>
        </a:solidFill>
      </dgm:spPr>
      <dgm:t>
        <a:bodyPr/>
        <a:lstStyle/>
        <a:p>
          <a:r>
            <a:rPr lang="fa-IR" sz="1050" dirty="0" smtClean="0">
              <a:cs typeface="B Titr" pitchFamily="2" charset="-78"/>
            </a:rPr>
            <a:t>تامین رنگ مناسب برای کلاس</a:t>
          </a:r>
          <a:endParaRPr lang="en-US" sz="1050" dirty="0">
            <a:cs typeface="B Titr" pitchFamily="2" charset="-78"/>
          </a:endParaRPr>
        </a:p>
      </dgm:t>
    </dgm:pt>
    <dgm:pt modelId="{FA0DC035-60DF-426C-BF7F-1693AA1C42A2}" type="parTrans" cxnId="{7A2F3624-BAFA-4534-A846-3233F0C65EBB}">
      <dgm:prSet/>
      <dgm:spPr/>
      <dgm:t>
        <a:bodyPr/>
        <a:lstStyle/>
        <a:p>
          <a:endParaRPr lang="en-US"/>
        </a:p>
      </dgm:t>
    </dgm:pt>
    <dgm:pt modelId="{98809BD0-182B-43CC-B18B-BCA5728C4688}" type="sibTrans" cxnId="{7A2F3624-BAFA-4534-A846-3233F0C65EBB}">
      <dgm:prSet/>
      <dgm:spPr/>
      <dgm:t>
        <a:bodyPr/>
        <a:lstStyle/>
        <a:p>
          <a:endParaRPr lang="en-US"/>
        </a:p>
      </dgm:t>
    </dgm:pt>
    <dgm:pt modelId="{E86AB132-6826-4C3A-A553-3F503FBA6C83}">
      <dgm:prSet custT="1">
        <dgm:style>
          <a:lnRef idx="2">
            <a:schemeClr val="accent6"/>
          </a:lnRef>
          <a:fillRef idx="1">
            <a:schemeClr val="lt1"/>
          </a:fillRef>
          <a:effectRef idx="0">
            <a:schemeClr val="accent6"/>
          </a:effectRef>
          <a:fontRef idx="minor">
            <a:schemeClr val="dk1"/>
          </a:fontRef>
        </dgm:style>
      </dgm:prSet>
      <dgm:spPr>
        <a:solidFill>
          <a:srgbClr val="FFFF00"/>
        </a:solidFill>
      </dgm:spPr>
      <dgm:t>
        <a:bodyPr/>
        <a:lstStyle/>
        <a:p>
          <a:r>
            <a:rPr lang="fa-IR" sz="1050" dirty="0" smtClean="0">
              <a:cs typeface="B Titr" pitchFamily="2" charset="-78"/>
            </a:rPr>
            <a:t>ایجاد بوی مطبوع در کلاس</a:t>
          </a:r>
          <a:endParaRPr lang="en-US" sz="1050" dirty="0">
            <a:cs typeface="B Titr" pitchFamily="2" charset="-78"/>
          </a:endParaRPr>
        </a:p>
      </dgm:t>
    </dgm:pt>
    <dgm:pt modelId="{5A8FE699-C190-4B91-9FFA-CB3486B705EE}" type="parTrans" cxnId="{E54502D8-20F2-4DBF-A90F-7C52D50FD8EA}">
      <dgm:prSet/>
      <dgm:spPr/>
      <dgm:t>
        <a:bodyPr/>
        <a:lstStyle/>
        <a:p>
          <a:endParaRPr lang="en-US"/>
        </a:p>
      </dgm:t>
    </dgm:pt>
    <dgm:pt modelId="{16BF6E25-3783-443E-BDA6-B271D92FE702}" type="sibTrans" cxnId="{E54502D8-20F2-4DBF-A90F-7C52D50FD8EA}">
      <dgm:prSet/>
      <dgm:spPr/>
      <dgm:t>
        <a:bodyPr/>
        <a:lstStyle/>
        <a:p>
          <a:endParaRPr lang="en-US"/>
        </a:p>
      </dgm:t>
    </dgm:pt>
    <dgm:pt modelId="{5F5A34DB-AAFF-4F27-80B5-83A6F109A890}">
      <dgm:prSet custT="1">
        <dgm:style>
          <a:lnRef idx="2">
            <a:schemeClr val="accent6"/>
          </a:lnRef>
          <a:fillRef idx="1">
            <a:schemeClr val="lt1"/>
          </a:fillRef>
          <a:effectRef idx="0">
            <a:schemeClr val="accent6"/>
          </a:effectRef>
          <a:fontRef idx="minor">
            <a:schemeClr val="dk1"/>
          </a:fontRef>
        </dgm:style>
      </dgm:prSet>
      <dgm:spPr>
        <a:solidFill>
          <a:srgbClr val="FFFF00"/>
        </a:solidFill>
      </dgm:spPr>
      <dgm:t>
        <a:bodyPr/>
        <a:lstStyle/>
        <a:p>
          <a:r>
            <a:rPr lang="fa-IR" sz="900" dirty="0" smtClean="0">
              <a:cs typeface="B Titr" pitchFamily="2" charset="-78"/>
            </a:rPr>
            <a:t>تامین نور کافی و مناسب در کلاس</a:t>
          </a:r>
          <a:endParaRPr lang="en-US" sz="900" dirty="0">
            <a:cs typeface="B Titr" pitchFamily="2" charset="-78"/>
          </a:endParaRPr>
        </a:p>
      </dgm:t>
    </dgm:pt>
    <dgm:pt modelId="{0BB2DA83-C5BD-4453-85F7-48EAED94B249}" type="parTrans" cxnId="{0577017B-D839-41DE-825B-CFAC53CB0AFE}">
      <dgm:prSet/>
      <dgm:spPr/>
      <dgm:t>
        <a:bodyPr/>
        <a:lstStyle/>
        <a:p>
          <a:endParaRPr lang="en-US"/>
        </a:p>
      </dgm:t>
    </dgm:pt>
    <dgm:pt modelId="{8F39C46A-BC3A-4705-8CAD-0987B96BDCFC}" type="sibTrans" cxnId="{0577017B-D839-41DE-825B-CFAC53CB0AFE}">
      <dgm:prSet/>
      <dgm:spPr/>
      <dgm:t>
        <a:bodyPr/>
        <a:lstStyle/>
        <a:p>
          <a:endParaRPr lang="en-US"/>
        </a:p>
      </dgm:t>
    </dgm:pt>
    <dgm:pt modelId="{653A772B-82E7-4A7A-B2F3-CDB4614A0461}">
      <dgm:prSet>
        <dgm:style>
          <a:lnRef idx="2">
            <a:schemeClr val="accent6"/>
          </a:lnRef>
          <a:fillRef idx="1">
            <a:schemeClr val="lt1"/>
          </a:fillRef>
          <a:effectRef idx="0">
            <a:schemeClr val="accent6"/>
          </a:effectRef>
          <a:fontRef idx="minor">
            <a:schemeClr val="dk1"/>
          </a:fontRef>
        </dgm:style>
      </dgm:prSet>
      <dgm:spPr>
        <a:solidFill>
          <a:srgbClr val="FFFF00"/>
        </a:solidFill>
      </dgm:spPr>
      <dgm:t>
        <a:bodyPr/>
        <a:lstStyle/>
        <a:p>
          <a:r>
            <a:rPr lang="fa-IR" dirty="0" smtClean="0">
              <a:cs typeface="B Titr" pitchFamily="2" charset="-78"/>
            </a:rPr>
            <a:t>پیش بینی فضای لازم وکافی</a:t>
          </a:r>
          <a:endParaRPr lang="en-US" dirty="0">
            <a:cs typeface="B Titr" pitchFamily="2" charset="-78"/>
          </a:endParaRPr>
        </a:p>
      </dgm:t>
    </dgm:pt>
    <dgm:pt modelId="{5FBD98BE-9FCC-4F2B-BD87-DF92EA2353EB}" type="parTrans" cxnId="{A6D67400-2BCC-49CD-9E67-1827299CFE04}">
      <dgm:prSet/>
      <dgm:spPr/>
      <dgm:t>
        <a:bodyPr/>
        <a:lstStyle/>
        <a:p>
          <a:endParaRPr lang="en-US"/>
        </a:p>
      </dgm:t>
    </dgm:pt>
    <dgm:pt modelId="{1507133E-7C60-4A9F-BEDC-B178A81A422C}" type="sibTrans" cxnId="{A6D67400-2BCC-49CD-9E67-1827299CFE04}">
      <dgm:prSet/>
      <dgm:spPr/>
      <dgm:t>
        <a:bodyPr/>
        <a:lstStyle/>
        <a:p>
          <a:endParaRPr lang="en-US"/>
        </a:p>
      </dgm:t>
    </dgm:pt>
    <dgm:pt modelId="{9CB8DD3B-1C4B-4AFD-A305-785AFDA08FAF}">
      <dgm:prSet>
        <dgm:style>
          <a:lnRef idx="2">
            <a:schemeClr val="accent6"/>
          </a:lnRef>
          <a:fillRef idx="1">
            <a:schemeClr val="lt1"/>
          </a:fillRef>
          <a:effectRef idx="0">
            <a:schemeClr val="accent6"/>
          </a:effectRef>
          <a:fontRef idx="minor">
            <a:schemeClr val="dk1"/>
          </a:fontRef>
        </dgm:style>
      </dgm:prSet>
      <dgm:spPr>
        <a:solidFill>
          <a:srgbClr val="FFFF00"/>
        </a:solidFill>
      </dgm:spPr>
      <dgm:t>
        <a:bodyPr/>
        <a:lstStyle/>
        <a:p>
          <a:r>
            <a:rPr lang="fa-IR" dirty="0" smtClean="0">
              <a:cs typeface="B Titr" pitchFamily="2" charset="-78"/>
            </a:rPr>
            <a:t>چینش مناسب صندلی در کلاس</a:t>
          </a:r>
          <a:endParaRPr lang="en-US" dirty="0">
            <a:cs typeface="B Titr" pitchFamily="2" charset="-78"/>
          </a:endParaRPr>
        </a:p>
      </dgm:t>
    </dgm:pt>
    <dgm:pt modelId="{3353D6E4-2CB5-4DDE-90C5-0EEC372E6D61}" type="parTrans" cxnId="{FB556668-7A54-427E-8DEB-D5A82D127A6C}">
      <dgm:prSet/>
      <dgm:spPr/>
      <dgm:t>
        <a:bodyPr/>
        <a:lstStyle/>
        <a:p>
          <a:endParaRPr lang="en-US"/>
        </a:p>
      </dgm:t>
    </dgm:pt>
    <dgm:pt modelId="{71688DAD-DEC7-4EF2-BE35-050CAEA11D23}" type="sibTrans" cxnId="{FB556668-7A54-427E-8DEB-D5A82D127A6C}">
      <dgm:prSet/>
      <dgm:spPr/>
      <dgm:t>
        <a:bodyPr/>
        <a:lstStyle/>
        <a:p>
          <a:endParaRPr lang="en-US"/>
        </a:p>
      </dgm:t>
    </dgm:pt>
    <dgm:pt modelId="{A6F0C127-AE0E-4AE4-85F7-1D59AACBEDA1}">
      <dgm:prSet custT="1">
        <dgm:style>
          <a:lnRef idx="2">
            <a:schemeClr val="accent6"/>
          </a:lnRef>
          <a:fillRef idx="1">
            <a:schemeClr val="lt1"/>
          </a:fillRef>
          <a:effectRef idx="0">
            <a:schemeClr val="accent6"/>
          </a:effectRef>
          <a:fontRef idx="minor">
            <a:schemeClr val="dk1"/>
          </a:fontRef>
        </dgm:style>
      </dgm:prSet>
      <dgm:spPr>
        <a:solidFill>
          <a:srgbClr val="FFFF00"/>
        </a:solidFill>
      </dgm:spPr>
      <dgm:t>
        <a:bodyPr/>
        <a:lstStyle/>
        <a:p>
          <a:r>
            <a:rPr lang="fa-IR" sz="800" dirty="0" smtClean="0">
              <a:cs typeface="B Titr" pitchFamily="2" charset="-78"/>
            </a:rPr>
            <a:t>تامین تجهیزات، فناوری و منابع اطلاعاتی</a:t>
          </a:r>
          <a:endParaRPr lang="en-US" sz="800" dirty="0">
            <a:cs typeface="B Titr" pitchFamily="2" charset="-78"/>
          </a:endParaRPr>
        </a:p>
      </dgm:t>
    </dgm:pt>
    <dgm:pt modelId="{826F406C-9DE5-404A-98E4-262B456EF083}" type="parTrans" cxnId="{B5A3EA98-A1A4-4135-B987-E4677B5AD0CC}">
      <dgm:prSet/>
      <dgm:spPr/>
      <dgm:t>
        <a:bodyPr/>
        <a:lstStyle/>
        <a:p>
          <a:endParaRPr lang="en-US"/>
        </a:p>
      </dgm:t>
    </dgm:pt>
    <dgm:pt modelId="{B24BCCFD-180C-493A-9E23-EA19CAAA4983}" type="sibTrans" cxnId="{B5A3EA98-A1A4-4135-B987-E4677B5AD0CC}">
      <dgm:prSet/>
      <dgm:spPr/>
      <dgm:t>
        <a:bodyPr/>
        <a:lstStyle/>
        <a:p>
          <a:endParaRPr lang="en-US"/>
        </a:p>
      </dgm:t>
    </dgm:pt>
    <dgm:pt modelId="{ACB3FE22-2573-4D15-A46E-6447B872424B}">
      <dgm:prSet custT="1">
        <dgm:style>
          <a:lnRef idx="2">
            <a:schemeClr val="accent6"/>
          </a:lnRef>
          <a:fillRef idx="1">
            <a:schemeClr val="lt1"/>
          </a:fillRef>
          <a:effectRef idx="0">
            <a:schemeClr val="accent6"/>
          </a:effectRef>
          <a:fontRef idx="minor">
            <a:schemeClr val="dk1"/>
          </a:fontRef>
        </dgm:style>
      </dgm:prSet>
      <dgm:spPr>
        <a:solidFill>
          <a:srgbClr val="FFFF00"/>
        </a:solidFill>
      </dgm:spPr>
      <dgm:t>
        <a:bodyPr/>
        <a:lstStyle/>
        <a:p>
          <a:r>
            <a:rPr lang="fa-IR" sz="900" dirty="0" smtClean="0">
              <a:cs typeface="B Titr" pitchFamily="2" charset="-78"/>
            </a:rPr>
            <a:t>جذاب و جالب نمودن فضای داخل کلاس</a:t>
          </a:r>
          <a:endParaRPr lang="en-US" sz="900" dirty="0">
            <a:cs typeface="B Titr" pitchFamily="2" charset="-78"/>
          </a:endParaRPr>
        </a:p>
      </dgm:t>
    </dgm:pt>
    <dgm:pt modelId="{62C6745D-46C9-441E-BFF0-87DF076771D2}" type="parTrans" cxnId="{7D8E898E-A558-429F-9C42-9BAE8EAE02A7}">
      <dgm:prSet/>
      <dgm:spPr/>
      <dgm:t>
        <a:bodyPr/>
        <a:lstStyle/>
        <a:p>
          <a:endParaRPr lang="en-US"/>
        </a:p>
      </dgm:t>
    </dgm:pt>
    <dgm:pt modelId="{A7A245A5-F8DD-4161-84DC-BFD5603911DC}" type="sibTrans" cxnId="{7D8E898E-A558-429F-9C42-9BAE8EAE02A7}">
      <dgm:prSet/>
      <dgm:spPr/>
      <dgm:t>
        <a:bodyPr/>
        <a:lstStyle/>
        <a:p>
          <a:endParaRPr lang="en-US"/>
        </a:p>
      </dgm:t>
    </dgm:pt>
    <dgm:pt modelId="{AF9F128C-276A-42EB-9E6C-8A870050CB41}">
      <dgm:prSet phldrT="[Text]" custT="1">
        <dgm:style>
          <a:lnRef idx="1">
            <a:schemeClr val="accent3"/>
          </a:lnRef>
          <a:fillRef idx="2">
            <a:schemeClr val="accent3"/>
          </a:fillRef>
          <a:effectRef idx="1">
            <a:schemeClr val="accent3"/>
          </a:effectRef>
          <a:fontRef idx="minor">
            <a:schemeClr val="dk1"/>
          </a:fontRef>
        </dgm:style>
      </dgm:prSet>
      <dgm:spPr>
        <a:ln/>
      </dgm:spPr>
      <dgm:t>
        <a:bodyPr/>
        <a:lstStyle/>
        <a:p>
          <a:r>
            <a:rPr lang="fa-IR" sz="1600" dirty="0" smtClean="0">
              <a:cs typeface="B Titr" pitchFamily="2" charset="-78"/>
            </a:rPr>
            <a:t>تامین نیاز های فیزیولوژیک</a:t>
          </a:r>
          <a:endParaRPr lang="en-US" sz="1600" dirty="0">
            <a:solidFill>
              <a:srgbClr val="FF0000"/>
            </a:solidFill>
          </a:endParaRPr>
        </a:p>
      </dgm:t>
    </dgm:pt>
    <dgm:pt modelId="{3E52D192-B638-4F6C-8F19-BB5D75ADDBD4}" type="sibTrans" cxnId="{6DE77E88-E028-4364-9A7A-B15902B432B0}">
      <dgm:prSet/>
      <dgm:spPr/>
      <dgm:t>
        <a:bodyPr/>
        <a:lstStyle/>
        <a:p>
          <a:endParaRPr lang="en-US"/>
        </a:p>
      </dgm:t>
    </dgm:pt>
    <dgm:pt modelId="{B07EF23E-0C07-4BCE-9DCA-580B29B3EF69}" type="parTrans" cxnId="{6DE77E88-E028-4364-9A7A-B15902B432B0}">
      <dgm:prSet/>
      <dgm:spPr/>
      <dgm:t>
        <a:bodyPr/>
        <a:lstStyle/>
        <a:p>
          <a:endParaRPr lang="en-US"/>
        </a:p>
      </dgm:t>
    </dgm:pt>
    <dgm:pt modelId="{73360B40-FD10-4869-B20B-47B2EFCEDAB5}" type="pres">
      <dgm:prSet presAssocID="{7CD495FC-2398-43B0-B574-EC06EA48DF1E}" presName="diagram" presStyleCnt="0">
        <dgm:presLayoutVars>
          <dgm:chPref val="1"/>
          <dgm:dir/>
          <dgm:animOne val="branch"/>
          <dgm:animLvl val="lvl"/>
          <dgm:resizeHandles val="exact"/>
        </dgm:presLayoutVars>
      </dgm:prSet>
      <dgm:spPr/>
      <dgm:t>
        <a:bodyPr/>
        <a:lstStyle/>
        <a:p>
          <a:endParaRPr lang="en-US"/>
        </a:p>
      </dgm:t>
    </dgm:pt>
    <dgm:pt modelId="{665312BD-613A-4104-B38E-BA779636BEE7}" type="pres">
      <dgm:prSet presAssocID="{F41F1B61-5C39-4358-BCDA-58E1FFA85BA3}" presName="root1" presStyleCnt="0"/>
      <dgm:spPr/>
      <dgm:t>
        <a:bodyPr/>
        <a:lstStyle/>
        <a:p>
          <a:endParaRPr lang="en-US"/>
        </a:p>
      </dgm:t>
    </dgm:pt>
    <dgm:pt modelId="{6DD485AC-9278-4120-9FAC-EF6170C0F13F}" type="pres">
      <dgm:prSet presAssocID="{F41F1B61-5C39-4358-BCDA-58E1FFA85BA3}" presName="LevelOneTextNode" presStyleLbl="node0" presStyleIdx="0" presStyleCnt="1" custScaleX="150192" custScaleY="260964" custLinFactX="-100000" custLinFactY="83691" custLinFactNeighborX="-126353" custLinFactNeighborY="100000">
        <dgm:presLayoutVars>
          <dgm:chPref val="3"/>
        </dgm:presLayoutVars>
      </dgm:prSet>
      <dgm:spPr/>
      <dgm:t>
        <a:bodyPr/>
        <a:lstStyle/>
        <a:p>
          <a:endParaRPr lang="en-US"/>
        </a:p>
      </dgm:t>
    </dgm:pt>
    <dgm:pt modelId="{AEFD70A7-72E5-4EFC-9EBB-0194A723327B}" type="pres">
      <dgm:prSet presAssocID="{F41F1B61-5C39-4358-BCDA-58E1FFA85BA3}" presName="level2hierChild" presStyleCnt="0"/>
      <dgm:spPr/>
      <dgm:t>
        <a:bodyPr/>
        <a:lstStyle/>
        <a:p>
          <a:endParaRPr lang="en-US"/>
        </a:p>
      </dgm:t>
    </dgm:pt>
    <dgm:pt modelId="{4352CD24-79AD-4083-89DF-C69286F09E54}" type="pres">
      <dgm:prSet presAssocID="{B07EF23E-0C07-4BCE-9DCA-580B29B3EF69}" presName="conn2-1" presStyleLbl="parChTrans1D2" presStyleIdx="0" presStyleCnt="2"/>
      <dgm:spPr/>
      <dgm:t>
        <a:bodyPr/>
        <a:lstStyle/>
        <a:p>
          <a:endParaRPr lang="en-US"/>
        </a:p>
      </dgm:t>
    </dgm:pt>
    <dgm:pt modelId="{FA337540-DC08-4171-84E8-202E596233FD}" type="pres">
      <dgm:prSet presAssocID="{B07EF23E-0C07-4BCE-9DCA-580B29B3EF69}" presName="connTx" presStyleLbl="parChTrans1D2" presStyleIdx="0" presStyleCnt="2"/>
      <dgm:spPr/>
      <dgm:t>
        <a:bodyPr/>
        <a:lstStyle/>
        <a:p>
          <a:endParaRPr lang="en-US"/>
        </a:p>
      </dgm:t>
    </dgm:pt>
    <dgm:pt modelId="{F5FF3EBD-CE8D-4836-AB7A-B2E07864A1AF}" type="pres">
      <dgm:prSet presAssocID="{AF9F128C-276A-42EB-9E6C-8A870050CB41}" presName="root2" presStyleCnt="0"/>
      <dgm:spPr/>
      <dgm:t>
        <a:bodyPr/>
        <a:lstStyle/>
        <a:p>
          <a:endParaRPr lang="en-US"/>
        </a:p>
      </dgm:t>
    </dgm:pt>
    <dgm:pt modelId="{A88D5B7B-4D51-4BEC-AFEB-E977FD4D6A28}" type="pres">
      <dgm:prSet presAssocID="{AF9F128C-276A-42EB-9E6C-8A870050CB41}" presName="LevelTwoTextNode" presStyleLbl="node2" presStyleIdx="0" presStyleCnt="2" custScaleX="142890" custScaleY="185265" custLinFactX="-45796" custLinFactNeighborX="-100000" custLinFactNeighborY="47665">
        <dgm:presLayoutVars>
          <dgm:chPref val="3"/>
        </dgm:presLayoutVars>
      </dgm:prSet>
      <dgm:spPr/>
      <dgm:t>
        <a:bodyPr/>
        <a:lstStyle/>
        <a:p>
          <a:endParaRPr lang="en-US"/>
        </a:p>
      </dgm:t>
    </dgm:pt>
    <dgm:pt modelId="{7BF39260-3D51-48A0-9DC6-6D3D5A9C59F7}" type="pres">
      <dgm:prSet presAssocID="{AF9F128C-276A-42EB-9E6C-8A870050CB41}" presName="level3hierChild" presStyleCnt="0"/>
      <dgm:spPr/>
      <dgm:t>
        <a:bodyPr/>
        <a:lstStyle/>
        <a:p>
          <a:endParaRPr lang="en-US"/>
        </a:p>
      </dgm:t>
    </dgm:pt>
    <dgm:pt modelId="{81621D8D-CDDC-4A73-87F0-95E7694A4FAB}" type="pres">
      <dgm:prSet presAssocID="{9C2B80C6-47AE-4367-BE9B-2019086F4A91}" presName="conn2-1" presStyleLbl="parChTrans1D3" presStyleIdx="0" presStyleCnt="12"/>
      <dgm:spPr/>
      <dgm:t>
        <a:bodyPr/>
        <a:lstStyle/>
        <a:p>
          <a:endParaRPr lang="en-US"/>
        </a:p>
      </dgm:t>
    </dgm:pt>
    <dgm:pt modelId="{67995C15-59A7-4EF8-981C-01C6B9E7B654}" type="pres">
      <dgm:prSet presAssocID="{9C2B80C6-47AE-4367-BE9B-2019086F4A91}" presName="connTx" presStyleLbl="parChTrans1D3" presStyleIdx="0" presStyleCnt="12"/>
      <dgm:spPr/>
      <dgm:t>
        <a:bodyPr/>
        <a:lstStyle/>
        <a:p>
          <a:endParaRPr lang="en-US"/>
        </a:p>
      </dgm:t>
    </dgm:pt>
    <dgm:pt modelId="{107B874D-1D68-421F-975D-EF09252D4ACC}" type="pres">
      <dgm:prSet presAssocID="{60D0FC67-BB92-40D1-845B-0E61F193EF0F}" presName="root2" presStyleCnt="0"/>
      <dgm:spPr/>
      <dgm:t>
        <a:bodyPr/>
        <a:lstStyle/>
        <a:p>
          <a:endParaRPr lang="en-US"/>
        </a:p>
      </dgm:t>
    </dgm:pt>
    <dgm:pt modelId="{F6577014-1975-4306-ACBB-F5D86A2A5CF2}" type="pres">
      <dgm:prSet presAssocID="{60D0FC67-BB92-40D1-845B-0E61F193EF0F}" presName="LevelTwoTextNode" presStyleLbl="node3" presStyleIdx="0" presStyleCnt="12" custLinFactX="-42280" custLinFactNeighborX="-100000" custLinFactNeighborY="32148">
        <dgm:presLayoutVars>
          <dgm:chPref val="3"/>
        </dgm:presLayoutVars>
      </dgm:prSet>
      <dgm:spPr/>
      <dgm:t>
        <a:bodyPr/>
        <a:lstStyle/>
        <a:p>
          <a:endParaRPr lang="en-US"/>
        </a:p>
      </dgm:t>
    </dgm:pt>
    <dgm:pt modelId="{34EE8626-D47E-402C-9CEE-A83D2FB2930B}" type="pres">
      <dgm:prSet presAssocID="{60D0FC67-BB92-40D1-845B-0E61F193EF0F}" presName="level3hierChild" presStyleCnt="0"/>
      <dgm:spPr/>
      <dgm:t>
        <a:bodyPr/>
        <a:lstStyle/>
        <a:p>
          <a:endParaRPr lang="en-US"/>
        </a:p>
      </dgm:t>
    </dgm:pt>
    <dgm:pt modelId="{E9FE4DA6-7695-4719-8871-2FE0CD67D458}" type="pres">
      <dgm:prSet presAssocID="{BF759BB8-2627-4476-9638-E799DB7F3966}" presName="conn2-1" presStyleLbl="parChTrans1D3" presStyleIdx="1" presStyleCnt="12"/>
      <dgm:spPr/>
      <dgm:t>
        <a:bodyPr/>
        <a:lstStyle/>
        <a:p>
          <a:endParaRPr lang="en-US"/>
        </a:p>
      </dgm:t>
    </dgm:pt>
    <dgm:pt modelId="{9D841686-08A9-4F18-86EA-BE22DF5FCE7F}" type="pres">
      <dgm:prSet presAssocID="{BF759BB8-2627-4476-9638-E799DB7F3966}" presName="connTx" presStyleLbl="parChTrans1D3" presStyleIdx="1" presStyleCnt="12"/>
      <dgm:spPr/>
      <dgm:t>
        <a:bodyPr/>
        <a:lstStyle/>
        <a:p>
          <a:endParaRPr lang="en-US"/>
        </a:p>
      </dgm:t>
    </dgm:pt>
    <dgm:pt modelId="{FF9B9828-07F6-450A-8B75-57DF15A6E652}" type="pres">
      <dgm:prSet presAssocID="{EC36CD21-1378-4DF5-91E9-389B40FF67BD}" presName="root2" presStyleCnt="0"/>
      <dgm:spPr/>
      <dgm:t>
        <a:bodyPr/>
        <a:lstStyle/>
        <a:p>
          <a:endParaRPr lang="en-US"/>
        </a:p>
      </dgm:t>
    </dgm:pt>
    <dgm:pt modelId="{39378878-2387-469E-BA09-79C37DDC9E4B}" type="pres">
      <dgm:prSet presAssocID="{EC36CD21-1378-4DF5-91E9-389B40FF67BD}" presName="LevelTwoTextNode" presStyleLbl="node3" presStyleIdx="1" presStyleCnt="12" custLinFactX="-42280" custLinFactNeighborX="-100000" custLinFactNeighborY="57441">
        <dgm:presLayoutVars>
          <dgm:chPref val="3"/>
        </dgm:presLayoutVars>
      </dgm:prSet>
      <dgm:spPr/>
      <dgm:t>
        <a:bodyPr/>
        <a:lstStyle/>
        <a:p>
          <a:endParaRPr lang="en-US"/>
        </a:p>
      </dgm:t>
    </dgm:pt>
    <dgm:pt modelId="{BD632893-E39C-4985-9CE3-5ADAA8AE9888}" type="pres">
      <dgm:prSet presAssocID="{EC36CD21-1378-4DF5-91E9-389B40FF67BD}" presName="level3hierChild" presStyleCnt="0"/>
      <dgm:spPr/>
      <dgm:t>
        <a:bodyPr/>
        <a:lstStyle/>
        <a:p>
          <a:endParaRPr lang="en-US"/>
        </a:p>
      </dgm:t>
    </dgm:pt>
    <dgm:pt modelId="{8920A565-0C8F-428A-8FCF-40021D7F0916}" type="pres">
      <dgm:prSet presAssocID="{88321046-E4B1-4E1A-B1D7-67B17C2C8D84}" presName="conn2-1" presStyleLbl="parChTrans1D3" presStyleIdx="2" presStyleCnt="12"/>
      <dgm:spPr/>
      <dgm:t>
        <a:bodyPr/>
        <a:lstStyle/>
        <a:p>
          <a:endParaRPr lang="en-US"/>
        </a:p>
      </dgm:t>
    </dgm:pt>
    <dgm:pt modelId="{BCED7282-638E-43B9-B8CD-0281D8C02516}" type="pres">
      <dgm:prSet presAssocID="{88321046-E4B1-4E1A-B1D7-67B17C2C8D84}" presName="connTx" presStyleLbl="parChTrans1D3" presStyleIdx="2" presStyleCnt="12"/>
      <dgm:spPr/>
      <dgm:t>
        <a:bodyPr/>
        <a:lstStyle/>
        <a:p>
          <a:endParaRPr lang="en-US"/>
        </a:p>
      </dgm:t>
    </dgm:pt>
    <dgm:pt modelId="{C747B0A2-ECA6-4222-BC13-312677A130B7}" type="pres">
      <dgm:prSet presAssocID="{0B54F49B-F7A3-4F26-9BB6-2F7D49B5D0CD}" presName="root2" presStyleCnt="0"/>
      <dgm:spPr/>
      <dgm:t>
        <a:bodyPr/>
        <a:lstStyle/>
        <a:p>
          <a:endParaRPr lang="en-US"/>
        </a:p>
      </dgm:t>
    </dgm:pt>
    <dgm:pt modelId="{567DEE97-99ED-44AE-B204-5DCB0D8AAD0C}" type="pres">
      <dgm:prSet presAssocID="{0B54F49B-F7A3-4F26-9BB6-2F7D49B5D0CD}" presName="LevelTwoTextNode" presStyleLbl="node3" presStyleIdx="2" presStyleCnt="12" custLinFactX="-42280" custLinFactY="7522" custLinFactNeighborX="-100000" custLinFactNeighborY="100000">
        <dgm:presLayoutVars>
          <dgm:chPref val="3"/>
        </dgm:presLayoutVars>
      </dgm:prSet>
      <dgm:spPr/>
      <dgm:t>
        <a:bodyPr/>
        <a:lstStyle/>
        <a:p>
          <a:endParaRPr lang="en-US"/>
        </a:p>
      </dgm:t>
    </dgm:pt>
    <dgm:pt modelId="{4CF3144E-3623-4D78-99E5-3E808CE5D2D6}" type="pres">
      <dgm:prSet presAssocID="{0B54F49B-F7A3-4F26-9BB6-2F7D49B5D0CD}" presName="level3hierChild" presStyleCnt="0"/>
      <dgm:spPr/>
      <dgm:t>
        <a:bodyPr/>
        <a:lstStyle/>
        <a:p>
          <a:endParaRPr lang="en-US"/>
        </a:p>
      </dgm:t>
    </dgm:pt>
    <dgm:pt modelId="{13021327-748A-424A-9FFB-0085658323C2}" type="pres">
      <dgm:prSet presAssocID="{912D1511-31F4-49B2-8282-BB767955F552}" presName="conn2-1" presStyleLbl="parChTrans1D2" presStyleIdx="1" presStyleCnt="2"/>
      <dgm:spPr/>
      <dgm:t>
        <a:bodyPr/>
        <a:lstStyle/>
        <a:p>
          <a:endParaRPr lang="en-US"/>
        </a:p>
      </dgm:t>
    </dgm:pt>
    <dgm:pt modelId="{E451B129-1FF4-474E-9A2D-230E6E4AF2C1}" type="pres">
      <dgm:prSet presAssocID="{912D1511-31F4-49B2-8282-BB767955F552}" presName="connTx" presStyleLbl="parChTrans1D2" presStyleIdx="1" presStyleCnt="2"/>
      <dgm:spPr/>
      <dgm:t>
        <a:bodyPr/>
        <a:lstStyle/>
        <a:p>
          <a:endParaRPr lang="en-US"/>
        </a:p>
      </dgm:t>
    </dgm:pt>
    <dgm:pt modelId="{0EB08638-57BE-4105-82B2-C8D3741C5539}" type="pres">
      <dgm:prSet presAssocID="{FFFF3DA6-C5F5-4535-B83D-F7FD9362B5E9}" presName="root2" presStyleCnt="0"/>
      <dgm:spPr/>
      <dgm:t>
        <a:bodyPr/>
        <a:lstStyle/>
        <a:p>
          <a:endParaRPr lang="en-US"/>
        </a:p>
      </dgm:t>
    </dgm:pt>
    <dgm:pt modelId="{7AAB2444-C2C9-48F7-8BA4-792052B9369F}" type="pres">
      <dgm:prSet presAssocID="{FFFF3DA6-C5F5-4535-B83D-F7FD9362B5E9}" presName="LevelTwoTextNode" presStyleLbl="node2" presStyleIdx="1" presStyleCnt="2" custScaleX="137671" custScaleY="190020" custLinFactNeighborX="-46400" custLinFactNeighborY="31999">
        <dgm:presLayoutVars>
          <dgm:chPref val="3"/>
        </dgm:presLayoutVars>
      </dgm:prSet>
      <dgm:spPr/>
      <dgm:t>
        <a:bodyPr/>
        <a:lstStyle/>
        <a:p>
          <a:endParaRPr lang="en-US"/>
        </a:p>
      </dgm:t>
    </dgm:pt>
    <dgm:pt modelId="{70225BC3-0381-4424-AF1D-29F457D1EF97}" type="pres">
      <dgm:prSet presAssocID="{FFFF3DA6-C5F5-4535-B83D-F7FD9362B5E9}" presName="level3hierChild" presStyleCnt="0"/>
      <dgm:spPr/>
      <dgm:t>
        <a:bodyPr/>
        <a:lstStyle/>
        <a:p>
          <a:endParaRPr lang="en-US"/>
        </a:p>
      </dgm:t>
    </dgm:pt>
    <dgm:pt modelId="{EE57F27A-9373-47CB-8CA2-3707CF99DF17}" type="pres">
      <dgm:prSet presAssocID="{62298871-085D-4B56-A26D-555DFE6F29A6}" presName="conn2-1" presStyleLbl="parChTrans1D3" presStyleIdx="3" presStyleCnt="12"/>
      <dgm:spPr/>
      <dgm:t>
        <a:bodyPr/>
        <a:lstStyle/>
        <a:p>
          <a:endParaRPr lang="en-US"/>
        </a:p>
      </dgm:t>
    </dgm:pt>
    <dgm:pt modelId="{29AA53B7-A8AC-4F4D-939A-078315B14036}" type="pres">
      <dgm:prSet presAssocID="{62298871-085D-4B56-A26D-555DFE6F29A6}" presName="connTx" presStyleLbl="parChTrans1D3" presStyleIdx="3" presStyleCnt="12"/>
      <dgm:spPr/>
      <dgm:t>
        <a:bodyPr/>
        <a:lstStyle/>
        <a:p>
          <a:endParaRPr lang="en-US"/>
        </a:p>
      </dgm:t>
    </dgm:pt>
    <dgm:pt modelId="{83AABD9A-C554-438E-B317-4AF6A0FFCAF7}" type="pres">
      <dgm:prSet presAssocID="{FCAC49D4-84C8-4EDB-80D2-3C5F85545B5C}" presName="root2" presStyleCnt="0"/>
      <dgm:spPr/>
      <dgm:t>
        <a:bodyPr/>
        <a:lstStyle/>
        <a:p>
          <a:endParaRPr lang="en-US"/>
        </a:p>
      </dgm:t>
    </dgm:pt>
    <dgm:pt modelId="{159B89FD-B860-4858-B713-102F6BC6C68A}" type="pres">
      <dgm:prSet presAssocID="{FCAC49D4-84C8-4EDB-80D2-3C5F85545B5C}" presName="LevelTwoTextNode" presStyleLbl="node3" presStyleIdx="3" presStyleCnt="12" custLinFactX="66022" custLinFactNeighborX="100000" custLinFactNeighborY="-7141">
        <dgm:presLayoutVars>
          <dgm:chPref val="3"/>
        </dgm:presLayoutVars>
      </dgm:prSet>
      <dgm:spPr/>
      <dgm:t>
        <a:bodyPr/>
        <a:lstStyle/>
        <a:p>
          <a:endParaRPr lang="en-US"/>
        </a:p>
      </dgm:t>
    </dgm:pt>
    <dgm:pt modelId="{207C6DAA-4929-4446-B2D4-06656D57442D}" type="pres">
      <dgm:prSet presAssocID="{FCAC49D4-84C8-4EDB-80D2-3C5F85545B5C}" presName="level3hierChild" presStyleCnt="0"/>
      <dgm:spPr/>
      <dgm:t>
        <a:bodyPr/>
        <a:lstStyle/>
        <a:p>
          <a:endParaRPr lang="en-US"/>
        </a:p>
      </dgm:t>
    </dgm:pt>
    <dgm:pt modelId="{3A1CD856-8468-4F8D-91A8-669FC6A903A0}" type="pres">
      <dgm:prSet presAssocID="{FA0DC035-60DF-426C-BF7F-1693AA1C42A2}" presName="conn2-1" presStyleLbl="parChTrans1D3" presStyleIdx="4" presStyleCnt="12"/>
      <dgm:spPr/>
      <dgm:t>
        <a:bodyPr/>
        <a:lstStyle/>
        <a:p>
          <a:endParaRPr lang="en-US"/>
        </a:p>
      </dgm:t>
    </dgm:pt>
    <dgm:pt modelId="{36096D80-ED3A-40BF-8CEB-94B5A5C88EFC}" type="pres">
      <dgm:prSet presAssocID="{FA0DC035-60DF-426C-BF7F-1693AA1C42A2}" presName="connTx" presStyleLbl="parChTrans1D3" presStyleIdx="4" presStyleCnt="12"/>
      <dgm:spPr/>
      <dgm:t>
        <a:bodyPr/>
        <a:lstStyle/>
        <a:p>
          <a:endParaRPr lang="en-US"/>
        </a:p>
      </dgm:t>
    </dgm:pt>
    <dgm:pt modelId="{BC5C2325-FD4A-42C9-8CBF-FB702F25D727}" type="pres">
      <dgm:prSet presAssocID="{2140D993-81B6-46F5-9791-35DEBADA54C2}" presName="root2" presStyleCnt="0"/>
      <dgm:spPr/>
      <dgm:t>
        <a:bodyPr/>
        <a:lstStyle/>
        <a:p>
          <a:endParaRPr lang="en-US"/>
        </a:p>
      </dgm:t>
    </dgm:pt>
    <dgm:pt modelId="{3AE4E0B3-32D3-4E06-A23D-3AABC0ADFB0E}" type="pres">
      <dgm:prSet presAssocID="{2140D993-81B6-46F5-9791-35DEBADA54C2}" presName="LevelTwoTextNode" presStyleLbl="node3" presStyleIdx="4" presStyleCnt="12" custLinFactX="66022" custLinFactNeighborX="100000" custLinFactNeighborY="22727">
        <dgm:presLayoutVars>
          <dgm:chPref val="3"/>
        </dgm:presLayoutVars>
      </dgm:prSet>
      <dgm:spPr/>
      <dgm:t>
        <a:bodyPr/>
        <a:lstStyle/>
        <a:p>
          <a:endParaRPr lang="en-US"/>
        </a:p>
      </dgm:t>
    </dgm:pt>
    <dgm:pt modelId="{DBA2EEAC-F3A7-4527-8686-3E6EC68107D1}" type="pres">
      <dgm:prSet presAssocID="{2140D993-81B6-46F5-9791-35DEBADA54C2}" presName="level3hierChild" presStyleCnt="0"/>
      <dgm:spPr/>
      <dgm:t>
        <a:bodyPr/>
        <a:lstStyle/>
        <a:p>
          <a:endParaRPr lang="en-US"/>
        </a:p>
      </dgm:t>
    </dgm:pt>
    <dgm:pt modelId="{BB618BF1-2F48-4B7E-98C3-A026A68F249B}" type="pres">
      <dgm:prSet presAssocID="{0BB2DA83-C5BD-4453-85F7-48EAED94B249}" presName="conn2-1" presStyleLbl="parChTrans1D3" presStyleIdx="5" presStyleCnt="12"/>
      <dgm:spPr/>
      <dgm:t>
        <a:bodyPr/>
        <a:lstStyle/>
        <a:p>
          <a:endParaRPr lang="en-US"/>
        </a:p>
      </dgm:t>
    </dgm:pt>
    <dgm:pt modelId="{76A9AAF3-208E-4C3A-B03E-FE496C28C082}" type="pres">
      <dgm:prSet presAssocID="{0BB2DA83-C5BD-4453-85F7-48EAED94B249}" presName="connTx" presStyleLbl="parChTrans1D3" presStyleIdx="5" presStyleCnt="12"/>
      <dgm:spPr/>
      <dgm:t>
        <a:bodyPr/>
        <a:lstStyle/>
        <a:p>
          <a:endParaRPr lang="en-US"/>
        </a:p>
      </dgm:t>
    </dgm:pt>
    <dgm:pt modelId="{83030444-9B99-437F-B0E5-9C8450A13F36}" type="pres">
      <dgm:prSet presAssocID="{5F5A34DB-AAFF-4F27-80B5-83A6F109A890}" presName="root2" presStyleCnt="0"/>
      <dgm:spPr/>
      <dgm:t>
        <a:bodyPr/>
        <a:lstStyle/>
        <a:p>
          <a:endParaRPr lang="en-US"/>
        </a:p>
      </dgm:t>
    </dgm:pt>
    <dgm:pt modelId="{1259F6A9-7EA6-4D70-A4F5-253C7EB0ECC4}" type="pres">
      <dgm:prSet presAssocID="{5F5A34DB-AAFF-4F27-80B5-83A6F109A890}" presName="LevelTwoTextNode" presStyleLbl="node3" presStyleIdx="5" presStyleCnt="12" custLinFactY="-88852" custLinFactNeighborX="3017" custLinFactNeighborY="-100000">
        <dgm:presLayoutVars>
          <dgm:chPref val="3"/>
        </dgm:presLayoutVars>
      </dgm:prSet>
      <dgm:spPr/>
      <dgm:t>
        <a:bodyPr/>
        <a:lstStyle/>
        <a:p>
          <a:endParaRPr lang="en-US"/>
        </a:p>
      </dgm:t>
    </dgm:pt>
    <dgm:pt modelId="{038F0B76-B45B-43AE-9906-E716EEEB5982}" type="pres">
      <dgm:prSet presAssocID="{5F5A34DB-AAFF-4F27-80B5-83A6F109A890}" presName="level3hierChild" presStyleCnt="0"/>
      <dgm:spPr/>
      <dgm:t>
        <a:bodyPr/>
        <a:lstStyle/>
        <a:p>
          <a:endParaRPr lang="en-US"/>
        </a:p>
      </dgm:t>
    </dgm:pt>
    <dgm:pt modelId="{DF7DDE98-2B61-45F7-9468-E4BDF63F91E4}" type="pres">
      <dgm:prSet presAssocID="{5A8FE699-C190-4B91-9FFA-CB3486B705EE}" presName="conn2-1" presStyleLbl="parChTrans1D3" presStyleIdx="6" presStyleCnt="12"/>
      <dgm:spPr/>
      <dgm:t>
        <a:bodyPr/>
        <a:lstStyle/>
        <a:p>
          <a:endParaRPr lang="en-US"/>
        </a:p>
      </dgm:t>
    </dgm:pt>
    <dgm:pt modelId="{B877ABB1-11C9-45F0-86C4-8256DE96E03D}" type="pres">
      <dgm:prSet presAssocID="{5A8FE699-C190-4B91-9FFA-CB3486B705EE}" presName="connTx" presStyleLbl="parChTrans1D3" presStyleIdx="6" presStyleCnt="12"/>
      <dgm:spPr/>
      <dgm:t>
        <a:bodyPr/>
        <a:lstStyle/>
        <a:p>
          <a:endParaRPr lang="en-US"/>
        </a:p>
      </dgm:t>
    </dgm:pt>
    <dgm:pt modelId="{CAE3F172-7F6D-454A-BCAA-811B24014002}" type="pres">
      <dgm:prSet presAssocID="{E86AB132-6826-4C3A-A553-3F503FBA6C83}" presName="root2" presStyleCnt="0"/>
      <dgm:spPr/>
      <dgm:t>
        <a:bodyPr/>
        <a:lstStyle/>
        <a:p>
          <a:endParaRPr lang="en-US"/>
        </a:p>
      </dgm:t>
    </dgm:pt>
    <dgm:pt modelId="{AC46167F-2BF2-423F-980F-7525484EBD0C}" type="pres">
      <dgm:prSet presAssocID="{E86AB132-6826-4C3A-A553-3F503FBA6C83}" presName="LevelTwoTextNode" presStyleLbl="node3" presStyleIdx="6" presStyleCnt="12" custLinFactX="66022" custLinFactNeighborX="100000" custLinFactNeighborY="-62405">
        <dgm:presLayoutVars>
          <dgm:chPref val="3"/>
        </dgm:presLayoutVars>
      </dgm:prSet>
      <dgm:spPr/>
      <dgm:t>
        <a:bodyPr/>
        <a:lstStyle/>
        <a:p>
          <a:endParaRPr lang="en-US"/>
        </a:p>
      </dgm:t>
    </dgm:pt>
    <dgm:pt modelId="{9569030F-5B4C-4258-8CFC-BF96514D0DA0}" type="pres">
      <dgm:prSet presAssocID="{E86AB132-6826-4C3A-A553-3F503FBA6C83}" presName="level3hierChild" presStyleCnt="0"/>
      <dgm:spPr/>
      <dgm:t>
        <a:bodyPr/>
        <a:lstStyle/>
        <a:p>
          <a:endParaRPr lang="en-US"/>
        </a:p>
      </dgm:t>
    </dgm:pt>
    <dgm:pt modelId="{48CD5FD9-1552-41A0-BA8F-DB146B0C6F58}" type="pres">
      <dgm:prSet presAssocID="{619D5895-EECB-4F50-9392-DDCD81232261}" presName="conn2-1" presStyleLbl="parChTrans1D3" presStyleIdx="7" presStyleCnt="12"/>
      <dgm:spPr/>
      <dgm:t>
        <a:bodyPr/>
        <a:lstStyle/>
        <a:p>
          <a:endParaRPr lang="en-US"/>
        </a:p>
      </dgm:t>
    </dgm:pt>
    <dgm:pt modelId="{3F510A77-2A81-4CED-872B-5CA3B467D9D3}" type="pres">
      <dgm:prSet presAssocID="{619D5895-EECB-4F50-9392-DDCD81232261}" presName="connTx" presStyleLbl="parChTrans1D3" presStyleIdx="7" presStyleCnt="12"/>
      <dgm:spPr/>
      <dgm:t>
        <a:bodyPr/>
        <a:lstStyle/>
        <a:p>
          <a:endParaRPr lang="en-US"/>
        </a:p>
      </dgm:t>
    </dgm:pt>
    <dgm:pt modelId="{5A8FFA40-E41E-474A-96B2-EE11C41E96D2}" type="pres">
      <dgm:prSet presAssocID="{1AA58517-85D8-46EF-905D-ECE1E48FCFE5}" presName="root2" presStyleCnt="0"/>
      <dgm:spPr/>
      <dgm:t>
        <a:bodyPr/>
        <a:lstStyle/>
        <a:p>
          <a:endParaRPr lang="en-US"/>
        </a:p>
      </dgm:t>
    </dgm:pt>
    <dgm:pt modelId="{D406A261-BF44-41AF-8436-D5DCD2000BC6}" type="pres">
      <dgm:prSet presAssocID="{1AA58517-85D8-46EF-905D-ECE1E48FCFE5}" presName="LevelTwoTextNode" presStyleLbl="node3" presStyleIdx="7" presStyleCnt="12" custScaleY="134897" custLinFactX="66022" custLinFactNeighborX="100000" custLinFactNeighborY="-19314">
        <dgm:presLayoutVars>
          <dgm:chPref val="3"/>
        </dgm:presLayoutVars>
      </dgm:prSet>
      <dgm:spPr/>
      <dgm:t>
        <a:bodyPr/>
        <a:lstStyle/>
        <a:p>
          <a:endParaRPr lang="en-US"/>
        </a:p>
      </dgm:t>
    </dgm:pt>
    <dgm:pt modelId="{16AA2DE6-5DE3-4C94-BE49-57E09B48F2DA}" type="pres">
      <dgm:prSet presAssocID="{1AA58517-85D8-46EF-905D-ECE1E48FCFE5}" presName="level3hierChild" presStyleCnt="0"/>
      <dgm:spPr/>
      <dgm:t>
        <a:bodyPr/>
        <a:lstStyle/>
        <a:p>
          <a:endParaRPr lang="en-US"/>
        </a:p>
      </dgm:t>
    </dgm:pt>
    <dgm:pt modelId="{497095B2-002B-484C-A34A-0D62944ED51A}" type="pres">
      <dgm:prSet presAssocID="{5FBD98BE-9FCC-4F2B-BD87-DF92EA2353EB}" presName="conn2-1" presStyleLbl="parChTrans1D3" presStyleIdx="8" presStyleCnt="12"/>
      <dgm:spPr/>
      <dgm:t>
        <a:bodyPr/>
        <a:lstStyle/>
        <a:p>
          <a:endParaRPr lang="en-US"/>
        </a:p>
      </dgm:t>
    </dgm:pt>
    <dgm:pt modelId="{E44FD034-8033-4251-A9A9-20F1D4CAFDE2}" type="pres">
      <dgm:prSet presAssocID="{5FBD98BE-9FCC-4F2B-BD87-DF92EA2353EB}" presName="connTx" presStyleLbl="parChTrans1D3" presStyleIdx="8" presStyleCnt="12"/>
      <dgm:spPr/>
      <dgm:t>
        <a:bodyPr/>
        <a:lstStyle/>
        <a:p>
          <a:endParaRPr lang="en-US"/>
        </a:p>
      </dgm:t>
    </dgm:pt>
    <dgm:pt modelId="{874A22AD-AC74-497C-BED1-62072E7DEC94}" type="pres">
      <dgm:prSet presAssocID="{653A772B-82E7-4A7A-B2F3-CDB4614A0461}" presName="root2" presStyleCnt="0"/>
      <dgm:spPr/>
      <dgm:t>
        <a:bodyPr/>
        <a:lstStyle/>
        <a:p>
          <a:endParaRPr lang="en-US"/>
        </a:p>
      </dgm:t>
    </dgm:pt>
    <dgm:pt modelId="{CE2B94E7-F54B-4C69-9D49-AD5750C20B22}" type="pres">
      <dgm:prSet presAssocID="{653A772B-82E7-4A7A-B2F3-CDB4614A0461}" presName="LevelTwoTextNode" presStyleLbl="node3" presStyleIdx="8" presStyleCnt="12" custLinFactX="66022" custLinFactNeighborX="100000" custLinFactNeighborY="13427">
        <dgm:presLayoutVars>
          <dgm:chPref val="3"/>
        </dgm:presLayoutVars>
      </dgm:prSet>
      <dgm:spPr/>
      <dgm:t>
        <a:bodyPr/>
        <a:lstStyle/>
        <a:p>
          <a:endParaRPr lang="en-US"/>
        </a:p>
      </dgm:t>
    </dgm:pt>
    <dgm:pt modelId="{80DE4B6F-D068-456F-B74F-B569A619BA2C}" type="pres">
      <dgm:prSet presAssocID="{653A772B-82E7-4A7A-B2F3-CDB4614A0461}" presName="level3hierChild" presStyleCnt="0"/>
      <dgm:spPr/>
      <dgm:t>
        <a:bodyPr/>
        <a:lstStyle/>
        <a:p>
          <a:endParaRPr lang="en-US"/>
        </a:p>
      </dgm:t>
    </dgm:pt>
    <dgm:pt modelId="{E6F6F0A3-99F2-4DBE-BD6F-A28B8981D4B4}" type="pres">
      <dgm:prSet presAssocID="{3353D6E4-2CB5-4DDE-90C5-0EEC372E6D61}" presName="conn2-1" presStyleLbl="parChTrans1D3" presStyleIdx="9" presStyleCnt="12"/>
      <dgm:spPr/>
      <dgm:t>
        <a:bodyPr/>
        <a:lstStyle/>
        <a:p>
          <a:endParaRPr lang="en-US"/>
        </a:p>
      </dgm:t>
    </dgm:pt>
    <dgm:pt modelId="{B3398F84-9C5D-4BC6-A12E-5A0250434523}" type="pres">
      <dgm:prSet presAssocID="{3353D6E4-2CB5-4DDE-90C5-0EEC372E6D61}" presName="connTx" presStyleLbl="parChTrans1D3" presStyleIdx="9" presStyleCnt="12"/>
      <dgm:spPr/>
      <dgm:t>
        <a:bodyPr/>
        <a:lstStyle/>
        <a:p>
          <a:endParaRPr lang="en-US"/>
        </a:p>
      </dgm:t>
    </dgm:pt>
    <dgm:pt modelId="{E2CD379A-5B68-428E-A25A-4BF7FEEBDA35}" type="pres">
      <dgm:prSet presAssocID="{9CB8DD3B-1C4B-4AFD-A305-785AFDA08FAF}" presName="root2" presStyleCnt="0"/>
      <dgm:spPr/>
      <dgm:t>
        <a:bodyPr/>
        <a:lstStyle/>
        <a:p>
          <a:endParaRPr lang="en-US"/>
        </a:p>
      </dgm:t>
    </dgm:pt>
    <dgm:pt modelId="{B9E1A169-E12A-4F38-9B69-9560D752EF79}" type="pres">
      <dgm:prSet presAssocID="{9CB8DD3B-1C4B-4AFD-A305-785AFDA08FAF}" presName="LevelTwoTextNode" presStyleLbl="node3" presStyleIdx="9" presStyleCnt="12" custLinFactX="74070" custLinFactNeighborX="100000" custLinFactNeighborY="43295">
        <dgm:presLayoutVars>
          <dgm:chPref val="3"/>
        </dgm:presLayoutVars>
      </dgm:prSet>
      <dgm:spPr/>
      <dgm:t>
        <a:bodyPr/>
        <a:lstStyle/>
        <a:p>
          <a:endParaRPr lang="en-US"/>
        </a:p>
      </dgm:t>
    </dgm:pt>
    <dgm:pt modelId="{5E2A158B-3270-409E-AB8F-B705960DFB10}" type="pres">
      <dgm:prSet presAssocID="{9CB8DD3B-1C4B-4AFD-A305-785AFDA08FAF}" presName="level3hierChild" presStyleCnt="0"/>
      <dgm:spPr/>
      <dgm:t>
        <a:bodyPr/>
        <a:lstStyle/>
        <a:p>
          <a:endParaRPr lang="en-US"/>
        </a:p>
      </dgm:t>
    </dgm:pt>
    <dgm:pt modelId="{F0F3061E-67C2-4E50-8862-38939D3201D9}" type="pres">
      <dgm:prSet presAssocID="{62C6745D-46C9-441E-BFF0-87DF076771D2}" presName="conn2-1" presStyleLbl="parChTrans1D3" presStyleIdx="10" presStyleCnt="12"/>
      <dgm:spPr/>
      <dgm:t>
        <a:bodyPr/>
        <a:lstStyle/>
        <a:p>
          <a:endParaRPr lang="en-US"/>
        </a:p>
      </dgm:t>
    </dgm:pt>
    <dgm:pt modelId="{DC38DBA7-6C02-4955-9808-3E17A776DB3D}" type="pres">
      <dgm:prSet presAssocID="{62C6745D-46C9-441E-BFF0-87DF076771D2}" presName="connTx" presStyleLbl="parChTrans1D3" presStyleIdx="10" presStyleCnt="12"/>
      <dgm:spPr/>
      <dgm:t>
        <a:bodyPr/>
        <a:lstStyle/>
        <a:p>
          <a:endParaRPr lang="en-US"/>
        </a:p>
      </dgm:t>
    </dgm:pt>
    <dgm:pt modelId="{A6ABE302-C25C-4E91-A7D0-6328045CD23B}" type="pres">
      <dgm:prSet presAssocID="{ACB3FE22-2573-4D15-A46E-6447B872424B}" presName="root2" presStyleCnt="0"/>
      <dgm:spPr/>
      <dgm:t>
        <a:bodyPr/>
        <a:lstStyle/>
        <a:p>
          <a:endParaRPr lang="en-US"/>
        </a:p>
      </dgm:t>
    </dgm:pt>
    <dgm:pt modelId="{884EF0CC-90F7-4EA2-9BE3-3D02E42B0155}" type="pres">
      <dgm:prSet presAssocID="{ACB3FE22-2573-4D15-A46E-6447B872424B}" presName="LevelTwoTextNode" presStyleLbl="node3" presStyleIdx="10" presStyleCnt="12" custLinFactX="74070" custLinFactNeighborX="100000" custLinFactNeighborY="89260">
        <dgm:presLayoutVars>
          <dgm:chPref val="3"/>
        </dgm:presLayoutVars>
      </dgm:prSet>
      <dgm:spPr/>
      <dgm:t>
        <a:bodyPr/>
        <a:lstStyle/>
        <a:p>
          <a:endParaRPr lang="en-US"/>
        </a:p>
      </dgm:t>
    </dgm:pt>
    <dgm:pt modelId="{BAB69E9E-3C4A-4751-A301-C725FD56A594}" type="pres">
      <dgm:prSet presAssocID="{ACB3FE22-2573-4D15-A46E-6447B872424B}" presName="level3hierChild" presStyleCnt="0"/>
      <dgm:spPr/>
      <dgm:t>
        <a:bodyPr/>
        <a:lstStyle/>
        <a:p>
          <a:endParaRPr lang="en-US"/>
        </a:p>
      </dgm:t>
    </dgm:pt>
    <dgm:pt modelId="{A1375DA8-5552-4C9F-9973-7BEDF055B5D3}" type="pres">
      <dgm:prSet presAssocID="{826F406C-9DE5-404A-98E4-262B456EF083}" presName="conn2-1" presStyleLbl="parChTrans1D3" presStyleIdx="11" presStyleCnt="12"/>
      <dgm:spPr/>
      <dgm:t>
        <a:bodyPr/>
        <a:lstStyle/>
        <a:p>
          <a:endParaRPr lang="en-US"/>
        </a:p>
      </dgm:t>
    </dgm:pt>
    <dgm:pt modelId="{59B7554A-93AE-4EC1-BAC6-5BE5E9DE68C8}" type="pres">
      <dgm:prSet presAssocID="{826F406C-9DE5-404A-98E4-262B456EF083}" presName="connTx" presStyleLbl="parChTrans1D3" presStyleIdx="11" presStyleCnt="12"/>
      <dgm:spPr/>
      <dgm:t>
        <a:bodyPr/>
        <a:lstStyle/>
        <a:p>
          <a:endParaRPr lang="en-US"/>
        </a:p>
      </dgm:t>
    </dgm:pt>
    <dgm:pt modelId="{B7DDCB0F-4FB1-4E54-B40F-936F993A1E0A}" type="pres">
      <dgm:prSet presAssocID="{A6F0C127-AE0E-4AE4-85F7-1D59AACBEDA1}" presName="root2" presStyleCnt="0"/>
      <dgm:spPr/>
      <dgm:t>
        <a:bodyPr/>
        <a:lstStyle/>
        <a:p>
          <a:endParaRPr lang="en-US"/>
        </a:p>
      </dgm:t>
    </dgm:pt>
    <dgm:pt modelId="{C8BFA777-621F-4B8A-9521-66D57A022C31}" type="pres">
      <dgm:prSet presAssocID="{A6F0C127-AE0E-4AE4-85F7-1D59AACBEDA1}" presName="LevelTwoTextNode" presStyleLbl="node3" presStyleIdx="11" presStyleCnt="12" custLinFactNeighborX="29202" custLinFactNeighborY="-25740">
        <dgm:presLayoutVars>
          <dgm:chPref val="3"/>
        </dgm:presLayoutVars>
      </dgm:prSet>
      <dgm:spPr/>
      <dgm:t>
        <a:bodyPr/>
        <a:lstStyle/>
        <a:p>
          <a:endParaRPr lang="en-US"/>
        </a:p>
      </dgm:t>
    </dgm:pt>
    <dgm:pt modelId="{B29B8F6C-6DA1-4955-9B48-A1DBAFA1CC7D}" type="pres">
      <dgm:prSet presAssocID="{A6F0C127-AE0E-4AE4-85F7-1D59AACBEDA1}" presName="level3hierChild" presStyleCnt="0"/>
      <dgm:spPr/>
      <dgm:t>
        <a:bodyPr/>
        <a:lstStyle/>
        <a:p>
          <a:endParaRPr lang="en-US"/>
        </a:p>
      </dgm:t>
    </dgm:pt>
  </dgm:ptLst>
  <dgm:cxnLst>
    <dgm:cxn modelId="{4C245442-7460-4D28-B07E-D1453CC2D971}" srcId="{AF9F128C-276A-42EB-9E6C-8A870050CB41}" destId="{EC36CD21-1378-4DF5-91E9-389B40FF67BD}" srcOrd="1" destOrd="0" parTransId="{BF759BB8-2627-4476-9638-E799DB7F3966}" sibTransId="{D2458DD4-DA3B-4FC3-98AD-0752BDEC543D}"/>
    <dgm:cxn modelId="{FA3B092F-9706-4522-90F7-C8223F0607FC}" type="presOf" srcId="{FCAC49D4-84C8-4EDB-80D2-3C5F85545B5C}" destId="{159B89FD-B860-4858-B713-102F6BC6C68A}" srcOrd="0" destOrd="0" presId="urn:microsoft.com/office/officeart/2005/8/layout/hierarchy2"/>
    <dgm:cxn modelId="{0577017B-D839-41DE-825B-CFAC53CB0AFE}" srcId="{FFFF3DA6-C5F5-4535-B83D-F7FD9362B5E9}" destId="{5F5A34DB-AAFF-4F27-80B5-83A6F109A890}" srcOrd="2" destOrd="0" parTransId="{0BB2DA83-C5BD-4453-85F7-48EAED94B249}" sibTransId="{8F39C46A-BC3A-4705-8CAD-0987B96BDCFC}"/>
    <dgm:cxn modelId="{6CFF0A4F-0AC9-463F-8C22-7A412ACAF521}" type="presOf" srcId="{88321046-E4B1-4E1A-B1D7-67B17C2C8D84}" destId="{BCED7282-638E-43B9-B8CD-0281D8C02516}" srcOrd="1" destOrd="0" presId="urn:microsoft.com/office/officeart/2005/8/layout/hierarchy2"/>
    <dgm:cxn modelId="{C3835342-A40D-47A3-8CE2-04F2B3F454BF}" type="presOf" srcId="{ACB3FE22-2573-4D15-A46E-6447B872424B}" destId="{884EF0CC-90F7-4EA2-9BE3-3D02E42B0155}" srcOrd="0" destOrd="0" presId="urn:microsoft.com/office/officeart/2005/8/layout/hierarchy2"/>
    <dgm:cxn modelId="{7A2F3624-BAFA-4534-A846-3233F0C65EBB}" srcId="{FFFF3DA6-C5F5-4535-B83D-F7FD9362B5E9}" destId="{2140D993-81B6-46F5-9791-35DEBADA54C2}" srcOrd="1" destOrd="0" parTransId="{FA0DC035-60DF-426C-BF7F-1693AA1C42A2}" sibTransId="{98809BD0-182B-43CC-B18B-BCA5728C4688}"/>
    <dgm:cxn modelId="{89F67CA6-0F36-461F-89B6-56963568658B}" srcId="{FFFF3DA6-C5F5-4535-B83D-F7FD9362B5E9}" destId="{1AA58517-85D8-46EF-905D-ECE1E48FCFE5}" srcOrd="4" destOrd="0" parTransId="{619D5895-EECB-4F50-9392-DDCD81232261}" sibTransId="{C21E6905-0BEC-4693-8DD7-967ACCA34933}"/>
    <dgm:cxn modelId="{7BC8DEA0-1726-4C8D-8F50-54E791472DCC}" type="presOf" srcId="{9C2B80C6-47AE-4367-BE9B-2019086F4A91}" destId="{67995C15-59A7-4EF8-981C-01C6B9E7B654}" srcOrd="1" destOrd="0" presId="urn:microsoft.com/office/officeart/2005/8/layout/hierarchy2"/>
    <dgm:cxn modelId="{EB008BFC-34A3-4EA6-91E7-B58A00698D60}" type="presOf" srcId="{619D5895-EECB-4F50-9392-DDCD81232261}" destId="{48CD5FD9-1552-41A0-BA8F-DB146B0C6F58}" srcOrd="0" destOrd="0" presId="urn:microsoft.com/office/officeart/2005/8/layout/hierarchy2"/>
    <dgm:cxn modelId="{51662835-D3A7-4249-9C49-A8AA5C62B3EC}" type="presOf" srcId="{62C6745D-46C9-441E-BFF0-87DF076771D2}" destId="{F0F3061E-67C2-4E50-8862-38939D3201D9}" srcOrd="0" destOrd="0" presId="urn:microsoft.com/office/officeart/2005/8/layout/hierarchy2"/>
    <dgm:cxn modelId="{6DE77E88-E028-4364-9A7A-B15902B432B0}" srcId="{F41F1B61-5C39-4358-BCDA-58E1FFA85BA3}" destId="{AF9F128C-276A-42EB-9E6C-8A870050CB41}" srcOrd="0" destOrd="0" parTransId="{B07EF23E-0C07-4BCE-9DCA-580B29B3EF69}" sibTransId="{3E52D192-B638-4F6C-8F19-BB5D75ADDBD4}"/>
    <dgm:cxn modelId="{567E8A92-2A44-4567-9AFC-492BEE5B6BE3}" type="presOf" srcId="{62C6745D-46C9-441E-BFF0-87DF076771D2}" destId="{DC38DBA7-6C02-4955-9808-3E17A776DB3D}" srcOrd="1" destOrd="0" presId="urn:microsoft.com/office/officeart/2005/8/layout/hierarchy2"/>
    <dgm:cxn modelId="{E54502D8-20F2-4DBF-A90F-7C52D50FD8EA}" srcId="{FFFF3DA6-C5F5-4535-B83D-F7FD9362B5E9}" destId="{E86AB132-6826-4C3A-A553-3F503FBA6C83}" srcOrd="3" destOrd="0" parTransId="{5A8FE699-C190-4B91-9FFA-CB3486B705EE}" sibTransId="{16BF6E25-3783-443E-BDA6-B271D92FE702}"/>
    <dgm:cxn modelId="{EC3F7DBE-F8C8-4763-92AA-EB8ABE1AF8C8}" type="presOf" srcId="{653A772B-82E7-4A7A-B2F3-CDB4614A0461}" destId="{CE2B94E7-F54B-4C69-9D49-AD5750C20B22}" srcOrd="0" destOrd="0" presId="urn:microsoft.com/office/officeart/2005/8/layout/hierarchy2"/>
    <dgm:cxn modelId="{E56F9694-2E83-433C-AB20-F8FA13B1E651}" type="presOf" srcId="{619D5895-EECB-4F50-9392-DDCD81232261}" destId="{3F510A77-2A81-4CED-872B-5CA3B467D9D3}" srcOrd="1" destOrd="0" presId="urn:microsoft.com/office/officeart/2005/8/layout/hierarchy2"/>
    <dgm:cxn modelId="{FA066FC4-5CCC-4DC8-95D0-A967A4B3F928}" type="presOf" srcId="{FA0DC035-60DF-426C-BF7F-1693AA1C42A2}" destId="{3A1CD856-8468-4F8D-91A8-669FC6A903A0}" srcOrd="0" destOrd="0" presId="urn:microsoft.com/office/officeart/2005/8/layout/hierarchy2"/>
    <dgm:cxn modelId="{4CA4FCAD-2D57-4711-B43D-2FC6B7F0E856}" type="presOf" srcId="{62298871-085D-4B56-A26D-555DFE6F29A6}" destId="{EE57F27A-9373-47CB-8CA2-3707CF99DF17}" srcOrd="0" destOrd="0" presId="urn:microsoft.com/office/officeart/2005/8/layout/hierarchy2"/>
    <dgm:cxn modelId="{740FE2EE-01B1-4E03-AECA-75D6DBAB5C51}" type="presOf" srcId="{0B54F49B-F7A3-4F26-9BB6-2F7D49B5D0CD}" destId="{567DEE97-99ED-44AE-B204-5DCB0D8AAD0C}" srcOrd="0" destOrd="0" presId="urn:microsoft.com/office/officeart/2005/8/layout/hierarchy2"/>
    <dgm:cxn modelId="{33D40DE0-3025-4E53-90E3-52E01930F0A9}" type="presOf" srcId="{0BB2DA83-C5BD-4453-85F7-48EAED94B249}" destId="{BB618BF1-2F48-4B7E-98C3-A026A68F249B}" srcOrd="0" destOrd="0" presId="urn:microsoft.com/office/officeart/2005/8/layout/hierarchy2"/>
    <dgm:cxn modelId="{03B3414E-745F-4939-BCE0-30ECE8B8C7FC}" type="presOf" srcId="{88321046-E4B1-4E1A-B1D7-67B17C2C8D84}" destId="{8920A565-0C8F-428A-8FCF-40021D7F0916}" srcOrd="0" destOrd="0" presId="urn:microsoft.com/office/officeart/2005/8/layout/hierarchy2"/>
    <dgm:cxn modelId="{76579833-C0E2-4765-9930-C4F4F9D7DA51}" srcId="{F41F1B61-5C39-4358-BCDA-58E1FFA85BA3}" destId="{FFFF3DA6-C5F5-4535-B83D-F7FD9362B5E9}" srcOrd="1" destOrd="0" parTransId="{912D1511-31F4-49B2-8282-BB767955F552}" sibTransId="{62E434AE-A374-473B-98BD-9F06C7AD60B4}"/>
    <dgm:cxn modelId="{0CAD449D-EEF7-48CC-9A3F-B8E65BBDC210}" type="presOf" srcId="{3353D6E4-2CB5-4DDE-90C5-0EEC372E6D61}" destId="{E6F6F0A3-99F2-4DBE-BD6F-A28B8981D4B4}" srcOrd="0" destOrd="0" presId="urn:microsoft.com/office/officeart/2005/8/layout/hierarchy2"/>
    <dgm:cxn modelId="{127B7F34-E0CF-426D-8AFA-82A11882DE74}" type="presOf" srcId="{62298871-085D-4B56-A26D-555DFE6F29A6}" destId="{29AA53B7-A8AC-4F4D-939A-078315B14036}" srcOrd="1" destOrd="0" presId="urn:microsoft.com/office/officeart/2005/8/layout/hierarchy2"/>
    <dgm:cxn modelId="{43F978D4-9F0D-44CB-8D78-9EC1BB40F840}" type="presOf" srcId="{5A8FE699-C190-4B91-9FFA-CB3486B705EE}" destId="{DF7DDE98-2B61-45F7-9468-E4BDF63F91E4}" srcOrd="0" destOrd="0" presId="urn:microsoft.com/office/officeart/2005/8/layout/hierarchy2"/>
    <dgm:cxn modelId="{FDB92BAA-84FE-4EA9-80F8-9DCB635E6C2D}" type="presOf" srcId="{1AA58517-85D8-46EF-905D-ECE1E48FCFE5}" destId="{D406A261-BF44-41AF-8436-D5DCD2000BC6}" srcOrd="0" destOrd="0" presId="urn:microsoft.com/office/officeart/2005/8/layout/hierarchy2"/>
    <dgm:cxn modelId="{AE9D225F-9E08-4041-92DA-599FBF7FDF3B}" type="presOf" srcId="{BF759BB8-2627-4476-9638-E799DB7F3966}" destId="{E9FE4DA6-7695-4719-8871-2FE0CD67D458}" srcOrd="0" destOrd="0" presId="urn:microsoft.com/office/officeart/2005/8/layout/hierarchy2"/>
    <dgm:cxn modelId="{9DE6DDC1-3899-48D4-98C5-0587F127C098}" type="presOf" srcId="{F41F1B61-5C39-4358-BCDA-58E1FFA85BA3}" destId="{6DD485AC-9278-4120-9FAC-EF6170C0F13F}" srcOrd="0" destOrd="0" presId="urn:microsoft.com/office/officeart/2005/8/layout/hierarchy2"/>
    <dgm:cxn modelId="{A6D67400-2BCC-49CD-9E67-1827299CFE04}" srcId="{FFFF3DA6-C5F5-4535-B83D-F7FD9362B5E9}" destId="{653A772B-82E7-4A7A-B2F3-CDB4614A0461}" srcOrd="5" destOrd="0" parTransId="{5FBD98BE-9FCC-4F2B-BD87-DF92EA2353EB}" sibTransId="{1507133E-7C60-4A9F-BEDC-B178A81A422C}"/>
    <dgm:cxn modelId="{C22F870B-0794-410A-B5E6-C6CEBA634D3E}" type="presOf" srcId="{826F406C-9DE5-404A-98E4-262B456EF083}" destId="{A1375DA8-5552-4C9F-9973-7BEDF055B5D3}" srcOrd="0" destOrd="0" presId="urn:microsoft.com/office/officeart/2005/8/layout/hierarchy2"/>
    <dgm:cxn modelId="{AF291747-701E-4429-AD8E-92F5764A07C4}" type="presOf" srcId="{EC36CD21-1378-4DF5-91E9-389B40FF67BD}" destId="{39378878-2387-469E-BA09-79C37DDC9E4B}" srcOrd="0" destOrd="0" presId="urn:microsoft.com/office/officeart/2005/8/layout/hierarchy2"/>
    <dgm:cxn modelId="{EB119BEF-4E69-4C20-A2E6-B299C1E6D584}" type="presOf" srcId="{9CB8DD3B-1C4B-4AFD-A305-785AFDA08FAF}" destId="{B9E1A169-E12A-4F38-9B69-9560D752EF79}" srcOrd="0" destOrd="0" presId="urn:microsoft.com/office/officeart/2005/8/layout/hierarchy2"/>
    <dgm:cxn modelId="{0CA10C28-FAA1-4AEB-BF69-3160EE204781}" type="presOf" srcId="{E86AB132-6826-4C3A-A553-3F503FBA6C83}" destId="{AC46167F-2BF2-423F-980F-7525484EBD0C}" srcOrd="0" destOrd="0" presId="urn:microsoft.com/office/officeart/2005/8/layout/hierarchy2"/>
    <dgm:cxn modelId="{3AC42A93-29E6-42E9-9C87-E2A3B8A29DFF}" type="presOf" srcId="{7CD495FC-2398-43B0-B574-EC06EA48DF1E}" destId="{73360B40-FD10-4869-B20B-47B2EFCEDAB5}" srcOrd="0" destOrd="0" presId="urn:microsoft.com/office/officeart/2005/8/layout/hierarchy2"/>
    <dgm:cxn modelId="{ACC8C5F2-4581-46ED-9D81-150BA2E36E29}" srcId="{7CD495FC-2398-43B0-B574-EC06EA48DF1E}" destId="{F41F1B61-5C39-4358-BCDA-58E1FFA85BA3}" srcOrd="0" destOrd="0" parTransId="{F6797ABA-9C5F-4468-BC19-18F00D1D6208}" sibTransId="{66400AFC-0B15-4AD9-9CBB-1D39BA52F4E7}"/>
    <dgm:cxn modelId="{686EC5D0-E6D1-44F4-BAD2-55D842CB187C}" type="presOf" srcId="{3353D6E4-2CB5-4DDE-90C5-0EEC372E6D61}" destId="{B3398F84-9C5D-4BC6-A12E-5A0250434523}" srcOrd="1" destOrd="0" presId="urn:microsoft.com/office/officeart/2005/8/layout/hierarchy2"/>
    <dgm:cxn modelId="{C0FD40F8-7833-456C-94A0-257E87BC0543}" srcId="{AF9F128C-276A-42EB-9E6C-8A870050CB41}" destId="{60D0FC67-BB92-40D1-845B-0E61F193EF0F}" srcOrd="0" destOrd="0" parTransId="{9C2B80C6-47AE-4367-BE9B-2019086F4A91}" sibTransId="{C666BBDB-D087-4A89-97D2-243AAEE8704F}"/>
    <dgm:cxn modelId="{9C823595-8482-4432-B864-5A1396CA8564}" type="presOf" srcId="{9C2B80C6-47AE-4367-BE9B-2019086F4A91}" destId="{81621D8D-CDDC-4A73-87F0-95E7694A4FAB}" srcOrd="0" destOrd="0" presId="urn:microsoft.com/office/officeart/2005/8/layout/hierarchy2"/>
    <dgm:cxn modelId="{701CCC51-88DC-4A7F-B9AF-E1F491CEB7E0}" type="presOf" srcId="{0BB2DA83-C5BD-4453-85F7-48EAED94B249}" destId="{76A9AAF3-208E-4C3A-B03E-FE496C28C082}" srcOrd="1" destOrd="0" presId="urn:microsoft.com/office/officeart/2005/8/layout/hierarchy2"/>
    <dgm:cxn modelId="{67ED92FD-B8F1-45E2-8577-E68A44F4456C}" type="presOf" srcId="{826F406C-9DE5-404A-98E4-262B456EF083}" destId="{59B7554A-93AE-4EC1-BAC6-5BE5E9DE68C8}" srcOrd="1" destOrd="0" presId="urn:microsoft.com/office/officeart/2005/8/layout/hierarchy2"/>
    <dgm:cxn modelId="{D195E56C-6364-430F-A16E-0D45E6799CE2}" type="presOf" srcId="{B07EF23E-0C07-4BCE-9DCA-580B29B3EF69}" destId="{FA337540-DC08-4171-84E8-202E596233FD}" srcOrd="1" destOrd="0" presId="urn:microsoft.com/office/officeart/2005/8/layout/hierarchy2"/>
    <dgm:cxn modelId="{B5A3EA98-A1A4-4135-B987-E4677B5AD0CC}" srcId="{FFFF3DA6-C5F5-4535-B83D-F7FD9362B5E9}" destId="{A6F0C127-AE0E-4AE4-85F7-1D59AACBEDA1}" srcOrd="8" destOrd="0" parTransId="{826F406C-9DE5-404A-98E4-262B456EF083}" sibTransId="{B24BCCFD-180C-493A-9E23-EA19CAAA4983}"/>
    <dgm:cxn modelId="{6377D9DD-A81A-4D6F-A111-F368DF0B82E2}" type="presOf" srcId="{FA0DC035-60DF-426C-BF7F-1693AA1C42A2}" destId="{36096D80-ED3A-40BF-8CEB-94B5A5C88EFC}" srcOrd="1" destOrd="0" presId="urn:microsoft.com/office/officeart/2005/8/layout/hierarchy2"/>
    <dgm:cxn modelId="{DC2308F6-CA5D-4292-ADAE-7349B6BDA136}" srcId="{FFFF3DA6-C5F5-4535-B83D-F7FD9362B5E9}" destId="{FCAC49D4-84C8-4EDB-80D2-3C5F85545B5C}" srcOrd="0" destOrd="0" parTransId="{62298871-085D-4B56-A26D-555DFE6F29A6}" sibTransId="{E483D2E8-4B78-436E-8212-24C555B8220B}"/>
    <dgm:cxn modelId="{7A32593D-E1F6-4758-AA06-956FE7AEAEB1}" type="presOf" srcId="{B07EF23E-0C07-4BCE-9DCA-580B29B3EF69}" destId="{4352CD24-79AD-4083-89DF-C69286F09E54}" srcOrd="0" destOrd="0" presId="urn:microsoft.com/office/officeart/2005/8/layout/hierarchy2"/>
    <dgm:cxn modelId="{E3C4AF62-A323-4A72-A8F3-240AD7409CE1}" type="presOf" srcId="{2140D993-81B6-46F5-9791-35DEBADA54C2}" destId="{3AE4E0B3-32D3-4E06-A23D-3AABC0ADFB0E}" srcOrd="0" destOrd="0" presId="urn:microsoft.com/office/officeart/2005/8/layout/hierarchy2"/>
    <dgm:cxn modelId="{A87F11E3-58A4-40F1-8B50-83DF7C097DB0}" type="presOf" srcId="{FFFF3DA6-C5F5-4535-B83D-F7FD9362B5E9}" destId="{7AAB2444-C2C9-48F7-8BA4-792052B9369F}" srcOrd="0" destOrd="0" presId="urn:microsoft.com/office/officeart/2005/8/layout/hierarchy2"/>
    <dgm:cxn modelId="{AD74ADBB-19B9-404B-AFA8-72993E1F016C}" type="presOf" srcId="{5FBD98BE-9FCC-4F2B-BD87-DF92EA2353EB}" destId="{E44FD034-8033-4251-A9A9-20F1D4CAFDE2}" srcOrd="1" destOrd="0" presId="urn:microsoft.com/office/officeart/2005/8/layout/hierarchy2"/>
    <dgm:cxn modelId="{7973304B-5893-48F1-AB01-91F4D6568724}" type="presOf" srcId="{912D1511-31F4-49B2-8282-BB767955F552}" destId="{E451B129-1FF4-474E-9A2D-230E6E4AF2C1}" srcOrd="1" destOrd="0" presId="urn:microsoft.com/office/officeart/2005/8/layout/hierarchy2"/>
    <dgm:cxn modelId="{BE18D639-A41A-4E96-B655-2A2549A146AB}" type="presOf" srcId="{AF9F128C-276A-42EB-9E6C-8A870050CB41}" destId="{A88D5B7B-4D51-4BEC-AFEB-E977FD4D6A28}" srcOrd="0" destOrd="0" presId="urn:microsoft.com/office/officeart/2005/8/layout/hierarchy2"/>
    <dgm:cxn modelId="{F3CE7B55-EE60-4966-9A39-BCA5DFAE05B7}" type="presOf" srcId="{5A8FE699-C190-4B91-9FFA-CB3486B705EE}" destId="{B877ABB1-11C9-45F0-86C4-8256DE96E03D}" srcOrd="1" destOrd="0" presId="urn:microsoft.com/office/officeart/2005/8/layout/hierarchy2"/>
    <dgm:cxn modelId="{D2E4FFD1-B573-490D-99BF-1A4D987709A0}" type="presOf" srcId="{912D1511-31F4-49B2-8282-BB767955F552}" destId="{13021327-748A-424A-9FFB-0085658323C2}" srcOrd="0" destOrd="0" presId="urn:microsoft.com/office/officeart/2005/8/layout/hierarchy2"/>
    <dgm:cxn modelId="{FB556668-7A54-427E-8DEB-D5A82D127A6C}" srcId="{FFFF3DA6-C5F5-4535-B83D-F7FD9362B5E9}" destId="{9CB8DD3B-1C4B-4AFD-A305-785AFDA08FAF}" srcOrd="6" destOrd="0" parTransId="{3353D6E4-2CB5-4DDE-90C5-0EEC372E6D61}" sibTransId="{71688DAD-DEC7-4EF2-BE35-050CAEA11D23}"/>
    <dgm:cxn modelId="{B5F8D43C-A5C2-429F-86E7-ACDA17EB3837}" srcId="{AF9F128C-276A-42EB-9E6C-8A870050CB41}" destId="{0B54F49B-F7A3-4F26-9BB6-2F7D49B5D0CD}" srcOrd="2" destOrd="0" parTransId="{88321046-E4B1-4E1A-B1D7-67B17C2C8D84}" sibTransId="{AF4D679A-9EC3-4979-8C9F-C7696B319600}"/>
    <dgm:cxn modelId="{C7A5B04C-0E65-4582-8460-3A0007897DC8}" type="presOf" srcId="{60D0FC67-BB92-40D1-845B-0E61F193EF0F}" destId="{F6577014-1975-4306-ACBB-F5D86A2A5CF2}" srcOrd="0" destOrd="0" presId="urn:microsoft.com/office/officeart/2005/8/layout/hierarchy2"/>
    <dgm:cxn modelId="{D858AFFB-67FB-40D9-A0E1-5CE4F889591E}" type="presOf" srcId="{5F5A34DB-AAFF-4F27-80B5-83A6F109A890}" destId="{1259F6A9-7EA6-4D70-A4F5-253C7EB0ECC4}" srcOrd="0" destOrd="0" presId="urn:microsoft.com/office/officeart/2005/8/layout/hierarchy2"/>
    <dgm:cxn modelId="{F5D95489-C32E-435A-9C17-C1B9B382A575}" type="presOf" srcId="{A6F0C127-AE0E-4AE4-85F7-1D59AACBEDA1}" destId="{C8BFA777-621F-4B8A-9521-66D57A022C31}" srcOrd="0" destOrd="0" presId="urn:microsoft.com/office/officeart/2005/8/layout/hierarchy2"/>
    <dgm:cxn modelId="{7D8E898E-A558-429F-9C42-9BAE8EAE02A7}" srcId="{FFFF3DA6-C5F5-4535-B83D-F7FD9362B5E9}" destId="{ACB3FE22-2573-4D15-A46E-6447B872424B}" srcOrd="7" destOrd="0" parTransId="{62C6745D-46C9-441E-BFF0-87DF076771D2}" sibTransId="{A7A245A5-F8DD-4161-84DC-BFD5603911DC}"/>
    <dgm:cxn modelId="{79EB24E5-A498-4FFC-AD37-D3D0344E5287}" type="presOf" srcId="{5FBD98BE-9FCC-4F2B-BD87-DF92EA2353EB}" destId="{497095B2-002B-484C-A34A-0D62944ED51A}" srcOrd="0" destOrd="0" presId="urn:microsoft.com/office/officeart/2005/8/layout/hierarchy2"/>
    <dgm:cxn modelId="{8CCCA28C-67DB-41CC-9D9F-531A333CF3D1}" type="presOf" srcId="{BF759BB8-2627-4476-9638-E799DB7F3966}" destId="{9D841686-08A9-4F18-86EA-BE22DF5FCE7F}" srcOrd="1" destOrd="0" presId="urn:microsoft.com/office/officeart/2005/8/layout/hierarchy2"/>
    <dgm:cxn modelId="{F317D57B-C231-4638-B9BD-4AE4407C355A}" type="presParOf" srcId="{73360B40-FD10-4869-B20B-47B2EFCEDAB5}" destId="{665312BD-613A-4104-B38E-BA779636BEE7}" srcOrd="0" destOrd="0" presId="urn:microsoft.com/office/officeart/2005/8/layout/hierarchy2"/>
    <dgm:cxn modelId="{047E6FA4-A851-4E42-B9FF-97FD77C352D1}" type="presParOf" srcId="{665312BD-613A-4104-B38E-BA779636BEE7}" destId="{6DD485AC-9278-4120-9FAC-EF6170C0F13F}" srcOrd="0" destOrd="0" presId="urn:microsoft.com/office/officeart/2005/8/layout/hierarchy2"/>
    <dgm:cxn modelId="{7536F3D3-6845-4C30-8395-356BBD7CE7D6}" type="presParOf" srcId="{665312BD-613A-4104-B38E-BA779636BEE7}" destId="{AEFD70A7-72E5-4EFC-9EBB-0194A723327B}" srcOrd="1" destOrd="0" presId="urn:microsoft.com/office/officeart/2005/8/layout/hierarchy2"/>
    <dgm:cxn modelId="{4D7761A6-131A-49D7-83A6-6D8802037935}" type="presParOf" srcId="{AEFD70A7-72E5-4EFC-9EBB-0194A723327B}" destId="{4352CD24-79AD-4083-89DF-C69286F09E54}" srcOrd="0" destOrd="0" presId="urn:microsoft.com/office/officeart/2005/8/layout/hierarchy2"/>
    <dgm:cxn modelId="{BD53799F-EBEE-45E6-9F69-051C68F82F89}" type="presParOf" srcId="{4352CD24-79AD-4083-89DF-C69286F09E54}" destId="{FA337540-DC08-4171-84E8-202E596233FD}" srcOrd="0" destOrd="0" presId="urn:microsoft.com/office/officeart/2005/8/layout/hierarchy2"/>
    <dgm:cxn modelId="{D594D0FB-4A1A-4BC6-AA57-6521E5860782}" type="presParOf" srcId="{AEFD70A7-72E5-4EFC-9EBB-0194A723327B}" destId="{F5FF3EBD-CE8D-4836-AB7A-B2E07864A1AF}" srcOrd="1" destOrd="0" presId="urn:microsoft.com/office/officeart/2005/8/layout/hierarchy2"/>
    <dgm:cxn modelId="{85925426-4D4C-49B1-ACEB-F91F86E4D9B3}" type="presParOf" srcId="{F5FF3EBD-CE8D-4836-AB7A-B2E07864A1AF}" destId="{A88D5B7B-4D51-4BEC-AFEB-E977FD4D6A28}" srcOrd="0" destOrd="0" presId="urn:microsoft.com/office/officeart/2005/8/layout/hierarchy2"/>
    <dgm:cxn modelId="{A91E17C0-CDB2-4BE1-B1F7-CF4BCC35E2EB}" type="presParOf" srcId="{F5FF3EBD-CE8D-4836-AB7A-B2E07864A1AF}" destId="{7BF39260-3D51-48A0-9DC6-6D3D5A9C59F7}" srcOrd="1" destOrd="0" presId="urn:microsoft.com/office/officeart/2005/8/layout/hierarchy2"/>
    <dgm:cxn modelId="{C071D0D1-6E12-4B6D-8C15-402D228D98D8}" type="presParOf" srcId="{7BF39260-3D51-48A0-9DC6-6D3D5A9C59F7}" destId="{81621D8D-CDDC-4A73-87F0-95E7694A4FAB}" srcOrd="0" destOrd="0" presId="urn:microsoft.com/office/officeart/2005/8/layout/hierarchy2"/>
    <dgm:cxn modelId="{F70AF2B9-15D4-4993-BDA1-B6ADE6F3DFBB}" type="presParOf" srcId="{81621D8D-CDDC-4A73-87F0-95E7694A4FAB}" destId="{67995C15-59A7-4EF8-981C-01C6B9E7B654}" srcOrd="0" destOrd="0" presId="urn:microsoft.com/office/officeart/2005/8/layout/hierarchy2"/>
    <dgm:cxn modelId="{745B9DA3-AD2F-4CFD-8FF7-F1F70ECFCCB1}" type="presParOf" srcId="{7BF39260-3D51-48A0-9DC6-6D3D5A9C59F7}" destId="{107B874D-1D68-421F-975D-EF09252D4ACC}" srcOrd="1" destOrd="0" presId="urn:microsoft.com/office/officeart/2005/8/layout/hierarchy2"/>
    <dgm:cxn modelId="{39A17FAF-E40C-4FD6-8260-F1EA4CA2B02E}" type="presParOf" srcId="{107B874D-1D68-421F-975D-EF09252D4ACC}" destId="{F6577014-1975-4306-ACBB-F5D86A2A5CF2}" srcOrd="0" destOrd="0" presId="urn:microsoft.com/office/officeart/2005/8/layout/hierarchy2"/>
    <dgm:cxn modelId="{832D28FD-AEB4-448B-8EEC-DCF717D3B99B}" type="presParOf" srcId="{107B874D-1D68-421F-975D-EF09252D4ACC}" destId="{34EE8626-D47E-402C-9CEE-A83D2FB2930B}" srcOrd="1" destOrd="0" presId="urn:microsoft.com/office/officeart/2005/8/layout/hierarchy2"/>
    <dgm:cxn modelId="{7548B7A0-5DE2-4308-9C51-02277205DC8A}" type="presParOf" srcId="{7BF39260-3D51-48A0-9DC6-6D3D5A9C59F7}" destId="{E9FE4DA6-7695-4719-8871-2FE0CD67D458}" srcOrd="2" destOrd="0" presId="urn:microsoft.com/office/officeart/2005/8/layout/hierarchy2"/>
    <dgm:cxn modelId="{F186DC3B-F0EE-4A29-8036-805F72B78AB3}" type="presParOf" srcId="{E9FE4DA6-7695-4719-8871-2FE0CD67D458}" destId="{9D841686-08A9-4F18-86EA-BE22DF5FCE7F}" srcOrd="0" destOrd="0" presId="urn:microsoft.com/office/officeart/2005/8/layout/hierarchy2"/>
    <dgm:cxn modelId="{D71F86C9-4A98-4A85-A475-0A98B6F04739}" type="presParOf" srcId="{7BF39260-3D51-48A0-9DC6-6D3D5A9C59F7}" destId="{FF9B9828-07F6-450A-8B75-57DF15A6E652}" srcOrd="3" destOrd="0" presId="urn:microsoft.com/office/officeart/2005/8/layout/hierarchy2"/>
    <dgm:cxn modelId="{A1CD3959-FE6E-4AAF-A8FB-5ECFB869EC24}" type="presParOf" srcId="{FF9B9828-07F6-450A-8B75-57DF15A6E652}" destId="{39378878-2387-469E-BA09-79C37DDC9E4B}" srcOrd="0" destOrd="0" presId="urn:microsoft.com/office/officeart/2005/8/layout/hierarchy2"/>
    <dgm:cxn modelId="{5201E37F-B070-4709-BCBA-216AA684A0EB}" type="presParOf" srcId="{FF9B9828-07F6-450A-8B75-57DF15A6E652}" destId="{BD632893-E39C-4985-9CE3-5ADAA8AE9888}" srcOrd="1" destOrd="0" presId="urn:microsoft.com/office/officeart/2005/8/layout/hierarchy2"/>
    <dgm:cxn modelId="{9480F28B-251B-4F01-BDE1-DEC46E970E24}" type="presParOf" srcId="{7BF39260-3D51-48A0-9DC6-6D3D5A9C59F7}" destId="{8920A565-0C8F-428A-8FCF-40021D7F0916}" srcOrd="4" destOrd="0" presId="urn:microsoft.com/office/officeart/2005/8/layout/hierarchy2"/>
    <dgm:cxn modelId="{7F05C7B5-7319-4F2A-955F-CC1CE743A458}" type="presParOf" srcId="{8920A565-0C8F-428A-8FCF-40021D7F0916}" destId="{BCED7282-638E-43B9-B8CD-0281D8C02516}" srcOrd="0" destOrd="0" presId="urn:microsoft.com/office/officeart/2005/8/layout/hierarchy2"/>
    <dgm:cxn modelId="{306A3E38-E69F-4C23-AB56-AF35CDFA97ED}" type="presParOf" srcId="{7BF39260-3D51-48A0-9DC6-6D3D5A9C59F7}" destId="{C747B0A2-ECA6-4222-BC13-312677A130B7}" srcOrd="5" destOrd="0" presId="urn:microsoft.com/office/officeart/2005/8/layout/hierarchy2"/>
    <dgm:cxn modelId="{E0516C9C-8680-4B57-AC04-B62977CEEF69}" type="presParOf" srcId="{C747B0A2-ECA6-4222-BC13-312677A130B7}" destId="{567DEE97-99ED-44AE-B204-5DCB0D8AAD0C}" srcOrd="0" destOrd="0" presId="urn:microsoft.com/office/officeart/2005/8/layout/hierarchy2"/>
    <dgm:cxn modelId="{766F5011-95C4-46DA-8A3A-093AF0023DCF}" type="presParOf" srcId="{C747B0A2-ECA6-4222-BC13-312677A130B7}" destId="{4CF3144E-3623-4D78-99E5-3E808CE5D2D6}" srcOrd="1" destOrd="0" presId="urn:microsoft.com/office/officeart/2005/8/layout/hierarchy2"/>
    <dgm:cxn modelId="{C9B3D823-4D99-47D0-BDEA-40E9807B7881}" type="presParOf" srcId="{AEFD70A7-72E5-4EFC-9EBB-0194A723327B}" destId="{13021327-748A-424A-9FFB-0085658323C2}" srcOrd="2" destOrd="0" presId="urn:microsoft.com/office/officeart/2005/8/layout/hierarchy2"/>
    <dgm:cxn modelId="{6E992756-BEA8-43F3-838D-056E49D71E3B}" type="presParOf" srcId="{13021327-748A-424A-9FFB-0085658323C2}" destId="{E451B129-1FF4-474E-9A2D-230E6E4AF2C1}" srcOrd="0" destOrd="0" presId="urn:microsoft.com/office/officeart/2005/8/layout/hierarchy2"/>
    <dgm:cxn modelId="{0A8D868A-7A33-4F35-ADA4-46AE2555F5B1}" type="presParOf" srcId="{AEFD70A7-72E5-4EFC-9EBB-0194A723327B}" destId="{0EB08638-57BE-4105-82B2-C8D3741C5539}" srcOrd="3" destOrd="0" presId="urn:microsoft.com/office/officeart/2005/8/layout/hierarchy2"/>
    <dgm:cxn modelId="{E4E889BB-599F-48B9-91C2-1D609C18F12B}" type="presParOf" srcId="{0EB08638-57BE-4105-82B2-C8D3741C5539}" destId="{7AAB2444-C2C9-48F7-8BA4-792052B9369F}" srcOrd="0" destOrd="0" presId="urn:microsoft.com/office/officeart/2005/8/layout/hierarchy2"/>
    <dgm:cxn modelId="{13CB0513-5EB7-4401-BD8E-4D5B3566F9F6}" type="presParOf" srcId="{0EB08638-57BE-4105-82B2-C8D3741C5539}" destId="{70225BC3-0381-4424-AF1D-29F457D1EF97}" srcOrd="1" destOrd="0" presId="urn:microsoft.com/office/officeart/2005/8/layout/hierarchy2"/>
    <dgm:cxn modelId="{CB7EEA37-8387-4287-890F-30EEBE91CECF}" type="presParOf" srcId="{70225BC3-0381-4424-AF1D-29F457D1EF97}" destId="{EE57F27A-9373-47CB-8CA2-3707CF99DF17}" srcOrd="0" destOrd="0" presId="urn:microsoft.com/office/officeart/2005/8/layout/hierarchy2"/>
    <dgm:cxn modelId="{70100C9A-2544-4692-A812-E0303250FF0D}" type="presParOf" srcId="{EE57F27A-9373-47CB-8CA2-3707CF99DF17}" destId="{29AA53B7-A8AC-4F4D-939A-078315B14036}" srcOrd="0" destOrd="0" presId="urn:microsoft.com/office/officeart/2005/8/layout/hierarchy2"/>
    <dgm:cxn modelId="{87100B75-B737-4AB4-A7B8-431626B600CB}" type="presParOf" srcId="{70225BC3-0381-4424-AF1D-29F457D1EF97}" destId="{83AABD9A-C554-438E-B317-4AF6A0FFCAF7}" srcOrd="1" destOrd="0" presId="urn:microsoft.com/office/officeart/2005/8/layout/hierarchy2"/>
    <dgm:cxn modelId="{30463285-FD4B-4D7A-B0FA-461D2E90157E}" type="presParOf" srcId="{83AABD9A-C554-438E-B317-4AF6A0FFCAF7}" destId="{159B89FD-B860-4858-B713-102F6BC6C68A}" srcOrd="0" destOrd="0" presId="urn:microsoft.com/office/officeart/2005/8/layout/hierarchy2"/>
    <dgm:cxn modelId="{29F559E8-9696-4F56-A0F7-2853A874DC2B}" type="presParOf" srcId="{83AABD9A-C554-438E-B317-4AF6A0FFCAF7}" destId="{207C6DAA-4929-4446-B2D4-06656D57442D}" srcOrd="1" destOrd="0" presId="urn:microsoft.com/office/officeart/2005/8/layout/hierarchy2"/>
    <dgm:cxn modelId="{4A7B0249-371D-4316-9490-D363BD0583C5}" type="presParOf" srcId="{70225BC3-0381-4424-AF1D-29F457D1EF97}" destId="{3A1CD856-8468-4F8D-91A8-669FC6A903A0}" srcOrd="2" destOrd="0" presId="urn:microsoft.com/office/officeart/2005/8/layout/hierarchy2"/>
    <dgm:cxn modelId="{F77BCB36-8CAB-4D21-AD8E-F6B6EDC13A67}" type="presParOf" srcId="{3A1CD856-8468-4F8D-91A8-669FC6A903A0}" destId="{36096D80-ED3A-40BF-8CEB-94B5A5C88EFC}" srcOrd="0" destOrd="0" presId="urn:microsoft.com/office/officeart/2005/8/layout/hierarchy2"/>
    <dgm:cxn modelId="{30CD33A9-C45A-49DA-B07A-5AF859E06693}" type="presParOf" srcId="{70225BC3-0381-4424-AF1D-29F457D1EF97}" destId="{BC5C2325-FD4A-42C9-8CBF-FB702F25D727}" srcOrd="3" destOrd="0" presId="urn:microsoft.com/office/officeart/2005/8/layout/hierarchy2"/>
    <dgm:cxn modelId="{C28C97F6-F56B-467C-94EE-E436220BA21A}" type="presParOf" srcId="{BC5C2325-FD4A-42C9-8CBF-FB702F25D727}" destId="{3AE4E0B3-32D3-4E06-A23D-3AABC0ADFB0E}" srcOrd="0" destOrd="0" presId="urn:microsoft.com/office/officeart/2005/8/layout/hierarchy2"/>
    <dgm:cxn modelId="{5156F82B-7EE6-4C06-BAB1-6D6F1AE78A00}" type="presParOf" srcId="{BC5C2325-FD4A-42C9-8CBF-FB702F25D727}" destId="{DBA2EEAC-F3A7-4527-8686-3E6EC68107D1}" srcOrd="1" destOrd="0" presId="urn:microsoft.com/office/officeart/2005/8/layout/hierarchy2"/>
    <dgm:cxn modelId="{84EC1997-FCE8-4423-B87B-27FDD0D8BDEF}" type="presParOf" srcId="{70225BC3-0381-4424-AF1D-29F457D1EF97}" destId="{BB618BF1-2F48-4B7E-98C3-A026A68F249B}" srcOrd="4" destOrd="0" presId="urn:microsoft.com/office/officeart/2005/8/layout/hierarchy2"/>
    <dgm:cxn modelId="{712EB9D1-5AA2-4E19-9098-F0CC032F9CD4}" type="presParOf" srcId="{BB618BF1-2F48-4B7E-98C3-A026A68F249B}" destId="{76A9AAF3-208E-4C3A-B03E-FE496C28C082}" srcOrd="0" destOrd="0" presId="urn:microsoft.com/office/officeart/2005/8/layout/hierarchy2"/>
    <dgm:cxn modelId="{E1E11EF2-EFAA-4433-BBBD-9AC5B2B8A5AA}" type="presParOf" srcId="{70225BC3-0381-4424-AF1D-29F457D1EF97}" destId="{83030444-9B99-437F-B0E5-9C8450A13F36}" srcOrd="5" destOrd="0" presId="urn:microsoft.com/office/officeart/2005/8/layout/hierarchy2"/>
    <dgm:cxn modelId="{832D680F-8BEB-473E-AB9F-7C47147C96A3}" type="presParOf" srcId="{83030444-9B99-437F-B0E5-9C8450A13F36}" destId="{1259F6A9-7EA6-4D70-A4F5-253C7EB0ECC4}" srcOrd="0" destOrd="0" presId="urn:microsoft.com/office/officeart/2005/8/layout/hierarchy2"/>
    <dgm:cxn modelId="{FD2A93AE-2640-4FD1-93D9-09806FC4C363}" type="presParOf" srcId="{83030444-9B99-437F-B0E5-9C8450A13F36}" destId="{038F0B76-B45B-43AE-9906-E716EEEB5982}" srcOrd="1" destOrd="0" presId="urn:microsoft.com/office/officeart/2005/8/layout/hierarchy2"/>
    <dgm:cxn modelId="{2771DD9A-9E77-42CC-BFAC-FF0D4694192B}" type="presParOf" srcId="{70225BC3-0381-4424-AF1D-29F457D1EF97}" destId="{DF7DDE98-2B61-45F7-9468-E4BDF63F91E4}" srcOrd="6" destOrd="0" presId="urn:microsoft.com/office/officeart/2005/8/layout/hierarchy2"/>
    <dgm:cxn modelId="{1C671A87-977D-464A-AD13-171BFA523DB6}" type="presParOf" srcId="{DF7DDE98-2B61-45F7-9468-E4BDF63F91E4}" destId="{B877ABB1-11C9-45F0-86C4-8256DE96E03D}" srcOrd="0" destOrd="0" presId="urn:microsoft.com/office/officeart/2005/8/layout/hierarchy2"/>
    <dgm:cxn modelId="{35BFE2CF-40B9-4BCA-B8C5-5C4BB8EEF3CF}" type="presParOf" srcId="{70225BC3-0381-4424-AF1D-29F457D1EF97}" destId="{CAE3F172-7F6D-454A-BCAA-811B24014002}" srcOrd="7" destOrd="0" presId="urn:microsoft.com/office/officeart/2005/8/layout/hierarchy2"/>
    <dgm:cxn modelId="{4BED3A0F-11AA-424A-AA50-4380AB775E9C}" type="presParOf" srcId="{CAE3F172-7F6D-454A-BCAA-811B24014002}" destId="{AC46167F-2BF2-423F-980F-7525484EBD0C}" srcOrd="0" destOrd="0" presId="urn:microsoft.com/office/officeart/2005/8/layout/hierarchy2"/>
    <dgm:cxn modelId="{20992B17-7BF8-4C31-BC56-824EA8530601}" type="presParOf" srcId="{CAE3F172-7F6D-454A-BCAA-811B24014002}" destId="{9569030F-5B4C-4258-8CFC-BF96514D0DA0}" srcOrd="1" destOrd="0" presId="urn:microsoft.com/office/officeart/2005/8/layout/hierarchy2"/>
    <dgm:cxn modelId="{531EFAD0-E138-4A68-9BDB-18B29E617C54}" type="presParOf" srcId="{70225BC3-0381-4424-AF1D-29F457D1EF97}" destId="{48CD5FD9-1552-41A0-BA8F-DB146B0C6F58}" srcOrd="8" destOrd="0" presId="urn:microsoft.com/office/officeart/2005/8/layout/hierarchy2"/>
    <dgm:cxn modelId="{BD49F725-9F4B-4BCF-8608-2291586EEA11}" type="presParOf" srcId="{48CD5FD9-1552-41A0-BA8F-DB146B0C6F58}" destId="{3F510A77-2A81-4CED-872B-5CA3B467D9D3}" srcOrd="0" destOrd="0" presId="urn:microsoft.com/office/officeart/2005/8/layout/hierarchy2"/>
    <dgm:cxn modelId="{73C60401-B54D-4372-AA94-26662D2172F6}" type="presParOf" srcId="{70225BC3-0381-4424-AF1D-29F457D1EF97}" destId="{5A8FFA40-E41E-474A-96B2-EE11C41E96D2}" srcOrd="9" destOrd="0" presId="urn:microsoft.com/office/officeart/2005/8/layout/hierarchy2"/>
    <dgm:cxn modelId="{5C10188A-02F5-4DFA-AA29-175952810831}" type="presParOf" srcId="{5A8FFA40-E41E-474A-96B2-EE11C41E96D2}" destId="{D406A261-BF44-41AF-8436-D5DCD2000BC6}" srcOrd="0" destOrd="0" presId="urn:microsoft.com/office/officeart/2005/8/layout/hierarchy2"/>
    <dgm:cxn modelId="{85391BBC-5A47-4762-9D9A-BC657C95856E}" type="presParOf" srcId="{5A8FFA40-E41E-474A-96B2-EE11C41E96D2}" destId="{16AA2DE6-5DE3-4C94-BE49-57E09B48F2DA}" srcOrd="1" destOrd="0" presId="urn:microsoft.com/office/officeart/2005/8/layout/hierarchy2"/>
    <dgm:cxn modelId="{AE84F47D-ED52-4087-AD49-5432102A7FD5}" type="presParOf" srcId="{70225BC3-0381-4424-AF1D-29F457D1EF97}" destId="{497095B2-002B-484C-A34A-0D62944ED51A}" srcOrd="10" destOrd="0" presId="urn:microsoft.com/office/officeart/2005/8/layout/hierarchy2"/>
    <dgm:cxn modelId="{F387B71B-4DC1-46DD-9D8F-CA725EC4AAF2}" type="presParOf" srcId="{497095B2-002B-484C-A34A-0D62944ED51A}" destId="{E44FD034-8033-4251-A9A9-20F1D4CAFDE2}" srcOrd="0" destOrd="0" presId="urn:microsoft.com/office/officeart/2005/8/layout/hierarchy2"/>
    <dgm:cxn modelId="{9B6EA961-278D-46F8-B978-83962CA03F3F}" type="presParOf" srcId="{70225BC3-0381-4424-AF1D-29F457D1EF97}" destId="{874A22AD-AC74-497C-BED1-62072E7DEC94}" srcOrd="11" destOrd="0" presId="urn:microsoft.com/office/officeart/2005/8/layout/hierarchy2"/>
    <dgm:cxn modelId="{6078DC54-082D-44B3-AC81-2B0F6716F9E5}" type="presParOf" srcId="{874A22AD-AC74-497C-BED1-62072E7DEC94}" destId="{CE2B94E7-F54B-4C69-9D49-AD5750C20B22}" srcOrd="0" destOrd="0" presId="urn:microsoft.com/office/officeart/2005/8/layout/hierarchy2"/>
    <dgm:cxn modelId="{E2F8CE43-8338-4416-90B7-1241930C86B5}" type="presParOf" srcId="{874A22AD-AC74-497C-BED1-62072E7DEC94}" destId="{80DE4B6F-D068-456F-B74F-B569A619BA2C}" srcOrd="1" destOrd="0" presId="urn:microsoft.com/office/officeart/2005/8/layout/hierarchy2"/>
    <dgm:cxn modelId="{52453468-6405-45CC-8DCB-B00941532565}" type="presParOf" srcId="{70225BC3-0381-4424-AF1D-29F457D1EF97}" destId="{E6F6F0A3-99F2-4DBE-BD6F-A28B8981D4B4}" srcOrd="12" destOrd="0" presId="urn:microsoft.com/office/officeart/2005/8/layout/hierarchy2"/>
    <dgm:cxn modelId="{FBF81965-292F-4903-8345-1983A33791B0}" type="presParOf" srcId="{E6F6F0A3-99F2-4DBE-BD6F-A28B8981D4B4}" destId="{B3398F84-9C5D-4BC6-A12E-5A0250434523}" srcOrd="0" destOrd="0" presId="urn:microsoft.com/office/officeart/2005/8/layout/hierarchy2"/>
    <dgm:cxn modelId="{822656D8-9A0E-4EC8-86A2-BF33FEC93826}" type="presParOf" srcId="{70225BC3-0381-4424-AF1D-29F457D1EF97}" destId="{E2CD379A-5B68-428E-A25A-4BF7FEEBDA35}" srcOrd="13" destOrd="0" presId="urn:microsoft.com/office/officeart/2005/8/layout/hierarchy2"/>
    <dgm:cxn modelId="{6A42A47B-539F-4BC4-BDFC-1387A67780B3}" type="presParOf" srcId="{E2CD379A-5B68-428E-A25A-4BF7FEEBDA35}" destId="{B9E1A169-E12A-4F38-9B69-9560D752EF79}" srcOrd="0" destOrd="0" presId="urn:microsoft.com/office/officeart/2005/8/layout/hierarchy2"/>
    <dgm:cxn modelId="{DB3D1FF2-E9F9-4DC4-ADFD-2852BFC363B5}" type="presParOf" srcId="{E2CD379A-5B68-428E-A25A-4BF7FEEBDA35}" destId="{5E2A158B-3270-409E-AB8F-B705960DFB10}" srcOrd="1" destOrd="0" presId="urn:microsoft.com/office/officeart/2005/8/layout/hierarchy2"/>
    <dgm:cxn modelId="{F2C248B8-9AC1-4639-A9D5-43AB955A3CDC}" type="presParOf" srcId="{70225BC3-0381-4424-AF1D-29F457D1EF97}" destId="{F0F3061E-67C2-4E50-8862-38939D3201D9}" srcOrd="14" destOrd="0" presId="urn:microsoft.com/office/officeart/2005/8/layout/hierarchy2"/>
    <dgm:cxn modelId="{1F2BF1CA-5FE3-4EA3-8D1D-4AED21B95FF9}" type="presParOf" srcId="{F0F3061E-67C2-4E50-8862-38939D3201D9}" destId="{DC38DBA7-6C02-4955-9808-3E17A776DB3D}" srcOrd="0" destOrd="0" presId="urn:microsoft.com/office/officeart/2005/8/layout/hierarchy2"/>
    <dgm:cxn modelId="{69A9048B-E22C-459D-BE84-4475F2AB658F}" type="presParOf" srcId="{70225BC3-0381-4424-AF1D-29F457D1EF97}" destId="{A6ABE302-C25C-4E91-A7D0-6328045CD23B}" srcOrd="15" destOrd="0" presId="urn:microsoft.com/office/officeart/2005/8/layout/hierarchy2"/>
    <dgm:cxn modelId="{2ABD86B7-16ED-43D1-8E89-71A21C35D66C}" type="presParOf" srcId="{A6ABE302-C25C-4E91-A7D0-6328045CD23B}" destId="{884EF0CC-90F7-4EA2-9BE3-3D02E42B0155}" srcOrd="0" destOrd="0" presId="urn:microsoft.com/office/officeart/2005/8/layout/hierarchy2"/>
    <dgm:cxn modelId="{E6CDAA35-57E6-4220-85CF-7DB4EFBAA5E2}" type="presParOf" srcId="{A6ABE302-C25C-4E91-A7D0-6328045CD23B}" destId="{BAB69E9E-3C4A-4751-A301-C725FD56A594}" srcOrd="1" destOrd="0" presId="urn:microsoft.com/office/officeart/2005/8/layout/hierarchy2"/>
    <dgm:cxn modelId="{79B4EB57-B3D7-4B9A-B90A-BE338F8AAE68}" type="presParOf" srcId="{70225BC3-0381-4424-AF1D-29F457D1EF97}" destId="{A1375DA8-5552-4C9F-9973-7BEDF055B5D3}" srcOrd="16" destOrd="0" presId="urn:microsoft.com/office/officeart/2005/8/layout/hierarchy2"/>
    <dgm:cxn modelId="{435032FA-59B5-454F-8A12-DF89BD1BD0D2}" type="presParOf" srcId="{A1375DA8-5552-4C9F-9973-7BEDF055B5D3}" destId="{59B7554A-93AE-4EC1-BAC6-5BE5E9DE68C8}" srcOrd="0" destOrd="0" presId="urn:microsoft.com/office/officeart/2005/8/layout/hierarchy2"/>
    <dgm:cxn modelId="{CE7F617F-3035-4EA0-AF82-9E96C2C81C14}" type="presParOf" srcId="{70225BC3-0381-4424-AF1D-29F457D1EF97}" destId="{B7DDCB0F-4FB1-4E54-B40F-936F993A1E0A}" srcOrd="17" destOrd="0" presId="urn:microsoft.com/office/officeart/2005/8/layout/hierarchy2"/>
    <dgm:cxn modelId="{A72BA2D2-2DD3-4D82-9550-21BFE4045A57}" type="presParOf" srcId="{B7DDCB0F-4FB1-4E54-B40F-936F993A1E0A}" destId="{C8BFA777-621F-4B8A-9521-66D57A022C31}" srcOrd="0" destOrd="0" presId="urn:microsoft.com/office/officeart/2005/8/layout/hierarchy2"/>
    <dgm:cxn modelId="{E1AB8049-89C8-41A5-A880-9F8C12BFA803}" type="presParOf" srcId="{B7DDCB0F-4FB1-4E54-B40F-936F993A1E0A}" destId="{B29B8F6C-6DA1-4955-9B48-A1DBAFA1CC7D}"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004B8C-18D2-4F21-8FD6-79E0373B4269}"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9AA7B385-A48B-4613-AF34-05220F9D15F0}">
      <dgm:prSet phldrT="[Text]" custT="1">
        <dgm:style>
          <a:lnRef idx="2">
            <a:schemeClr val="accent1"/>
          </a:lnRef>
          <a:fillRef idx="1">
            <a:schemeClr val="lt1"/>
          </a:fillRef>
          <a:effectRef idx="0">
            <a:schemeClr val="accent1"/>
          </a:effectRef>
          <a:fontRef idx="minor">
            <a:schemeClr val="dk1"/>
          </a:fontRef>
        </dgm:style>
      </dgm:prSet>
      <dgm:spPr>
        <a:solidFill>
          <a:schemeClr val="accent6"/>
        </a:solidFill>
      </dgm:spPr>
      <dgm:t>
        <a:bodyPr/>
        <a:lstStyle/>
        <a:p>
          <a:r>
            <a:rPr lang="fa-IR" sz="2000" b="1" dirty="0" smtClean="0">
              <a:cs typeface="B Titr" pitchFamily="2" charset="-78"/>
            </a:rPr>
            <a:t>آمادگی</a:t>
          </a:r>
          <a:endParaRPr lang="en-US" sz="3600" b="1" dirty="0">
            <a:cs typeface="B Titr" pitchFamily="2" charset="-78"/>
          </a:endParaRPr>
        </a:p>
      </dgm:t>
    </dgm:pt>
    <dgm:pt modelId="{6B0C9126-C482-4730-B37E-A4999082A071}" type="parTrans" cxnId="{918C9649-B013-4826-B265-5008EE65C2CC}">
      <dgm:prSet/>
      <dgm:spPr/>
      <dgm:t>
        <a:bodyPr/>
        <a:lstStyle/>
        <a:p>
          <a:endParaRPr lang="en-US"/>
        </a:p>
      </dgm:t>
    </dgm:pt>
    <dgm:pt modelId="{CDB3CD5D-3863-4A3B-B590-E57855DBBE0E}" type="sibTrans" cxnId="{918C9649-B013-4826-B265-5008EE65C2CC}">
      <dgm:prSet/>
      <dgm:spPr/>
      <dgm:t>
        <a:bodyPr/>
        <a:lstStyle/>
        <a:p>
          <a:endParaRPr lang="en-US"/>
        </a:p>
      </dgm:t>
    </dgm:pt>
    <dgm:pt modelId="{6F2C9498-9230-4816-A1AA-3E4946438A2F}">
      <dgm:prSet phldrT="[Text]" custT="1">
        <dgm:style>
          <a:lnRef idx="1">
            <a:schemeClr val="accent2"/>
          </a:lnRef>
          <a:fillRef idx="2">
            <a:schemeClr val="accent2"/>
          </a:fillRef>
          <a:effectRef idx="1">
            <a:schemeClr val="accent2"/>
          </a:effectRef>
          <a:fontRef idx="minor">
            <a:schemeClr val="dk1"/>
          </a:fontRef>
        </dgm:style>
      </dgm:prSet>
      <dgm:spPr>
        <a:solidFill>
          <a:srgbClr val="FFC000"/>
        </a:solidFill>
      </dgm:spPr>
      <dgm:t>
        <a:bodyPr/>
        <a:lstStyle/>
        <a:p>
          <a:r>
            <a:rPr lang="fa-IR" sz="1600" dirty="0" smtClean="0">
              <a:cs typeface="B Titr" pitchFamily="2" charset="-78"/>
            </a:rPr>
            <a:t>ایجاد انگیزه، علاقه و احساسات مثبت</a:t>
          </a:r>
          <a:endParaRPr lang="en-US" sz="1600" dirty="0">
            <a:cs typeface="B Titr" pitchFamily="2" charset="-78"/>
          </a:endParaRPr>
        </a:p>
      </dgm:t>
    </dgm:pt>
    <dgm:pt modelId="{8CBFDC26-2227-4467-8CEF-38732D30F9A8}" type="parTrans" cxnId="{AC2B60D3-D096-4CFC-8594-34BCF7741B00}">
      <dgm:prSet/>
      <dgm:spPr/>
      <dgm:t>
        <a:bodyPr/>
        <a:lstStyle/>
        <a:p>
          <a:endParaRPr lang="en-US"/>
        </a:p>
      </dgm:t>
    </dgm:pt>
    <dgm:pt modelId="{FA4D20E4-5BE4-4213-9173-A04845A0C210}" type="sibTrans" cxnId="{AC2B60D3-D096-4CFC-8594-34BCF7741B00}">
      <dgm:prSet/>
      <dgm:spPr/>
      <dgm:t>
        <a:bodyPr/>
        <a:lstStyle/>
        <a:p>
          <a:endParaRPr lang="en-US"/>
        </a:p>
      </dgm:t>
    </dgm:pt>
    <dgm:pt modelId="{405C7814-E5F4-4B50-930B-437A571F53BC}">
      <dgm:prSet phldrT="[Text]" custT="1">
        <dgm:style>
          <a:lnRef idx="1">
            <a:schemeClr val="accent2"/>
          </a:lnRef>
          <a:fillRef idx="2">
            <a:schemeClr val="accent2"/>
          </a:fillRef>
          <a:effectRef idx="1">
            <a:schemeClr val="accent2"/>
          </a:effectRef>
          <a:fontRef idx="minor">
            <a:schemeClr val="dk1"/>
          </a:fontRef>
        </dgm:style>
      </dgm:prSet>
      <dgm:spPr>
        <a:solidFill>
          <a:srgbClr val="FFFF00"/>
        </a:solidFill>
      </dgm:spPr>
      <dgm:t>
        <a:bodyPr/>
        <a:lstStyle/>
        <a:p>
          <a:r>
            <a:rPr lang="fa-IR" sz="1100" dirty="0" smtClean="0">
              <a:cs typeface="B Titr" pitchFamily="2" charset="-78"/>
            </a:rPr>
            <a:t>بیان اهداف آموزش روشن و معنادار</a:t>
          </a:r>
          <a:endParaRPr lang="en-US" sz="1100" dirty="0">
            <a:cs typeface="B Titr" pitchFamily="2" charset="-78"/>
          </a:endParaRPr>
        </a:p>
      </dgm:t>
    </dgm:pt>
    <dgm:pt modelId="{D38E39C2-0C86-4DD9-BC8E-1327DBF1ED91}" type="parTrans" cxnId="{7E630EA4-AD3F-4462-BB74-07B3D5E446F9}">
      <dgm:prSet/>
      <dgm:spPr/>
      <dgm:t>
        <a:bodyPr/>
        <a:lstStyle/>
        <a:p>
          <a:endParaRPr lang="en-US"/>
        </a:p>
      </dgm:t>
    </dgm:pt>
    <dgm:pt modelId="{514271B7-8629-4BAE-99A3-97B4BA200E79}" type="sibTrans" cxnId="{7E630EA4-AD3F-4462-BB74-07B3D5E446F9}">
      <dgm:prSet/>
      <dgm:spPr/>
      <dgm:t>
        <a:bodyPr/>
        <a:lstStyle/>
        <a:p>
          <a:endParaRPr lang="en-US"/>
        </a:p>
      </dgm:t>
    </dgm:pt>
    <dgm:pt modelId="{F0E26E31-B9C1-4966-8345-460297A1522A}">
      <dgm:prSet phldrT="[Text]" custT="1">
        <dgm:style>
          <a:lnRef idx="1">
            <a:schemeClr val="accent3"/>
          </a:lnRef>
          <a:fillRef idx="2">
            <a:schemeClr val="accent3"/>
          </a:fillRef>
          <a:effectRef idx="1">
            <a:schemeClr val="accent3"/>
          </a:effectRef>
          <a:fontRef idx="minor">
            <a:schemeClr val="dk1"/>
          </a:fontRef>
        </dgm:style>
      </dgm:prSet>
      <dgm:spPr>
        <a:solidFill>
          <a:srgbClr val="FFC000"/>
        </a:solidFill>
      </dgm:spPr>
      <dgm:t>
        <a:bodyPr/>
        <a:lstStyle/>
        <a:p>
          <a:r>
            <a:rPr lang="fa-IR" sz="1600" dirty="0" smtClean="0">
              <a:cs typeface="B Titr" pitchFamily="2" charset="-78"/>
            </a:rPr>
            <a:t>فعال سازی و درگیر نمودن دانش آموزان</a:t>
          </a:r>
          <a:endParaRPr lang="en-US" sz="1600" dirty="0">
            <a:cs typeface="B Titr" pitchFamily="2" charset="-78"/>
          </a:endParaRPr>
        </a:p>
      </dgm:t>
    </dgm:pt>
    <dgm:pt modelId="{DB99FC54-2829-485D-9EA4-E6C76758E4F9}" type="parTrans" cxnId="{EE6A4FE8-EA96-4F7E-A47A-2E9D480E1F55}">
      <dgm:prSet/>
      <dgm:spPr/>
      <dgm:t>
        <a:bodyPr/>
        <a:lstStyle/>
        <a:p>
          <a:endParaRPr lang="en-US"/>
        </a:p>
      </dgm:t>
    </dgm:pt>
    <dgm:pt modelId="{E966F624-78A3-4678-A3E9-44196BE95DD2}" type="sibTrans" cxnId="{EE6A4FE8-EA96-4F7E-A47A-2E9D480E1F55}">
      <dgm:prSet/>
      <dgm:spPr/>
      <dgm:t>
        <a:bodyPr/>
        <a:lstStyle/>
        <a:p>
          <a:endParaRPr lang="en-US"/>
        </a:p>
      </dgm:t>
    </dgm:pt>
    <dgm:pt modelId="{90C6A180-4C7B-4462-B81B-A0BCE27AAE80}">
      <dgm:prSet phldrT="[Text]" custT="1">
        <dgm:style>
          <a:lnRef idx="1">
            <a:schemeClr val="accent3"/>
          </a:lnRef>
          <a:fillRef idx="2">
            <a:schemeClr val="accent3"/>
          </a:fillRef>
          <a:effectRef idx="1">
            <a:schemeClr val="accent3"/>
          </a:effectRef>
          <a:fontRef idx="minor">
            <a:schemeClr val="dk1"/>
          </a:fontRef>
        </dgm:style>
      </dgm:prSet>
      <dgm:spPr>
        <a:solidFill>
          <a:srgbClr val="FFFF00"/>
        </a:solidFill>
      </dgm:spPr>
      <dgm:t>
        <a:bodyPr/>
        <a:lstStyle/>
        <a:p>
          <a:r>
            <a:rPr lang="fa-IR" sz="1100" dirty="0" smtClean="0">
              <a:cs typeface="B Titr" pitchFamily="2" charset="-78"/>
            </a:rPr>
            <a:t>ایجاد تحرک و جنب و جوش در کلاس</a:t>
          </a:r>
          <a:endParaRPr lang="en-US" sz="1100" dirty="0">
            <a:cs typeface="B Titr" pitchFamily="2" charset="-78"/>
          </a:endParaRPr>
        </a:p>
      </dgm:t>
    </dgm:pt>
    <dgm:pt modelId="{9132D2B6-7598-4872-B264-E78A3D2B1A80}" type="parTrans" cxnId="{2250DAB1-B676-45A4-8726-D81ED95F1BF0}">
      <dgm:prSet/>
      <dgm:spPr/>
      <dgm:t>
        <a:bodyPr/>
        <a:lstStyle/>
        <a:p>
          <a:endParaRPr lang="en-US"/>
        </a:p>
      </dgm:t>
    </dgm:pt>
    <dgm:pt modelId="{E05353B0-D329-48A7-94DC-65D314EC3CB7}" type="sibTrans" cxnId="{2250DAB1-B676-45A4-8726-D81ED95F1BF0}">
      <dgm:prSet/>
      <dgm:spPr/>
      <dgm:t>
        <a:bodyPr/>
        <a:lstStyle/>
        <a:p>
          <a:endParaRPr lang="en-US"/>
        </a:p>
      </dgm:t>
    </dgm:pt>
    <dgm:pt modelId="{6A9C4E53-B34E-4742-8E05-B3702D5F2F0B}">
      <dgm:prSet custT="1">
        <dgm:style>
          <a:lnRef idx="1">
            <a:schemeClr val="accent2"/>
          </a:lnRef>
          <a:fillRef idx="2">
            <a:schemeClr val="accent2"/>
          </a:fillRef>
          <a:effectRef idx="1">
            <a:schemeClr val="accent2"/>
          </a:effectRef>
          <a:fontRef idx="minor">
            <a:schemeClr val="dk1"/>
          </a:fontRef>
        </dgm:style>
      </dgm:prSet>
      <dgm:spPr>
        <a:solidFill>
          <a:srgbClr val="FFFF00"/>
        </a:solidFill>
      </dgm:spPr>
      <dgm:t>
        <a:bodyPr/>
        <a:lstStyle/>
        <a:p>
          <a:r>
            <a:rPr lang="fa-IR" sz="1100" dirty="0" smtClean="0">
              <a:cs typeface="B Titr" pitchFamily="2" charset="-78"/>
            </a:rPr>
            <a:t>بیان شاخص ها و معیلر های      تحقق اهداف </a:t>
          </a:r>
          <a:endParaRPr lang="en-US" sz="1100" dirty="0">
            <a:cs typeface="B Titr" pitchFamily="2" charset="-78"/>
          </a:endParaRPr>
        </a:p>
      </dgm:t>
    </dgm:pt>
    <dgm:pt modelId="{8E817F07-102C-49A8-A92C-A189BC6F776D}" type="parTrans" cxnId="{43AD9488-F542-441F-B42D-F42B25E511BA}">
      <dgm:prSet/>
      <dgm:spPr/>
      <dgm:t>
        <a:bodyPr/>
        <a:lstStyle/>
        <a:p>
          <a:endParaRPr lang="en-US"/>
        </a:p>
      </dgm:t>
    </dgm:pt>
    <dgm:pt modelId="{F66977C1-B23D-4F68-A768-8E181AE19D2B}" type="sibTrans" cxnId="{43AD9488-F542-441F-B42D-F42B25E511BA}">
      <dgm:prSet/>
      <dgm:spPr/>
      <dgm:t>
        <a:bodyPr/>
        <a:lstStyle/>
        <a:p>
          <a:endParaRPr lang="en-US"/>
        </a:p>
      </dgm:t>
    </dgm:pt>
    <dgm:pt modelId="{3669FB95-2FE6-4B2F-924C-32470FC819FA}">
      <dgm:prSet custT="1">
        <dgm:style>
          <a:lnRef idx="1">
            <a:schemeClr val="accent2"/>
          </a:lnRef>
          <a:fillRef idx="2">
            <a:schemeClr val="accent2"/>
          </a:fillRef>
          <a:effectRef idx="1">
            <a:schemeClr val="accent2"/>
          </a:effectRef>
          <a:fontRef idx="minor">
            <a:schemeClr val="dk1"/>
          </a:fontRef>
        </dgm:style>
      </dgm:prSet>
      <dgm:spPr>
        <a:solidFill>
          <a:srgbClr val="FFFF00"/>
        </a:solidFill>
      </dgm:spPr>
      <dgm:t>
        <a:bodyPr/>
        <a:lstStyle/>
        <a:p>
          <a:r>
            <a:rPr lang="fa-IR" sz="1100" dirty="0" smtClean="0">
              <a:cs typeface="B Titr" pitchFamily="2" charset="-78"/>
            </a:rPr>
            <a:t>بیان مفاهیم مهم و اساسی درس جدید</a:t>
          </a:r>
          <a:endParaRPr lang="en-US" sz="1100" dirty="0">
            <a:cs typeface="B Titr" pitchFamily="2" charset="-78"/>
          </a:endParaRPr>
        </a:p>
      </dgm:t>
    </dgm:pt>
    <dgm:pt modelId="{150324E6-5E5E-45BD-9871-F471EBC96DEC}" type="parTrans" cxnId="{23473718-1C79-4894-B9B7-39466F6B4C22}">
      <dgm:prSet/>
      <dgm:spPr/>
      <dgm:t>
        <a:bodyPr/>
        <a:lstStyle/>
        <a:p>
          <a:endParaRPr lang="en-US"/>
        </a:p>
      </dgm:t>
    </dgm:pt>
    <dgm:pt modelId="{37A933E4-F80C-4B5A-8C1B-076B51A38299}" type="sibTrans" cxnId="{23473718-1C79-4894-B9B7-39466F6B4C22}">
      <dgm:prSet/>
      <dgm:spPr/>
      <dgm:t>
        <a:bodyPr/>
        <a:lstStyle/>
        <a:p>
          <a:endParaRPr lang="en-US"/>
        </a:p>
      </dgm:t>
    </dgm:pt>
    <dgm:pt modelId="{92AF104F-A9B0-479A-A9A0-A3129E2DBF0D}">
      <dgm:prSet custT="1">
        <dgm:style>
          <a:lnRef idx="1">
            <a:schemeClr val="accent2"/>
          </a:lnRef>
          <a:fillRef idx="2">
            <a:schemeClr val="accent2"/>
          </a:fillRef>
          <a:effectRef idx="1">
            <a:schemeClr val="accent2"/>
          </a:effectRef>
          <a:fontRef idx="minor">
            <a:schemeClr val="dk1"/>
          </a:fontRef>
        </dgm:style>
      </dgm:prSet>
      <dgm:spPr>
        <a:solidFill>
          <a:srgbClr val="FFFF00"/>
        </a:solidFill>
      </dgm:spPr>
      <dgm:t>
        <a:bodyPr/>
        <a:lstStyle/>
        <a:p>
          <a:r>
            <a:rPr lang="fa-IR" sz="1100" dirty="0" smtClean="0">
              <a:cs typeface="B Titr" pitchFamily="2" charset="-78"/>
            </a:rPr>
            <a:t>تعیین دانش و مهارت های کلیدی</a:t>
          </a:r>
          <a:endParaRPr lang="en-US" sz="1100" dirty="0">
            <a:cs typeface="B Titr" pitchFamily="2" charset="-78"/>
          </a:endParaRPr>
        </a:p>
      </dgm:t>
    </dgm:pt>
    <dgm:pt modelId="{172966B1-A59D-44CE-9372-3D564E5DD526}" type="parTrans" cxnId="{B979B551-376B-488B-B1F6-445CADFFFBB1}">
      <dgm:prSet/>
      <dgm:spPr/>
      <dgm:t>
        <a:bodyPr/>
        <a:lstStyle/>
        <a:p>
          <a:endParaRPr lang="en-US"/>
        </a:p>
      </dgm:t>
    </dgm:pt>
    <dgm:pt modelId="{25A2380C-9F21-49A8-971B-2DC3345BC87A}" type="sibTrans" cxnId="{B979B551-376B-488B-B1F6-445CADFFFBB1}">
      <dgm:prSet/>
      <dgm:spPr/>
      <dgm:t>
        <a:bodyPr/>
        <a:lstStyle/>
        <a:p>
          <a:endParaRPr lang="en-US"/>
        </a:p>
      </dgm:t>
    </dgm:pt>
    <dgm:pt modelId="{3CAA9B75-FF77-454C-9421-FBD747E6CFB3}">
      <dgm:prSet custT="1">
        <dgm:style>
          <a:lnRef idx="1">
            <a:schemeClr val="accent3"/>
          </a:lnRef>
          <a:fillRef idx="2">
            <a:schemeClr val="accent3"/>
          </a:fillRef>
          <a:effectRef idx="1">
            <a:schemeClr val="accent3"/>
          </a:effectRef>
          <a:fontRef idx="minor">
            <a:schemeClr val="dk1"/>
          </a:fontRef>
        </dgm:style>
      </dgm:prSet>
      <dgm:spPr>
        <a:solidFill>
          <a:srgbClr val="FFFF00"/>
        </a:solidFill>
      </dgm:spPr>
      <dgm:t>
        <a:bodyPr/>
        <a:lstStyle/>
        <a:p>
          <a:r>
            <a:rPr lang="fa-IR" sz="1100" dirty="0" smtClean="0">
              <a:cs typeface="B Titr" pitchFamily="2" charset="-78"/>
            </a:rPr>
            <a:t>  طرح سوالات اساسی درباره  درس جدید</a:t>
          </a:r>
          <a:endParaRPr lang="en-US" sz="1100" dirty="0">
            <a:cs typeface="B Titr" pitchFamily="2" charset="-78"/>
          </a:endParaRPr>
        </a:p>
      </dgm:t>
    </dgm:pt>
    <dgm:pt modelId="{5F0B10F5-1687-4909-80E3-C6FFF0326873}" type="parTrans" cxnId="{9277A67A-B328-4999-AE50-D081F58DBCE4}">
      <dgm:prSet/>
      <dgm:spPr/>
      <dgm:t>
        <a:bodyPr/>
        <a:lstStyle/>
        <a:p>
          <a:endParaRPr lang="en-US"/>
        </a:p>
      </dgm:t>
    </dgm:pt>
    <dgm:pt modelId="{9209DF8D-2102-49F8-B5A1-DE14238F2EF1}" type="sibTrans" cxnId="{9277A67A-B328-4999-AE50-D081F58DBCE4}">
      <dgm:prSet/>
      <dgm:spPr/>
      <dgm:t>
        <a:bodyPr/>
        <a:lstStyle/>
        <a:p>
          <a:endParaRPr lang="en-US"/>
        </a:p>
      </dgm:t>
    </dgm:pt>
    <dgm:pt modelId="{9CA5963D-4F56-4DF6-98F7-2DBF04E74F8A}">
      <dgm:prSet custT="1">
        <dgm:style>
          <a:lnRef idx="1">
            <a:schemeClr val="accent3"/>
          </a:lnRef>
          <a:fillRef idx="2">
            <a:schemeClr val="accent3"/>
          </a:fillRef>
          <a:effectRef idx="1">
            <a:schemeClr val="accent3"/>
          </a:effectRef>
          <a:fontRef idx="minor">
            <a:schemeClr val="dk1"/>
          </a:fontRef>
        </dgm:style>
      </dgm:prSet>
      <dgm:spPr>
        <a:solidFill>
          <a:srgbClr val="FFFF00"/>
        </a:solidFill>
      </dgm:spPr>
      <dgm:t>
        <a:bodyPr/>
        <a:lstStyle/>
        <a:p>
          <a:r>
            <a:rPr lang="fa-IR" sz="1100" dirty="0" smtClean="0">
              <a:solidFill>
                <a:schemeClr val="tx1">
                  <a:lumMod val="95000"/>
                  <a:lumOff val="5000"/>
                </a:schemeClr>
              </a:solidFill>
              <a:cs typeface="B Titr" pitchFamily="2" charset="-78"/>
            </a:rPr>
            <a:t>افزایش گنجکاوی دانش آموزان</a:t>
          </a:r>
          <a:endParaRPr lang="en-US" sz="1100" dirty="0">
            <a:solidFill>
              <a:schemeClr val="tx1">
                <a:lumMod val="95000"/>
                <a:lumOff val="5000"/>
              </a:schemeClr>
            </a:solidFill>
            <a:cs typeface="B Titr" pitchFamily="2" charset="-78"/>
          </a:endParaRPr>
        </a:p>
      </dgm:t>
    </dgm:pt>
    <dgm:pt modelId="{1A55553C-A05C-461E-83F8-CE4DB88BBF5A}" type="parTrans" cxnId="{F9F909E9-823A-4742-A773-B9FC440D7565}">
      <dgm:prSet/>
      <dgm:spPr/>
      <dgm:t>
        <a:bodyPr/>
        <a:lstStyle/>
        <a:p>
          <a:endParaRPr lang="en-US"/>
        </a:p>
      </dgm:t>
    </dgm:pt>
    <dgm:pt modelId="{443CBB1B-79FD-4CEA-A60A-1FE89CDD48CB}" type="sibTrans" cxnId="{F9F909E9-823A-4742-A773-B9FC440D7565}">
      <dgm:prSet/>
      <dgm:spPr/>
      <dgm:t>
        <a:bodyPr/>
        <a:lstStyle/>
        <a:p>
          <a:endParaRPr lang="en-US"/>
        </a:p>
      </dgm:t>
    </dgm:pt>
    <dgm:pt modelId="{95702D16-3C4F-4EA4-9897-089F96DD2D1D}">
      <dgm:prSet custT="1">
        <dgm:style>
          <a:lnRef idx="1">
            <a:schemeClr val="accent2"/>
          </a:lnRef>
          <a:fillRef idx="2">
            <a:schemeClr val="accent2"/>
          </a:fillRef>
          <a:effectRef idx="1">
            <a:schemeClr val="accent2"/>
          </a:effectRef>
          <a:fontRef idx="minor">
            <a:schemeClr val="dk1"/>
          </a:fontRef>
        </dgm:style>
      </dgm:prSet>
      <dgm:spPr>
        <a:solidFill>
          <a:srgbClr val="FFFF00"/>
        </a:solidFill>
      </dgm:spPr>
      <dgm:t>
        <a:bodyPr/>
        <a:lstStyle/>
        <a:p>
          <a:r>
            <a:rPr lang="fa-IR" sz="1100" dirty="0" smtClean="0">
              <a:cs typeface="B Titr" pitchFamily="2" charset="-78"/>
            </a:rPr>
            <a:t>بیان منافع و اهمیت یادگیری جدید</a:t>
          </a:r>
          <a:endParaRPr lang="en-US" sz="1100" dirty="0">
            <a:cs typeface="B Titr" pitchFamily="2" charset="-78"/>
          </a:endParaRPr>
        </a:p>
      </dgm:t>
    </dgm:pt>
    <dgm:pt modelId="{BA6ADC92-9D20-4AA4-9B70-DE0DF856C3EC}" type="sibTrans" cxnId="{5658D4BA-3326-4D86-AC2D-D6C78BEBEC8F}">
      <dgm:prSet/>
      <dgm:spPr/>
      <dgm:t>
        <a:bodyPr/>
        <a:lstStyle/>
        <a:p>
          <a:endParaRPr lang="en-US"/>
        </a:p>
      </dgm:t>
    </dgm:pt>
    <dgm:pt modelId="{11E9C930-DD25-46CF-A597-7758C8F3AAA3}" type="parTrans" cxnId="{5658D4BA-3326-4D86-AC2D-D6C78BEBEC8F}">
      <dgm:prSet/>
      <dgm:spPr/>
      <dgm:t>
        <a:bodyPr/>
        <a:lstStyle/>
        <a:p>
          <a:endParaRPr lang="en-US"/>
        </a:p>
      </dgm:t>
    </dgm:pt>
    <dgm:pt modelId="{194501A8-1EE6-40E8-8225-B71C17E74A3C}" type="pres">
      <dgm:prSet presAssocID="{A9004B8C-18D2-4F21-8FD6-79E0373B4269}" presName="diagram" presStyleCnt="0">
        <dgm:presLayoutVars>
          <dgm:chPref val="1"/>
          <dgm:dir/>
          <dgm:animOne val="branch"/>
          <dgm:animLvl val="lvl"/>
          <dgm:resizeHandles val="exact"/>
        </dgm:presLayoutVars>
      </dgm:prSet>
      <dgm:spPr/>
      <dgm:t>
        <a:bodyPr/>
        <a:lstStyle/>
        <a:p>
          <a:endParaRPr lang="en-US"/>
        </a:p>
      </dgm:t>
    </dgm:pt>
    <dgm:pt modelId="{16CD60A4-D38D-4A0E-8446-07E25A0157D5}" type="pres">
      <dgm:prSet presAssocID="{9AA7B385-A48B-4613-AF34-05220F9D15F0}" presName="root1" presStyleCnt="0"/>
      <dgm:spPr/>
    </dgm:pt>
    <dgm:pt modelId="{4AE95BA5-4C8F-4726-BAAB-E8A52CA08406}" type="pres">
      <dgm:prSet presAssocID="{9AA7B385-A48B-4613-AF34-05220F9D15F0}" presName="LevelOneTextNode" presStyleLbl="node0" presStyleIdx="0" presStyleCnt="1" custScaleX="34589" custScaleY="44729" custLinFactX="-21720" custLinFactNeighborX="-100000" custLinFactNeighborY="-2244">
        <dgm:presLayoutVars>
          <dgm:chPref val="3"/>
        </dgm:presLayoutVars>
      </dgm:prSet>
      <dgm:spPr/>
      <dgm:t>
        <a:bodyPr/>
        <a:lstStyle/>
        <a:p>
          <a:endParaRPr lang="en-US"/>
        </a:p>
      </dgm:t>
    </dgm:pt>
    <dgm:pt modelId="{804D0CDD-8531-4313-8E70-2EAA52B0CB88}" type="pres">
      <dgm:prSet presAssocID="{9AA7B385-A48B-4613-AF34-05220F9D15F0}" presName="level2hierChild" presStyleCnt="0"/>
      <dgm:spPr/>
    </dgm:pt>
    <dgm:pt modelId="{7AC91289-CD2D-4A9C-98DD-9B4BA57E1E51}" type="pres">
      <dgm:prSet presAssocID="{8CBFDC26-2227-4467-8CEF-38732D30F9A8}" presName="conn2-1" presStyleLbl="parChTrans1D2" presStyleIdx="0" presStyleCnt="2"/>
      <dgm:spPr/>
      <dgm:t>
        <a:bodyPr/>
        <a:lstStyle/>
        <a:p>
          <a:endParaRPr lang="en-US"/>
        </a:p>
      </dgm:t>
    </dgm:pt>
    <dgm:pt modelId="{079C9A16-7ACC-441F-B887-041C57CC3284}" type="pres">
      <dgm:prSet presAssocID="{8CBFDC26-2227-4467-8CEF-38732D30F9A8}" presName="connTx" presStyleLbl="parChTrans1D2" presStyleIdx="0" presStyleCnt="2"/>
      <dgm:spPr/>
      <dgm:t>
        <a:bodyPr/>
        <a:lstStyle/>
        <a:p>
          <a:endParaRPr lang="en-US"/>
        </a:p>
      </dgm:t>
    </dgm:pt>
    <dgm:pt modelId="{30B04706-28E3-43C2-82A3-B3AF27C494C3}" type="pres">
      <dgm:prSet presAssocID="{6F2C9498-9230-4816-A1AA-3E4946438A2F}" presName="root2" presStyleCnt="0"/>
      <dgm:spPr/>
    </dgm:pt>
    <dgm:pt modelId="{2C56541B-435F-408A-87D8-177DEB11B9D5}" type="pres">
      <dgm:prSet presAssocID="{6F2C9498-9230-4816-A1AA-3E4946438A2F}" presName="LevelTwoTextNode" presStyleLbl="node2" presStyleIdx="0" presStyleCnt="2" custScaleX="46088" custScaleY="27597" custLinFactNeighborX="4579" custLinFactNeighborY="1586">
        <dgm:presLayoutVars>
          <dgm:chPref val="3"/>
        </dgm:presLayoutVars>
      </dgm:prSet>
      <dgm:spPr/>
      <dgm:t>
        <a:bodyPr/>
        <a:lstStyle/>
        <a:p>
          <a:endParaRPr lang="en-US"/>
        </a:p>
      </dgm:t>
    </dgm:pt>
    <dgm:pt modelId="{B370AB96-B056-40F5-ACD5-DCB84C8E5464}" type="pres">
      <dgm:prSet presAssocID="{6F2C9498-9230-4816-A1AA-3E4946438A2F}" presName="level3hierChild" presStyleCnt="0"/>
      <dgm:spPr/>
    </dgm:pt>
    <dgm:pt modelId="{10F6FD01-6D4C-4012-BB7B-4145CD4D0790}" type="pres">
      <dgm:prSet presAssocID="{D38E39C2-0C86-4DD9-BC8E-1327DBF1ED91}" presName="conn2-1" presStyleLbl="parChTrans1D3" presStyleIdx="0" presStyleCnt="8"/>
      <dgm:spPr/>
      <dgm:t>
        <a:bodyPr/>
        <a:lstStyle/>
        <a:p>
          <a:endParaRPr lang="en-US"/>
        </a:p>
      </dgm:t>
    </dgm:pt>
    <dgm:pt modelId="{78755E85-E2C7-41AD-B7E3-3ACA6FD4A7D4}" type="pres">
      <dgm:prSet presAssocID="{D38E39C2-0C86-4DD9-BC8E-1327DBF1ED91}" presName="connTx" presStyleLbl="parChTrans1D3" presStyleIdx="0" presStyleCnt="8"/>
      <dgm:spPr/>
      <dgm:t>
        <a:bodyPr/>
        <a:lstStyle/>
        <a:p>
          <a:endParaRPr lang="en-US"/>
        </a:p>
      </dgm:t>
    </dgm:pt>
    <dgm:pt modelId="{1626759E-5B88-47F0-B847-95D6E0B5C41F}" type="pres">
      <dgm:prSet presAssocID="{405C7814-E5F4-4B50-930B-437A571F53BC}" presName="root2" presStyleCnt="0"/>
      <dgm:spPr/>
    </dgm:pt>
    <dgm:pt modelId="{A97CDD09-268E-44DD-B613-1DE3013583CF}" type="pres">
      <dgm:prSet presAssocID="{405C7814-E5F4-4B50-930B-437A571F53BC}" presName="LevelTwoTextNode" presStyleLbl="node3" presStyleIdx="0" presStyleCnt="8" custScaleX="33668" custScaleY="20988" custLinFactNeighborX="-3819" custLinFactNeighborY="7071">
        <dgm:presLayoutVars>
          <dgm:chPref val="3"/>
        </dgm:presLayoutVars>
      </dgm:prSet>
      <dgm:spPr/>
      <dgm:t>
        <a:bodyPr/>
        <a:lstStyle/>
        <a:p>
          <a:endParaRPr lang="en-US"/>
        </a:p>
      </dgm:t>
    </dgm:pt>
    <dgm:pt modelId="{762C50AD-2AB3-4B96-BACD-D83DC48BDA70}" type="pres">
      <dgm:prSet presAssocID="{405C7814-E5F4-4B50-930B-437A571F53BC}" presName="level3hierChild" presStyleCnt="0"/>
      <dgm:spPr/>
    </dgm:pt>
    <dgm:pt modelId="{9113850B-15E3-4B8E-8F8B-081F3431E3DF}" type="pres">
      <dgm:prSet presAssocID="{8E817F07-102C-49A8-A92C-A189BC6F776D}" presName="conn2-1" presStyleLbl="parChTrans1D3" presStyleIdx="1" presStyleCnt="8"/>
      <dgm:spPr/>
      <dgm:t>
        <a:bodyPr/>
        <a:lstStyle/>
        <a:p>
          <a:endParaRPr lang="en-US"/>
        </a:p>
      </dgm:t>
    </dgm:pt>
    <dgm:pt modelId="{EEA811F2-FD3B-46EF-8A8C-3BD793DA9C00}" type="pres">
      <dgm:prSet presAssocID="{8E817F07-102C-49A8-A92C-A189BC6F776D}" presName="connTx" presStyleLbl="parChTrans1D3" presStyleIdx="1" presStyleCnt="8"/>
      <dgm:spPr/>
      <dgm:t>
        <a:bodyPr/>
        <a:lstStyle/>
        <a:p>
          <a:endParaRPr lang="en-US"/>
        </a:p>
      </dgm:t>
    </dgm:pt>
    <dgm:pt modelId="{96BD2605-F7EE-482B-AFEB-392411808B4D}" type="pres">
      <dgm:prSet presAssocID="{6A9C4E53-B34E-4742-8E05-B3702D5F2F0B}" presName="root2" presStyleCnt="0"/>
      <dgm:spPr/>
    </dgm:pt>
    <dgm:pt modelId="{884A69CB-71EA-4FA5-AB13-FB23B8B2F02A}" type="pres">
      <dgm:prSet presAssocID="{6A9C4E53-B34E-4742-8E05-B3702D5F2F0B}" presName="LevelTwoTextNode" presStyleLbl="node3" presStyleIdx="1" presStyleCnt="8" custScaleX="32217" custScaleY="21909" custLinFactNeighborX="-2166" custLinFactNeighborY="8912">
        <dgm:presLayoutVars>
          <dgm:chPref val="3"/>
        </dgm:presLayoutVars>
      </dgm:prSet>
      <dgm:spPr/>
      <dgm:t>
        <a:bodyPr/>
        <a:lstStyle/>
        <a:p>
          <a:endParaRPr lang="en-US"/>
        </a:p>
      </dgm:t>
    </dgm:pt>
    <dgm:pt modelId="{653E8812-B65C-49DE-83EA-ACE5B5AAC6A0}" type="pres">
      <dgm:prSet presAssocID="{6A9C4E53-B34E-4742-8E05-B3702D5F2F0B}" presName="level3hierChild" presStyleCnt="0"/>
      <dgm:spPr/>
    </dgm:pt>
    <dgm:pt modelId="{427FD256-B03B-4854-A68E-A000546B4D4C}" type="pres">
      <dgm:prSet presAssocID="{150324E6-5E5E-45BD-9871-F471EBC96DEC}" presName="conn2-1" presStyleLbl="parChTrans1D3" presStyleIdx="2" presStyleCnt="8"/>
      <dgm:spPr/>
      <dgm:t>
        <a:bodyPr/>
        <a:lstStyle/>
        <a:p>
          <a:endParaRPr lang="en-US"/>
        </a:p>
      </dgm:t>
    </dgm:pt>
    <dgm:pt modelId="{06BC5040-6358-4310-B27B-B5AC544516DC}" type="pres">
      <dgm:prSet presAssocID="{150324E6-5E5E-45BD-9871-F471EBC96DEC}" presName="connTx" presStyleLbl="parChTrans1D3" presStyleIdx="2" presStyleCnt="8"/>
      <dgm:spPr/>
      <dgm:t>
        <a:bodyPr/>
        <a:lstStyle/>
        <a:p>
          <a:endParaRPr lang="en-US"/>
        </a:p>
      </dgm:t>
    </dgm:pt>
    <dgm:pt modelId="{51884A87-98EE-4F18-8E6F-15DC1A817DF6}" type="pres">
      <dgm:prSet presAssocID="{3669FB95-2FE6-4B2F-924C-32470FC819FA}" presName="root2" presStyleCnt="0"/>
      <dgm:spPr/>
    </dgm:pt>
    <dgm:pt modelId="{37EFE3D1-DBCD-4776-9D93-9787DEF4F9E7}" type="pres">
      <dgm:prSet presAssocID="{3669FB95-2FE6-4B2F-924C-32470FC819FA}" presName="LevelTwoTextNode" presStyleLbl="node3" presStyleIdx="2" presStyleCnt="8" custScaleX="30481" custScaleY="22151" custLinFactNeighborX="-1241" custLinFactNeighborY="12516">
        <dgm:presLayoutVars>
          <dgm:chPref val="3"/>
        </dgm:presLayoutVars>
      </dgm:prSet>
      <dgm:spPr/>
      <dgm:t>
        <a:bodyPr/>
        <a:lstStyle/>
        <a:p>
          <a:endParaRPr lang="en-US"/>
        </a:p>
      </dgm:t>
    </dgm:pt>
    <dgm:pt modelId="{9175A01A-E218-40AD-BF75-132AF34B20C8}" type="pres">
      <dgm:prSet presAssocID="{3669FB95-2FE6-4B2F-924C-32470FC819FA}" presName="level3hierChild" presStyleCnt="0"/>
      <dgm:spPr/>
    </dgm:pt>
    <dgm:pt modelId="{9551F8B2-DCE5-4910-9C05-1D1E582C0BA4}" type="pres">
      <dgm:prSet presAssocID="{172966B1-A59D-44CE-9372-3D564E5DD526}" presName="conn2-1" presStyleLbl="parChTrans1D3" presStyleIdx="3" presStyleCnt="8"/>
      <dgm:spPr/>
      <dgm:t>
        <a:bodyPr/>
        <a:lstStyle/>
        <a:p>
          <a:endParaRPr lang="en-US"/>
        </a:p>
      </dgm:t>
    </dgm:pt>
    <dgm:pt modelId="{847A8835-3260-4102-A11F-3CD581203CBB}" type="pres">
      <dgm:prSet presAssocID="{172966B1-A59D-44CE-9372-3D564E5DD526}" presName="connTx" presStyleLbl="parChTrans1D3" presStyleIdx="3" presStyleCnt="8"/>
      <dgm:spPr/>
      <dgm:t>
        <a:bodyPr/>
        <a:lstStyle/>
        <a:p>
          <a:endParaRPr lang="en-US"/>
        </a:p>
      </dgm:t>
    </dgm:pt>
    <dgm:pt modelId="{3E561D2C-723A-494A-BFCF-B02CCC1B87B7}" type="pres">
      <dgm:prSet presAssocID="{92AF104F-A9B0-479A-A9A0-A3129E2DBF0D}" presName="root2" presStyleCnt="0"/>
      <dgm:spPr/>
    </dgm:pt>
    <dgm:pt modelId="{E8D75F5E-E4D1-460B-BCA6-229B4A1F2616}" type="pres">
      <dgm:prSet presAssocID="{92AF104F-A9B0-479A-A9A0-A3129E2DBF0D}" presName="LevelTwoTextNode" presStyleLbl="node3" presStyleIdx="3" presStyleCnt="8" custScaleX="29433" custScaleY="21920" custLinFactNeighborX="-513" custLinFactNeighborY="21973">
        <dgm:presLayoutVars>
          <dgm:chPref val="3"/>
        </dgm:presLayoutVars>
      </dgm:prSet>
      <dgm:spPr/>
      <dgm:t>
        <a:bodyPr/>
        <a:lstStyle/>
        <a:p>
          <a:endParaRPr lang="en-US"/>
        </a:p>
      </dgm:t>
    </dgm:pt>
    <dgm:pt modelId="{5F1F5B7E-7DF2-4DD4-BDD8-8C88BA82DF9C}" type="pres">
      <dgm:prSet presAssocID="{92AF104F-A9B0-479A-A9A0-A3129E2DBF0D}" presName="level3hierChild" presStyleCnt="0"/>
      <dgm:spPr/>
    </dgm:pt>
    <dgm:pt modelId="{C66B15FC-6482-423F-9948-0FCDF0173C66}" type="pres">
      <dgm:prSet presAssocID="{11E9C930-DD25-46CF-A597-7758C8F3AAA3}" presName="conn2-1" presStyleLbl="parChTrans1D3" presStyleIdx="4" presStyleCnt="8"/>
      <dgm:spPr/>
      <dgm:t>
        <a:bodyPr/>
        <a:lstStyle/>
        <a:p>
          <a:endParaRPr lang="en-US"/>
        </a:p>
      </dgm:t>
    </dgm:pt>
    <dgm:pt modelId="{C2BA47A6-B9A3-4C7A-BF93-5BA50DFD1E9A}" type="pres">
      <dgm:prSet presAssocID="{11E9C930-DD25-46CF-A597-7758C8F3AAA3}" presName="connTx" presStyleLbl="parChTrans1D3" presStyleIdx="4" presStyleCnt="8"/>
      <dgm:spPr/>
      <dgm:t>
        <a:bodyPr/>
        <a:lstStyle/>
        <a:p>
          <a:endParaRPr lang="en-US"/>
        </a:p>
      </dgm:t>
    </dgm:pt>
    <dgm:pt modelId="{95C13847-B0A2-46D4-8146-471A426DFC93}" type="pres">
      <dgm:prSet presAssocID="{95702D16-3C4F-4EA4-9897-089F96DD2D1D}" presName="root2" presStyleCnt="0"/>
      <dgm:spPr/>
    </dgm:pt>
    <dgm:pt modelId="{867C4136-E820-4606-A569-7560B6E41A93}" type="pres">
      <dgm:prSet presAssocID="{95702D16-3C4F-4EA4-9897-089F96DD2D1D}" presName="LevelTwoTextNode" presStyleLbl="node3" presStyleIdx="4" presStyleCnt="8" custScaleX="26767" custScaleY="20044" custLinFactNeighborX="1140" custLinFactNeighborY="28219">
        <dgm:presLayoutVars>
          <dgm:chPref val="3"/>
        </dgm:presLayoutVars>
      </dgm:prSet>
      <dgm:spPr/>
      <dgm:t>
        <a:bodyPr/>
        <a:lstStyle/>
        <a:p>
          <a:endParaRPr lang="en-US"/>
        </a:p>
      </dgm:t>
    </dgm:pt>
    <dgm:pt modelId="{B9272144-15F0-44AB-B287-057429F19D0F}" type="pres">
      <dgm:prSet presAssocID="{95702D16-3C4F-4EA4-9897-089F96DD2D1D}" presName="level3hierChild" presStyleCnt="0"/>
      <dgm:spPr/>
    </dgm:pt>
    <dgm:pt modelId="{3A07E0A9-CAB9-4E83-BFE4-A29A7FD94157}" type="pres">
      <dgm:prSet presAssocID="{DB99FC54-2829-485D-9EA4-E6C76758E4F9}" presName="conn2-1" presStyleLbl="parChTrans1D2" presStyleIdx="1" presStyleCnt="2"/>
      <dgm:spPr/>
      <dgm:t>
        <a:bodyPr/>
        <a:lstStyle/>
        <a:p>
          <a:endParaRPr lang="en-US"/>
        </a:p>
      </dgm:t>
    </dgm:pt>
    <dgm:pt modelId="{966893FD-8386-4316-8EB2-C0A9BA5DE891}" type="pres">
      <dgm:prSet presAssocID="{DB99FC54-2829-485D-9EA4-E6C76758E4F9}" presName="connTx" presStyleLbl="parChTrans1D2" presStyleIdx="1" presStyleCnt="2"/>
      <dgm:spPr/>
      <dgm:t>
        <a:bodyPr/>
        <a:lstStyle/>
        <a:p>
          <a:endParaRPr lang="en-US"/>
        </a:p>
      </dgm:t>
    </dgm:pt>
    <dgm:pt modelId="{C687A37F-A2AD-4F34-A823-A2FA8DBE7D58}" type="pres">
      <dgm:prSet presAssocID="{F0E26E31-B9C1-4966-8345-460297A1522A}" presName="root2" presStyleCnt="0"/>
      <dgm:spPr/>
    </dgm:pt>
    <dgm:pt modelId="{49A83E00-DDF2-4843-AA8E-4CEA47A469B3}" type="pres">
      <dgm:prSet presAssocID="{F0E26E31-B9C1-4966-8345-460297A1522A}" presName="LevelTwoTextNode" presStyleLbl="node2" presStyleIdx="1" presStyleCnt="2" custScaleX="49066" custScaleY="28837" custLinFactNeighborX="-28480" custLinFactNeighborY="-15671">
        <dgm:presLayoutVars>
          <dgm:chPref val="3"/>
        </dgm:presLayoutVars>
      </dgm:prSet>
      <dgm:spPr/>
      <dgm:t>
        <a:bodyPr/>
        <a:lstStyle/>
        <a:p>
          <a:endParaRPr lang="en-US"/>
        </a:p>
      </dgm:t>
    </dgm:pt>
    <dgm:pt modelId="{555BD8A3-EE91-48EF-98AC-3E66F9389B6F}" type="pres">
      <dgm:prSet presAssocID="{F0E26E31-B9C1-4966-8345-460297A1522A}" presName="level3hierChild" presStyleCnt="0"/>
      <dgm:spPr/>
    </dgm:pt>
    <dgm:pt modelId="{157426C0-845A-4462-9478-72F90EF3EE76}" type="pres">
      <dgm:prSet presAssocID="{9132D2B6-7598-4872-B264-E78A3D2B1A80}" presName="conn2-1" presStyleLbl="parChTrans1D3" presStyleIdx="5" presStyleCnt="8"/>
      <dgm:spPr/>
      <dgm:t>
        <a:bodyPr/>
        <a:lstStyle/>
        <a:p>
          <a:endParaRPr lang="en-US"/>
        </a:p>
      </dgm:t>
    </dgm:pt>
    <dgm:pt modelId="{B67F8760-6017-4CA7-8371-7B9454E2FC01}" type="pres">
      <dgm:prSet presAssocID="{9132D2B6-7598-4872-B264-E78A3D2B1A80}" presName="connTx" presStyleLbl="parChTrans1D3" presStyleIdx="5" presStyleCnt="8"/>
      <dgm:spPr/>
      <dgm:t>
        <a:bodyPr/>
        <a:lstStyle/>
        <a:p>
          <a:endParaRPr lang="en-US"/>
        </a:p>
      </dgm:t>
    </dgm:pt>
    <dgm:pt modelId="{7AB8514B-3DA9-4885-84BD-7DB98966C965}" type="pres">
      <dgm:prSet presAssocID="{90C6A180-4C7B-4462-B81B-A0BCE27AAE80}" presName="root2" presStyleCnt="0"/>
      <dgm:spPr/>
    </dgm:pt>
    <dgm:pt modelId="{07A3BBD6-3EB4-40E6-99DC-C247A56927A3}" type="pres">
      <dgm:prSet presAssocID="{90C6A180-4C7B-4462-B81B-A0BCE27AAE80}" presName="LevelTwoTextNode" presStyleLbl="node3" presStyleIdx="5" presStyleCnt="8" custScaleX="32321" custScaleY="18379" custLinFactNeighborX="-51082" custLinFactNeighborY="-8993">
        <dgm:presLayoutVars>
          <dgm:chPref val="3"/>
        </dgm:presLayoutVars>
      </dgm:prSet>
      <dgm:spPr/>
      <dgm:t>
        <a:bodyPr/>
        <a:lstStyle/>
        <a:p>
          <a:endParaRPr lang="en-US"/>
        </a:p>
      </dgm:t>
    </dgm:pt>
    <dgm:pt modelId="{0EECB345-5D45-47A0-B482-92F9D204717D}" type="pres">
      <dgm:prSet presAssocID="{90C6A180-4C7B-4462-B81B-A0BCE27AAE80}" presName="level3hierChild" presStyleCnt="0"/>
      <dgm:spPr/>
    </dgm:pt>
    <dgm:pt modelId="{979A47D6-2747-4465-B0CF-9E5742C8F534}" type="pres">
      <dgm:prSet presAssocID="{5F0B10F5-1687-4909-80E3-C6FFF0326873}" presName="conn2-1" presStyleLbl="parChTrans1D3" presStyleIdx="6" presStyleCnt="8"/>
      <dgm:spPr/>
      <dgm:t>
        <a:bodyPr/>
        <a:lstStyle/>
        <a:p>
          <a:endParaRPr lang="en-US"/>
        </a:p>
      </dgm:t>
    </dgm:pt>
    <dgm:pt modelId="{532C0F05-4C6D-4E8A-BB9C-BEB80F322437}" type="pres">
      <dgm:prSet presAssocID="{5F0B10F5-1687-4909-80E3-C6FFF0326873}" presName="connTx" presStyleLbl="parChTrans1D3" presStyleIdx="6" presStyleCnt="8"/>
      <dgm:spPr/>
      <dgm:t>
        <a:bodyPr/>
        <a:lstStyle/>
        <a:p>
          <a:endParaRPr lang="en-US"/>
        </a:p>
      </dgm:t>
    </dgm:pt>
    <dgm:pt modelId="{BF0E0C13-5A13-4150-B255-22D1BE36AE5B}" type="pres">
      <dgm:prSet presAssocID="{3CAA9B75-FF77-454C-9421-FBD747E6CFB3}" presName="root2" presStyleCnt="0"/>
      <dgm:spPr/>
    </dgm:pt>
    <dgm:pt modelId="{122BFB65-5EB5-4633-BF01-00A507472BDE}" type="pres">
      <dgm:prSet presAssocID="{3CAA9B75-FF77-454C-9421-FBD747E6CFB3}" presName="LevelTwoTextNode" presStyleLbl="node3" presStyleIdx="6" presStyleCnt="8" custScaleX="34353" custScaleY="22304" custLinFactNeighborX="-52764" custLinFactNeighborY="-12317">
        <dgm:presLayoutVars>
          <dgm:chPref val="3"/>
        </dgm:presLayoutVars>
      </dgm:prSet>
      <dgm:spPr/>
      <dgm:t>
        <a:bodyPr/>
        <a:lstStyle/>
        <a:p>
          <a:endParaRPr lang="en-US"/>
        </a:p>
      </dgm:t>
    </dgm:pt>
    <dgm:pt modelId="{3A276685-705B-46ED-995D-BEEA0A95662B}" type="pres">
      <dgm:prSet presAssocID="{3CAA9B75-FF77-454C-9421-FBD747E6CFB3}" presName="level3hierChild" presStyleCnt="0"/>
      <dgm:spPr/>
    </dgm:pt>
    <dgm:pt modelId="{B6054515-2D78-4BD8-9CB4-377CCC60C194}" type="pres">
      <dgm:prSet presAssocID="{1A55553C-A05C-461E-83F8-CE4DB88BBF5A}" presName="conn2-1" presStyleLbl="parChTrans1D3" presStyleIdx="7" presStyleCnt="8"/>
      <dgm:spPr/>
      <dgm:t>
        <a:bodyPr/>
        <a:lstStyle/>
        <a:p>
          <a:endParaRPr lang="en-US"/>
        </a:p>
      </dgm:t>
    </dgm:pt>
    <dgm:pt modelId="{BA402DBE-B8A9-410F-A938-C8D1CF60DD70}" type="pres">
      <dgm:prSet presAssocID="{1A55553C-A05C-461E-83F8-CE4DB88BBF5A}" presName="connTx" presStyleLbl="parChTrans1D3" presStyleIdx="7" presStyleCnt="8"/>
      <dgm:spPr/>
      <dgm:t>
        <a:bodyPr/>
        <a:lstStyle/>
        <a:p>
          <a:endParaRPr lang="en-US"/>
        </a:p>
      </dgm:t>
    </dgm:pt>
    <dgm:pt modelId="{905BCC04-FCA9-4870-8636-BF409A146C19}" type="pres">
      <dgm:prSet presAssocID="{9CA5963D-4F56-4DF6-98F7-2DBF04E74F8A}" presName="root2" presStyleCnt="0"/>
      <dgm:spPr/>
    </dgm:pt>
    <dgm:pt modelId="{7384536B-591D-4543-B583-8E87B824CDFE}" type="pres">
      <dgm:prSet presAssocID="{9CA5963D-4F56-4DF6-98F7-2DBF04E74F8A}" presName="LevelTwoTextNode" presStyleLbl="node3" presStyleIdx="7" presStyleCnt="8" custScaleX="31462" custScaleY="20613" custLinFactNeighborX="-49774" custLinFactNeighborY="-14486">
        <dgm:presLayoutVars>
          <dgm:chPref val="3"/>
        </dgm:presLayoutVars>
      </dgm:prSet>
      <dgm:spPr/>
      <dgm:t>
        <a:bodyPr/>
        <a:lstStyle/>
        <a:p>
          <a:endParaRPr lang="en-US"/>
        </a:p>
      </dgm:t>
    </dgm:pt>
    <dgm:pt modelId="{BCB790A2-2C7C-4F38-8D80-2006A6FDA4A4}" type="pres">
      <dgm:prSet presAssocID="{9CA5963D-4F56-4DF6-98F7-2DBF04E74F8A}" presName="level3hierChild" presStyleCnt="0"/>
      <dgm:spPr/>
    </dgm:pt>
  </dgm:ptLst>
  <dgm:cxnLst>
    <dgm:cxn modelId="{5DF09835-976E-42E6-B5C2-EBE6948A69D3}" type="presOf" srcId="{D38E39C2-0C86-4DD9-BC8E-1327DBF1ED91}" destId="{78755E85-E2C7-41AD-B7E3-3ACA6FD4A7D4}" srcOrd="1" destOrd="0" presId="urn:microsoft.com/office/officeart/2005/8/layout/hierarchy2"/>
    <dgm:cxn modelId="{E06BC4D7-35D6-4887-9FC7-09344AC01974}" type="presOf" srcId="{9CA5963D-4F56-4DF6-98F7-2DBF04E74F8A}" destId="{7384536B-591D-4543-B583-8E87B824CDFE}" srcOrd="0" destOrd="0" presId="urn:microsoft.com/office/officeart/2005/8/layout/hierarchy2"/>
    <dgm:cxn modelId="{50F58F68-60D2-495E-9931-F693BAA1026D}" type="presOf" srcId="{8CBFDC26-2227-4467-8CEF-38732D30F9A8}" destId="{7AC91289-CD2D-4A9C-98DD-9B4BA57E1E51}" srcOrd="0" destOrd="0" presId="urn:microsoft.com/office/officeart/2005/8/layout/hierarchy2"/>
    <dgm:cxn modelId="{2250DAB1-B676-45A4-8726-D81ED95F1BF0}" srcId="{F0E26E31-B9C1-4966-8345-460297A1522A}" destId="{90C6A180-4C7B-4462-B81B-A0BCE27AAE80}" srcOrd="0" destOrd="0" parTransId="{9132D2B6-7598-4872-B264-E78A3D2B1A80}" sibTransId="{E05353B0-D329-48A7-94DC-65D314EC3CB7}"/>
    <dgm:cxn modelId="{5658D4BA-3326-4D86-AC2D-D6C78BEBEC8F}" srcId="{6F2C9498-9230-4816-A1AA-3E4946438A2F}" destId="{95702D16-3C4F-4EA4-9897-089F96DD2D1D}" srcOrd="4" destOrd="0" parTransId="{11E9C930-DD25-46CF-A597-7758C8F3AAA3}" sibTransId="{BA6ADC92-9D20-4AA4-9B70-DE0DF856C3EC}"/>
    <dgm:cxn modelId="{2C36712D-B58C-4CD9-B26F-95936DF8427D}" type="presOf" srcId="{9132D2B6-7598-4872-B264-E78A3D2B1A80}" destId="{157426C0-845A-4462-9478-72F90EF3EE76}" srcOrd="0" destOrd="0" presId="urn:microsoft.com/office/officeart/2005/8/layout/hierarchy2"/>
    <dgm:cxn modelId="{F9F909E9-823A-4742-A773-B9FC440D7565}" srcId="{F0E26E31-B9C1-4966-8345-460297A1522A}" destId="{9CA5963D-4F56-4DF6-98F7-2DBF04E74F8A}" srcOrd="2" destOrd="0" parTransId="{1A55553C-A05C-461E-83F8-CE4DB88BBF5A}" sibTransId="{443CBB1B-79FD-4CEA-A60A-1FE89CDD48CB}"/>
    <dgm:cxn modelId="{C731ACD3-27DB-4890-A57F-5BDCFC6089C2}" type="presOf" srcId="{8CBFDC26-2227-4467-8CEF-38732D30F9A8}" destId="{079C9A16-7ACC-441F-B887-041C57CC3284}" srcOrd="1" destOrd="0" presId="urn:microsoft.com/office/officeart/2005/8/layout/hierarchy2"/>
    <dgm:cxn modelId="{9277A67A-B328-4999-AE50-D081F58DBCE4}" srcId="{F0E26E31-B9C1-4966-8345-460297A1522A}" destId="{3CAA9B75-FF77-454C-9421-FBD747E6CFB3}" srcOrd="1" destOrd="0" parTransId="{5F0B10F5-1687-4909-80E3-C6FFF0326873}" sibTransId="{9209DF8D-2102-49F8-B5A1-DE14238F2EF1}"/>
    <dgm:cxn modelId="{4619ACBD-FD48-46A6-BEFF-29FA1279DB88}" type="presOf" srcId="{90C6A180-4C7B-4462-B81B-A0BCE27AAE80}" destId="{07A3BBD6-3EB4-40E6-99DC-C247A56927A3}" srcOrd="0" destOrd="0" presId="urn:microsoft.com/office/officeart/2005/8/layout/hierarchy2"/>
    <dgm:cxn modelId="{918C9649-B013-4826-B265-5008EE65C2CC}" srcId="{A9004B8C-18D2-4F21-8FD6-79E0373B4269}" destId="{9AA7B385-A48B-4613-AF34-05220F9D15F0}" srcOrd="0" destOrd="0" parTransId="{6B0C9126-C482-4730-B37E-A4999082A071}" sibTransId="{CDB3CD5D-3863-4A3B-B590-E57855DBBE0E}"/>
    <dgm:cxn modelId="{33DD9600-EDC2-4F3C-9B5F-C8785AA1C345}" type="presOf" srcId="{405C7814-E5F4-4B50-930B-437A571F53BC}" destId="{A97CDD09-268E-44DD-B613-1DE3013583CF}" srcOrd="0" destOrd="0" presId="urn:microsoft.com/office/officeart/2005/8/layout/hierarchy2"/>
    <dgm:cxn modelId="{34C83635-4F0D-4F5E-8842-8DFB3A7033FB}" type="presOf" srcId="{150324E6-5E5E-45BD-9871-F471EBC96DEC}" destId="{427FD256-B03B-4854-A68E-A000546B4D4C}" srcOrd="0" destOrd="0" presId="urn:microsoft.com/office/officeart/2005/8/layout/hierarchy2"/>
    <dgm:cxn modelId="{AC2B60D3-D096-4CFC-8594-34BCF7741B00}" srcId="{9AA7B385-A48B-4613-AF34-05220F9D15F0}" destId="{6F2C9498-9230-4816-A1AA-3E4946438A2F}" srcOrd="0" destOrd="0" parTransId="{8CBFDC26-2227-4467-8CEF-38732D30F9A8}" sibTransId="{FA4D20E4-5BE4-4213-9173-A04845A0C210}"/>
    <dgm:cxn modelId="{9382C4B9-4978-4069-8604-3108D8B956E2}" type="presOf" srcId="{6A9C4E53-B34E-4742-8E05-B3702D5F2F0B}" destId="{884A69CB-71EA-4FA5-AB13-FB23B8B2F02A}" srcOrd="0" destOrd="0" presId="urn:microsoft.com/office/officeart/2005/8/layout/hierarchy2"/>
    <dgm:cxn modelId="{13A57314-311E-49A8-A8E6-99819E2C371B}" type="presOf" srcId="{150324E6-5E5E-45BD-9871-F471EBC96DEC}" destId="{06BC5040-6358-4310-B27B-B5AC544516DC}" srcOrd="1" destOrd="0" presId="urn:microsoft.com/office/officeart/2005/8/layout/hierarchy2"/>
    <dgm:cxn modelId="{502A41A2-F64F-4E18-8AE7-EB92177FF011}" type="presOf" srcId="{95702D16-3C4F-4EA4-9897-089F96DD2D1D}" destId="{867C4136-E820-4606-A569-7560B6E41A93}" srcOrd="0" destOrd="0" presId="urn:microsoft.com/office/officeart/2005/8/layout/hierarchy2"/>
    <dgm:cxn modelId="{12EF46FA-7C92-48D9-B87F-391AADEA483B}" type="presOf" srcId="{3669FB95-2FE6-4B2F-924C-32470FC819FA}" destId="{37EFE3D1-DBCD-4776-9D93-9787DEF4F9E7}" srcOrd="0" destOrd="0" presId="urn:microsoft.com/office/officeart/2005/8/layout/hierarchy2"/>
    <dgm:cxn modelId="{9484A680-B2D1-4D9E-92EE-5361EF5FA578}" type="presOf" srcId="{6F2C9498-9230-4816-A1AA-3E4946438A2F}" destId="{2C56541B-435F-408A-87D8-177DEB11B9D5}" srcOrd="0" destOrd="0" presId="urn:microsoft.com/office/officeart/2005/8/layout/hierarchy2"/>
    <dgm:cxn modelId="{EB4B1B4B-7300-42FB-9B73-83716563E82F}" type="presOf" srcId="{D38E39C2-0C86-4DD9-BC8E-1327DBF1ED91}" destId="{10F6FD01-6D4C-4012-BB7B-4145CD4D0790}" srcOrd="0" destOrd="0" presId="urn:microsoft.com/office/officeart/2005/8/layout/hierarchy2"/>
    <dgm:cxn modelId="{E024817F-7914-40D3-BB97-F9525C68A37A}" type="presOf" srcId="{F0E26E31-B9C1-4966-8345-460297A1522A}" destId="{49A83E00-DDF2-4843-AA8E-4CEA47A469B3}" srcOrd="0" destOrd="0" presId="urn:microsoft.com/office/officeart/2005/8/layout/hierarchy2"/>
    <dgm:cxn modelId="{6DFD96C0-521F-44E1-A3F0-7D151964E8E0}" type="presOf" srcId="{5F0B10F5-1687-4909-80E3-C6FFF0326873}" destId="{532C0F05-4C6D-4E8A-BB9C-BEB80F322437}" srcOrd="1" destOrd="0" presId="urn:microsoft.com/office/officeart/2005/8/layout/hierarchy2"/>
    <dgm:cxn modelId="{F2837459-5253-4B68-8501-9238958FDDFC}" type="presOf" srcId="{11E9C930-DD25-46CF-A597-7758C8F3AAA3}" destId="{C66B15FC-6482-423F-9948-0FCDF0173C66}" srcOrd="0" destOrd="0" presId="urn:microsoft.com/office/officeart/2005/8/layout/hierarchy2"/>
    <dgm:cxn modelId="{EE6A4FE8-EA96-4F7E-A47A-2E9D480E1F55}" srcId="{9AA7B385-A48B-4613-AF34-05220F9D15F0}" destId="{F0E26E31-B9C1-4966-8345-460297A1522A}" srcOrd="1" destOrd="0" parTransId="{DB99FC54-2829-485D-9EA4-E6C76758E4F9}" sibTransId="{E966F624-78A3-4678-A3E9-44196BE95DD2}"/>
    <dgm:cxn modelId="{E287A29C-2618-4C32-8E16-1B212FF084DB}" type="presOf" srcId="{1A55553C-A05C-461E-83F8-CE4DB88BBF5A}" destId="{BA402DBE-B8A9-410F-A938-C8D1CF60DD70}" srcOrd="1" destOrd="0" presId="urn:microsoft.com/office/officeart/2005/8/layout/hierarchy2"/>
    <dgm:cxn modelId="{DEAA91C6-AE3C-4A39-86F7-0171BF7EAEB8}" type="presOf" srcId="{5F0B10F5-1687-4909-80E3-C6FFF0326873}" destId="{979A47D6-2747-4465-B0CF-9E5742C8F534}" srcOrd="0" destOrd="0" presId="urn:microsoft.com/office/officeart/2005/8/layout/hierarchy2"/>
    <dgm:cxn modelId="{7D23AB7A-CCB5-4C19-976B-A1D5E1E18E15}" type="presOf" srcId="{9132D2B6-7598-4872-B264-E78A3D2B1A80}" destId="{B67F8760-6017-4CA7-8371-7B9454E2FC01}" srcOrd="1" destOrd="0" presId="urn:microsoft.com/office/officeart/2005/8/layout/hierarchy2"/>
    <dgm:cxn modelId="{B979B551-376B-488B-B1F6-445CADFFFBB1}" srcId="{6F2C9498-9230-4816-A1AA-3E4946438A2F}" destId="{92AF104F-A9B0-479A-A9A0-A3129E2DBF0D}" srcOrd="3" destOrd="0" parTransId="{172966B1-A59D-44CE-9372-3D564E5DD526}" sibTransId="{25A2380C-9F21-49A8-971B-2DC3345BC87A}"/>
    <dgm:cxn modelId="{3F551583-A69F-487F-84E2-710F9C8A2C7E}" type="presOf" srcId="{92AF104F-A9B0-479A-A9A0-A3129E2DBF0D}" destId="{E8D75F5E-E4D1-460B-BCA6-229B4A1F2616}" srcOrd="0" destOrd="0" presId="urn:microsoft.com/office/officeart/2005/8/layout/hierarchy2"/>
    <dgm:cxn modelId="{13CC85A5-E72A-43A2-8818-E0541F08B604}" type="presOf" srcId="{1A55553C-A05C-461E-83F8-CE4DB88BBF5A}" destId="{B6054515-2D78-4BD8-9CB4-377CCC60C194}" srcOrd="0" destOrd="0" presId="urn:microsoft.com/office/officeart/2005/8/layout/hierarchy2"/>
    <dgm:cxn modelId="{23473718-1C79-4894-B9B7-39466F6B4C22}" srcId="{6F2C9498-9230-4816-A1AA-3E4946438A2F}" destId="{3669FB95-2FE6-4B2F-924C-32470FC819FA}" srcOrd="2" destOrd="0" parTransId="{150324E6-5E5E-45BD-9871-F471EBC96DEC}" sibTransId="{37A933E4-F80C-4B5A-8C1B-076B51A38299}"/>
    <dgm:cxn modelId="{F5C2606C-EAC5-4801-9CFD-B48056828D81}" type="presOf" srcId="{DB99FC54-2829-485D-9EA4-E6C76758E4F9}" destId="{966893FD-8386-4316-8EB2-C0A9BA5DE891}" srcOrd="1" destOrd="0" presId="urn:microsoft.com/office/officeart/2005/8/layout/hierarchy2"/>
    <dgm:cxn modelId="{85AC11BF-4F57-45FC-B385-4ECE002D0B01}" type="presOf" srcId="{DB99FC54-2829-485D-9EA4-E6C76758E4F9}" destId="{3A07E0A9-CAB9-4E83-BFE4-A29A7FD94157}" srcOrd="0" destOrd="0" presId="urn:microsoft.com/office/officeart/2005/8/layout/hierarchy2"/>
    <dgm:cxn modelId="{10F713B7-3CEC-47CF-BFA1-915D9202F78E}" type="presOf" srcId="{11E9C930-DD25-46CF-A597-7758C8F3AAA3}" destId="{C2BA47A6-B9A3-4C7A-BF93-5BA50DFD1E9A}" srcOrd="1" destOrd="0" presId="urn:microsoft.com/office/officeart/2005/8/layout/hierarchy2"/>
    <dgm:cxn modelId="{A8F5BBF3-D543-476A-B37F-A85B74097AEB}" type="presOf" srcId="{172966B1-A59D-44CE-9372-3D564E5DD526}" destId="{847A8835-3260-4102-A11F-3CD581203CBB}" srcOrd="1" destOrd="0" presId="urn:microsoft.com/office/officeart/2005/8/layout/hierarchy2"/>
    <dgm:cxn modelId="{F3DB753D-3E84-4580-B607-842A53618D74}" type="presOf" srcId="{172966B1-A59D-44CE-9372-3D564E5DD526}" destId="{9551F8B2-DCE5-4910-9C05-1D1E582C0BA4}" srcOrd="0" destOrd="0" presId="urn:microsoft.com/office/officeart/2005/8/layout/hierarchy2"/>
    <dgm:cxn modelId="{7070DB2C-ABFF-4FA8-BD76-F16DE9B9463F}" type="presOf" srcId="{A9004B8C-18D2-4F21-8FD6-79E0373B4269}" destId="{194501A8-1EE6-40E8-8225-B71C17E74A3C}" srcOrd="0" destOrd="0" presId="urn:microsoft.com/office/officeart/2005/8/layout/hierarchy2"/>
    <dgm:cxn modelId="{ADEDCDE4-AFE6-4F99-BB4E-BDD830622D90}" type="presOf" srcId="{8E817F07-102C-49A8-A92C-A189BC6F776D}" destId="{9113850B-15E3-4B8E-8F8B-081F3431E3DF}" srcOrd="0" destOrd="0" presId="urn:microsoft.com/office/officeart/2005/8/layout/hierarchy2"/>
    <dgm:cxn modelId="{0938EEA9-72BC-4BEC-8A28-3D98C85D06DB}" type="presOf" srcId="{3CAA9B75-FF77-454C-9421-FBD747E6CFB3}" destId="{122BFB65-5EB5-4633-BF01-00A507472BDE}" srcOrd="0" destOrd="0" presId="urn:microsoft.com/office/officeart/2005/8/layout/hierarchy2"/>
    <dgm:cxn modelId="{8D56BEAB-BE2C-48D4-9BA8-199540632667}" type="presOf" srcId="{9AA7B385-A48B-4613-AF34-05220F9D15F0}" destId="{4AE95BA5-4C8F-4726-BAAB-E8A52CA08406}" srcOrd="0" destOrd="0" presId="urn:microsoft.com/office/officeart/2005/8/layout/hierarchy2"/>
    <dgm:cxn modelId="{7E630EA4-AD3F-4462-BB74-07B3D5E446F9}" srcId="{6F2C9498-9230-4816-A1AA-3E4946438A2F}" destId="{405C7814-E5F4-4B50-930B-437A571F53BC}" srcOrd="0" destOrd="0" parTransId="{D38E39C2-0C86-4DD9-BC8E-1327DBF1ED91}" sibTransId="{514271B7-8629-4BAE-99A3-97B4BA200E79}"/>
    <dgm:cxn modelId="{01D74A6F-D129-4505-AA6D-7ED59DD29EBF}" type="presOf" srcId="{8E817F07-102C-49A8-A92C-A189BC6F776D}" destId="{EEA811F2-FD3B-46EF-8A8C-3BD793DA9C00}" srcOrd="1" destOrd="0" presId="urn:microsoft.com/office/officeart/2005/8/layout/hierarchy2"/>
    <dgm:cxn modelId="{43AD9488-F542-441F-B42D-F42B25E511BA}" srcId="{6F2C9498-9230-4816-A1AA-3E4946438A2F}" destId="{6A9C4E53-B34E-4742-8E05-B3702D5F2F0B}" srcOrd="1" destOrd="0" parTransId="{8E817F07-102C-49A8-A92C-A189BC6F776D}" sibTransId="{F66977C1-B23D-4F68-A768-8E181AE19D2B}"/>
    <dgm:cxn modelId="{59B38778-3339-4D74-BCAC-CB78198FE08C}" type="presParOf" srcId="{194501A8-1EE6-40E8-8225-B71C17E74A3C}" destId="{16CD60A4-D38D-4A0E-8446-07E25A0157D5}" srcOrd="0" destOrd="0" presId="urn:microsoft.com/office/officeart/2005/8/layout/hierarchy2"/>
    <dgm:cxn modelId="{52DCF3C6-176E-460D-B825-D50E3BA414F8}" type="presParOf" srcId="{16CD60A4-D38D-4A0E-8446-07E25A0157D5}" destId="{4AE95BA5-4C8F-4726-BAAB-E8A52CA08406}" srcOrd="0" destOrd="0" presId="urn:microsoft.com/office/officeart/2005/8/layout/hierarchy2"/>
    <dgm:cxn modelId="{4FBB76F3-F572-45E6-B0F6-7CC97EC8D9F0}" type="presParOf" srcId="{16CD60A4-D38D-4A0E-8446-07E25A0157D5}" destId="{804D0CDD-8531-4313-8E70-2EAA52B0CB88}" srcOrd="1" destOrd="0" presId="urn:microsoft.com/office/officeart/2005/8/layout/hierarchy2"/>
    <dgm:cxn modelId="{AA567221-9A2E-4E0C-B331-1B59C619D919}" type="presParOf" srcId="{804D0CDD-8531-4313-8E70-2EAA52B0CB88}" destId="{7AC91289-CD2D-4A9C-98DD-9B4BA57E1E51}" srcOrd="0" destOrd="0" presId="urn:microsoft.com/office/officeart/2005/8/layout/hierarchy2"/>
    <dgm:cxn modelId="{2FDF46DF-1F58-4AE6-A8D0-26B7799E01DE}" type="presParOf" srcId="{7AC91289-CD2D-4A9C-98DD-9B4BA57E1E51}" destId="{079C9A16-7ACC-441F-B887-041C57CC3284}" srcOrd="0" destOrd="0" presId="urn:microsoft.com/office/officeart/2005/8/layout/hierarchy2"/>
    <dgm:cxn modelId="{68DC715E-C659-456D-9EC3-8AD98AB481A7}" type="presParOf" srcId="{804D0CDD-8531-4313-8E70-2EAA52B0CB88}" destId="{30B04706-28E3-43C2-82A3-B3AF27C494C3}" srcOrd="1" destOrd="0" presId="urn:microsoft.com/office/officeart/2005/8/layout/hierarchy2"/>
    <dgm:cxn modelId="{6E3ACA19-5AE0-431E-B67D-6E8559C3871B}" type="presParOf" srcId="{30B04706-28E3-43C2-82A3-B3AF27C494C3}" destId="{2C56541B-435F-408A-87D8-177DEB11B9D5}" srcOrd="0" destOrd="0" presId="urn:microsoft.com/office/officeart/2005/8/layout/hierarchy2"/>
    <dgm:cxn modelId="{B9831355-3F51-437A-BDB4-6C0D25C8A635}" type="presParOf" srcId="{30B04706-28E3-43C2-82A3-B3AF27C494C3}" destId="{B370AB96-B056-40F5-ACD5-DCB84C8E5464}" srcOrd="1" destOrd="0" presId="urn:microsoft.com/office/officeart/2005/8/layout/hierarchy2"/>
    <dgm:cxn modelId="{90172628-88F0-4A7F-8B61-1A5F7A30E1B7}" type="presParOf" srcId="{B370AB96-B056-40F5-ACD5-DCB84C8E5464}" destId="{10F6FD01-6D4C-4012-BB7B-4145CD4D0790}" srcOrd="0" destOrd="0" presId="urn:microsoft.com/office/officeart/2005/8/layout/hierarchy2"/>
    <dgm:cxn modelId="{C7570C09-9568-4655-A6EC-45C25FE9D58C}" type="presParOf" srcId="{10F6FD01-6D4C-4012-BB7B-4145CD4D0790}" destId="{78755E85-E2C7-41AD-B7E3-3ACA6FD4A7D4}" srcOrd="0" destOrd="0" presId="urn:microsoft.com/office/officeart/2005/8/layout/hierarchy2"/>
    <dgm:cxn modelId="{4609B95A-5FDB-4F95-893A-A8FA16C59BF6}" type="presParOf" srcId="{B370AB96-B056-40F5-ACD5-DCB84C8E5464}" destId="{1626759E-5B88-47F0-B847-95D6E0B5C41F}" srcOrd="1" destOrd="0" presId="urn:microsoft.com/office/officeart/2005/8/layout/hierarchy2"/>
    <dgm:cxn modelId="{3468CC08-0BBD-4FC4-88F4-5F89FA6FEF43}" type="presParOf" srcId="{1626759E-5B88-47F0-B847-95D6E0B5C41F}" destId="{A97CDD09-268E-44DD-B613-1DE3013583CF}" srcOrd="0" destOrd="0" presId="urn:microsoft.com/office/officeart/2005/8/layout/hierarchy2"/>
    <dgm:cxn modelId="{9E7AB61A-C5DA-4DFC-A0AA-952EC4537235}" type="presParOf" srcId="{1626759E-5B88-47F0-B847-95D6E0B5C41F}" destId="{762C50AD-2AB3-4B96-BACD-D83DC48BDA70}" srcOrd="1" destOrd="0" presId="urn:microsoft.com/office/officeart/2005/8/layout/hierarchy2"/>
    <dgm:cxn modelId="{49A40288-8F81-4AED-A4FA-D3D8B6D7496C}" type="presParOf" srcId="{B370AB96-B056-40F5-ACD5-DCB84C8E5464}" destId="{9113850B-15E3-4B8E-8F8B-081F3431E3DF}" srcOrd="2" destOrd="0" presId="urn:microsoft.com/office/officeart/2005/8/layout/hierarchy2"/>
    <dgm:cxn modelId="{BF029749-990A-410C-BD48-A84444D68E06}" type="presParOf" srcId="{9113850B-15E3-4B8E-8F8B-081F3431E3DF}" destId="{EEA811F2-FD3B-46EF-8A8C-3BD793DA9C00}" srcOrd="0" destOrd="0" presId="urn:microsoft.com/office/officeart/2005/8/layout/hierarchy2"/>
    <dgm:cxn modelId="{8E10FB89-D834-45FB-A612-2172A6FEB232}" type="presParOf" srcId="{B370AB96-B056-40F5-ACD5-DCB84C8E5464}" destId="{96BD2605-F7EE-482B-AFEB-392411808B4D}" srcOrd="3" destOrd="0" presId="urn:microsoft.com/office/officeart/2005/8/layout/hierarchy2"/>
    <dgm:cxn modelId="{5A599A3B-B3C0-4CE2-AACB-85101C886BF3}" type="presParOf" srcId="{96BD2605-F7EE-482B-AFEB-392411808B4D}" destId="{884A69CB-71EA-4FA5-AB13-FB23B8B2F02A}" srcOrd="0" destOrd="0" presId="urn:microsoft.com/office/officeart/2005/8/layout/hierarchy2"/>
    <dgm:cxn modelId="{05D79AC0-136F-415A-AB7D-573F2C36C407}" type="presParOf" srcId="{96BD2605-F7EE-482B-AFEB-392411808B4D}" destId="{653E8812-B65C-49DE-83EA-ACE5B5AAC6A0}" srcOrd="1" destOrd="0" presId="urn:microsoft.com/office/officeart/2005/8/layout/hierarchy2"/>
    <dgm:cxn modelId="{C77B5471-AC21-4A28-8E8C-3062E68E3D80}" type="presParOf" srcId="{B370AB96-B056-40F5-ACD5-DCB84C8E5464}" destId="{427FD256-B03B-4854-A68E-A000546B4D4C}" srcOrd="4" destOrd="0" presId="urn:microsoft.com/office/officeart/2005/8/layout/hierarchy2"/>
    <dgm:cxn modelId="{19FBAEF2-3B41-40DD-9B67-6597D5993B29}" type="presParOf" srcId="{427FD256-B03B-4854-A68E-A000546B4D4C}" destId="{06BC5040-6358-4310-B27B-B5AC544516DC}" srcOrd="0" destOrd="0" presId="urn:microsoft.com/office/officeart/2005/8/layout/hierarchy2"/>
    <dgm:cxn modelId="{C9B6AA37-801A-411D-AF27-203FF59A63C9}" type="presParOf" srcId="{B370AB96-B056-40F5-ACD5-DCB84C8E5464}" destId="{51884A87-98EE-4F18-8E6F-15DC1A817DF6}" srcOrd="5" destOrd="0" presId="urn:microsoft.com/office/officeart/2005/8/layout/hierarchy2"/>
    <dgm:cxn modelId="{13566B4D-96C6-4CB1-B57F-73676F720716}" type="presParOf" srcId="{51884A87-98EE-4F18-8E6F-15DC1A817DF6}" destId="{37EFE3D1-DBCD-4776-9D93-9787DEF4F9E7}" srcOrd="0" destOrd="0" presId="urn:microsoft.com/office/officeart/2005/8/layout/hierarchy2"/>
    <dgm:cxn modelId="{A5D7CF67-8561-4383-8D0B-320087712BFA}" type="presParOf" srcId="{51884A87-98EE-4F18-8E6F-15DC1A817DF6}" destId="{9175A01A-E218-40AD-BF75-132AF34B20C8}" srcOrd="1" destOrd="0" presId="urn:microsoft.com/office/officeart/2005/8/layout/hierarchy2"/>
    <dgm:cxn modelId="{FD7AA702-93E6-4306-A6CA-1F14CD7AD7D9}" type="presParOf" srcId="{B370AB96-B056-40F5-ACD5-DCB84C8E5464}" destId="{9551F8B2-DCE5-4910-9C05-1D1E582C0BA4}" srcOrd="6" destOrd="0" presId="urn:microsoft.com/office/officeart/2005/8/layout/hierarchy2"/>
    <dgm:cxn modelId="{C8C980D6-21D3-45A2-8A8E-803CD0B42C6C}" type="presParOf" srcId="{9551F8B2-DCE5-4910-9C05-1D1E582C0BA4}" destId="{847A8835-3260-4102-A11F-3CD581203CBB}" srcOrd="0" destOrd="0" presId="urn:microsoft.com/office/officeart/2005/8/layout/hierarchy2"/>
    <dgm:cxn modelId="{C72EF67A-0E5B-4061-B9A4-21FD8F7CB646}" type="presParOf" srcId="{B370AB96-B056-40F5-ACD5-DCB84C8E5464}" destId="{3E561D2C-723A-494A-BFCF-B02CCC1B87B7}" srcOrd="7" destOrd="0" presId="urn:microsoft.com/office/officeart/2005/8/layout/hierarchy2"/>
    <dgm:cxn modelId="{A070CBA3-FED8-49D0-BB58-2C0ECA875A89}" type="presParOf" srcId="{3E561D2C-723A-494A-BFCF-B02CCC1B87B7}" destId="{E8D75F5E-E4D1-460B-BCA6-229B4A1F2616}" srcOrd="0" destOrd="0" presId="urn:microsoft.com/office/officeart/2005/8/layout/hierarchy2"/>
    <dgm:cxn modelId="{16C2A62E-4F2B-49D6-86CA-F180704523CC}" type="presParOf" srcId="{3E561D2C-723A-494A-BFCF-B02CCC1B87B7}" destId="{5F1F5B7E-7DF2-4DD4-BDD8-8C88BA82DF9C}" srcOrd="1" destOrd="0" presId="urn:microsoft.com/office/officeart/2005/8/layout/hierarchy2"/>
    <dgm:cxn modelId="{10E514C0-4D1B-439A-BADD-683CE5FD7C0E}" type="presParOf" srcId="{B370AB96-B056-40F5-ACD5-DCB84C8E5464}" destId="{C66B15FC-6482-423F-9948-0FCDF0173C66}" srcOrd="8" destOrd="0" presId="urn:microsoft.com/office/officeart/2005/8/layout/hierarchy2"/>
    <dgm:cxn modelId="{4E04C6C7-CDD9-449A-86EF-385B18134917}" type="presParOf" srcId="{C66B15FC-6482-423F-9948-0FCDF0173C66}" destId="{C2BA47A6-B9A3-4C7A-BF93-5BA50DFD1E9A}" srcOrd="0" destOrd="0" presId="urn:microsoft.com/office/officeart/2005/8/layout/hierarchy2"/>
    <dgm:cxn modelId="{6F34DEA7-8CFC-4998-9405-C0FA58F48632}" type="presParOf" srcId="{B370AB96-B056-40F5-ACD5-DCB84C8E5464}" destId="{95C13847-B0A2-46D4-8146-471A426DFC93}" srcOrd="9" destOrd="0" presId="urn:microsoft.com/office/officeart/2005/8/layout/hierarchy2"/>
    <dgm:cxn modelId="{560C8A52-C510-43E1-8E35-AC5418FDD39F}" type="presParOf" srcId="{95C13847-B0A2-46D4-8146-471A426DFC93}" destId="{867C4136-E820-4606-A569-7560B6E41A93}" srcOrd="0" destOrd="0" presId="urn:microsoft.com/office/officeart/2005/8/layout/hierarchy2"/>
    <dgm:cxn modelId="{EBC8CB86-606F-41DF-B0D7-1CFCCD037EB5}" type="presParOf" srcId="{95C13847-B0A2-46D4-8146-471A426DFC93}" destId="{B9272144-15F0-44AB-B287-057429F19D0F}" srcOrd="1" destOrd="0" presId="urn:microsoft.com/office/officeart/2005/8/layout/hierarchy2"/>
    <dgm:cxn modelId="{EE859FAE-6D97-4855-95D6-0E07E1558CCD}" type="presParOf" srcId="{804D0CDD-8531-4313-8E70-2EAA52B0CB88}" destId="{3A07E0A9-CAB9-4E83-BFE4-A29A7FD94157}" srcOrd="2" destOrd="0" presId="urn:microsoft.com/office/officeart/2005/8/layout/hierarchy2"/>
    <dgm:cxn modelId="{54B3A91A-1C5A-41AB-985F-EAE153CE4681}" type="presParOf" srcId="{3A07E0A9-CAB9-4E83-BFE4-A29A7FD94157}" destId="{966893FD-8386-4316-8EB2-C0A9BA5DE891}" srcOrd="0" destOrd="0" presId="urn:microsoft.com/office/officeart/2005/8/layout/hierarchy2"/>
    <dgm:cxn modelId="{998A2C1A-2213-4D3F-9866-C2361A5E433F}" type="presParOf" srcId="{804D0CDD-8531-4313-8E70-2EAA52B0CB88}" destId="{C687A37F-A2AD-4F34-A823-A2FA8DBE7D58}" srcOrd="3" destOrd="0" presId="urn:microsoft.com/office/officeart/2005/8/layout/hierarchy2"/>
    <dgm:cxn modelId="{BC05DBF6-E973-4071-A9A3-5F2B290BC4C9}" type="presParOf" srcId="{C687A37F-A2AD-4F34-A823-A2FA8DBE7D58}" destId="{49A83E00-DDF2-4843-AA8E-4CEA47A469B3}" srcOrd="0" destOrd="0" presId="urn:microsoft.com/office/officeart/2005/8/layout/hierarchy2"/>
    <dgm:cxn modelId="{4E72495C-DE28-4CB4-9C9B-4B1B9C94AF0A}" type="presParOf" srcId="{C687A37F-A2AD-4F34-A823-A2FA8DBE7D58}" destId="{555BD8A3-EE91-48EF-98AC-3E66F9389B6F}" srcOrd="1" destOrd="0" presId="urn:microsoft.com/office/officeart/2005/8/layout/hierarchy2"/>
    <dgm:cxn modelId="{A5EF3792-DA88-4D61-ADAA-8D43F9D3F187}" type="presParOf" srcId="{555BD8A3-EE91-48EF-98AC-3E66F9389B6F}" destId="{157426C0-845A-4462-9478-72F90EF3EE76}" srcOrd="0" destOrd="0" presId="urn:microsoft.com/office/officeart/2005/8/layout/hierarchy2"/>
    <dgm:cxn modelId="{86F82212-C658-47E9-A535-F065D07E812F}" type="presParOf" srcId="{157426C0-845A-4462-9478-72F90EF3EE76}" destId="{B67F8760-6017-4CA7-8371-7B9454E2FC01}" srcOrd="0" destOrd="0" presId="urn:microsoft.com/office/officeart/2005/8/layout/hierarchy2"/>
    <dgm:cxn modelId="{35DF1A85-3B0C-480D-8C00-15413292BDDA}" type="presParOf" srcId="{555BD8A3-EE91-48EF-98AC-3E66F9389B6F}" destId="{7AB8514B-3DA9-4885-84BD-7DB98966C965}" srcOrd="1" destOrd="0" presId="urn:microsoft.com/office/officeart/2005/8/layout/hierarchy2"/>
    <dgm:cxn modelId="{6B2E5D15-306F-4C66-A49C-3338EFD7EC24}" type="presParOf" srcId="{7AB8514B-3DA9-4885-84BD-7DB98966C965}" destId="{07A3BBD6-3EB4-40E6-99DC-C247A56927A3}" srcOrd="0" destOrd="0" presId="urn:microsoft.com/office/officeart/2005/8/layout/hierarchy2"/>
    <dgm:cxn modelId="{55CFADA4-5DFC-4B42-B0D9-B0909A530D7D}" type="presParOf" srcId="{7AB8514B-3DA9-4885-84BD-7DB98966C965}" destId="{0EECB345-5D45-47A0-B482-92F9D204717D}" srcOrd="1" destOrd="0" presId="urn:microsoft.com/office/officeart/2005/8/layout/hierarchy2"/>
    <dgm:cxn modelId="{42B115A6-5218-462A-A7C4-04D8CCCA7F1B}" type="presParOf" srcId="{555BD8A3-EE91-48EF-98AC-3E66F9389B6F}" destId="{979A47D6-2747-4465-B0CF-9E5742C8F534}" srcOrd="2" destOrd="0" presId="urn:microsoft.com/office/officeart/2005/8/layout/hierarchy2"/>
    <dgm:cxn modelId="{DA534615-20B8-4AFD-8043-777A324514AC}" type="presParOf" srcId="{979A47D6-2747-4465-B0CF-9E5742C8F534}" destId="{532C0F05-4C6D-4E8A-BB9C-BEB80F322437}" srcOrd="0" destOrd="0" presId="urn:microsoft.com/office/officeart/2005/8/layout/hierarchy2"/>
    <dgm:cxn modelId="{C8177681-0C0F-4088-8943-EA7A32296609}" type="presParOf" srcId="{555BD8A3-EE91-48EF-98AC-3E66F9389B6F}" destId="{BF0E0C13-5A13-4150-B255-22D1BE36AE5B}" srcOrd="3" destOrd="0" presId="urn:microsoft.com/office/officeart/2005/8/layout/hierarchy2"/>
    <dgm:cxn modelId="{E31EA012-166F-47CD-ACD6-CC4C4051CD5B}" type="presParOf" srcId="{BF0E0C13-5A13-4150-B255-22D1BE36AE5B}" destId="{122BFB65-5EB5-4633-BF01-00A507472BDE}" srcOrd="0" destOrd="0" presId="urn:microsoft.com/office/officeart/2005/8/layout/hierarchy2"/>
    <dgm:cxn modelId="{418A951A-D25A-4A7E-8727-4CE9EAF4DA82}" type="presParOf" srcId="{BF0E0C13-5A13-4150-B255-22D1BE36AE5B}" destId="{3A276685-705B-46ED-995D-BEEA0A95662B}" srcOrd="1" destOrd="0" presId="urn:microsoft.com/office/officeart/2005/8/layout/hierarchy2"/>
    <dgm:cxn modelId="{C9FD45B4-03A6-43FB-8284-38255312E576}" type="presParOf" srcId="{555BD8A3-EE91-48EF-98AC-3E66F9389B6F}" destId="{B6054515-2D78-4BD8-9CB4-377CCC60C194}" srcOrd="4" destOrd="0" presId="urn:microsoft.com/office/officeart/2005/8/layout/hierarchy2"/>
    <dgm:cxn modelId="{65B7C81A-ACD5-4DBD-B6D6-771808ADC8E1}" type="presParOf" srcId="{B6054515-2D78-4BD8-9CB4-377CCC60C194}" destId="{BA402DBE-B8A9-410F-A938-C8D1CF60DD70}" srcOrd="0" destOrd="0" presId="urn:microsoft.com/office/officeart/2005/8/layout/hierarchy2"/>
    <dgm:cxn modelId="{DD728DC4-F1F7-466A-9E6E-625FE94E5267}" type="presParOf" srcId="{555BD8A3-EE91-48EF-98AC-3E66F9389B6F}" destId="{905BCC04-FCA9-4870-8636-BF409A146C19}" srcOrd="5" destOrd="0" presId="urn:microsoft.com/office/officeart/2005/8/layout/hierarchy2"/>
    <dgm:cxn modelId="{BA8B2E71-5955-4E67-8313-EF1BF27A8FB8}" type="presParOf" srcId="{905BCC04-FCA9-4870-8636-BF409A146C19}" destId="{7384536B-591D-4543-B583-8E87B824CDFE}" srcOrd="0" destOrd="0" presId="urn:microsoft.com/office/officeart/2005/8/layout/hierarchy2"/>
    <dgm:cxn modelId="{00C4C96F-483C-4D20-AEE5-A7642478F467}" type="presParOf" srcId="{905BCC04-FCA9-4870-8636-BF409A146C19}" destId="{BCB790A2-2C7C-4F38-8D80-2006A6FDA4A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2199AF-7384-469E-8342-5939C14A98B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386E4B0F-FAFF-4FC5-900A-5FC28DADAF69}">
      <dgm:prSet phldrT="[Text]" custT="1">
        <dgm:style>
          <a:lnRef idx="1">
            <a:schemeClr val="accent5"/>
          </a:lnRef>
          <a:fillRef idx="3">
            <a:schemeClr val="accent5"/>
          </a:fillRef>
          <a:effectRef idx="2">
            <a:schemeClr val="accent5"/>
          </a:effectRef>
          <a:fontRef idx="minor">
            <a:schemeClr val="lt1"/>
          </a:fontRef>
        </dgm:style>
      </dgm:prSet>
      <dgm:spPr>
        <a:solidFill>
          <a:schemeClr val="accent6"/>
        </a:solidFill>
      </dgm:spPr>
      <dgm:t>
        <a:bodyPr/>
        <a:lstStyle/>
        <a:p>
          <a:r>
            <a:rPr lang="fa-IR" sz="2000" b="1" dirty="0" smtClean="0">
              <a:solidFill>
                <a:schemeClr val="tx1">
                  <a:lumMod val="95000"/>
                  <a:lumOff val="5000"/>
                </a:schemeClr>
              </a:solidFill>
              <a:cs typeface="B Titr" pitchFamily="2" charset="-78"/>
            </a:rPr>
            <a:t>آموزش</a:t>
          </a:r>
          <a:endParaRPr lang="en-US" sz="1000" b="1" dirty="0">
            <a:solidFill>
              <a:schemeClr val="tx1">
                <a:lumMod val="95000"/>
                <a:lumOff val="5000"/>
              </a:schemeClr>
            </a:solidFill>
            <a:cs typeface="B Titr" pitchFamily="2" charset="-78"/>
          </a:endParaRPr>
        </a:p>
      </dgm:t>
    </dgm:pt>
    <dgm:pt modelId="{75C1F7FD-DBE0-44A3-A6D7-36EB929CEA65}" type="parTrans" cxnId="{9C7073BA-794A-4D15-99E0-2520CF8BD71C}">
      <dgm:prSet/>
      <dgm:spPr/>
      <dgm:t>
        <a:bodyPr/>
        <a:lstStyle/>
        <a:p>
          <a:endParaRPr lang="en-US"/>
        </a:p>
      </dgm:t>
    </dgm:pt>
    <dgm:pt modelId="{571BB535-123E-48A0-BA90-194489FD6D55}" type="sibTrans" cxnId="{9C7073BA-794A-4D15-99E0-2520CF8BD71C}">
      <dgm:prSet/>
      <dgm:spPr/>
      <dgm:t>
        <a:bodyPr/>
        <a:lstStyle/>
        <a:p>
          <a:endParaRPr lang="en-US"/>
        </a:p>
      </dgm:t>
    </dgm:pt>
    <dgm:pt modelId="{C004466D-1C0D-42E2-AB41-A37F7563EB6A}">
      <dgm:prSet phldrT="[Text]" custT="1">
        <dgm:style>
          <a:lnRef idx="1">
            <a:schemeClr val="accent5"/>
          </a:lnRef>
          <a:fillRef idx="2">
            <a:schemeClr val="accent5"/>
          </a:fillRef>
          <a:effectRef idx="1">
            <a:schemeClr val="accent5"/>
          </a:effectRef>
          <a:fontRef idx="minor">
            <a:schemeClr val="dk1"/>
          </a:fontRef>
        </dgm:style>
      </dgm:prSet>
      <dgm:spPr>
        <a:solidFill>
          <a:srgbClr val="FFC000"/>
        </a:solidFill>
      </dgm:spPr>
      <dgm:t>
        <a:bodyPr/>
        <a:lstStyle/>
        <a:p>
          <a:r>
            <a:rPr lang="fa-IR" sz="1400" dirty="0" smtClean="0">
              <a:cs typeface="B Titr" pitchFamily="2" charset="-78"/>
            </a:rPr>
            <a:t>فعال سازی آموخته های قبلی و  ایجاد ارتباط با یادگیری جدید</a:t>
          </a:r>
          <a:endParaRPr lang="en-US" sz="1400" dirty="0">
            <a:cs typeface="B Titr" pitchFamily="2" charset="-78"/>
          </a:endParaRPr>
        </a:p>
      </dgm:t>
    </dgm:pt>
    <dgm:pt modelId="{09B3395D-8303-4329-8B1C-DB15A1551422}" type="parTrans" cxnId="{4537736F-778A-4EE1-8511-D736E310DA7D}">
      <dgm:prSet/>
      <dgm:spPr/>
      <dgm:t>
        <a:bodyPr/>
        <a:lstStyle/>
        <a:p>
          <a:endParaRPr lang="en-US"/>
        </a:p>
      </dgm:t>
    </dgm:pt>
    <dgm:pt modelId="{F3E794A2-D1BB-4628-9A50-2C6673364E18}" type="sibTrans" cxnId="{4537736F-778A-4EE1-8511-D736E310DA7D}">
      <dgm:prSet/>
      <dgm:spPr/>
      <dgm:t>
        <a:bodyPr/>
        <a:lstStyle/>
        <a:p>
          <a:endParaRPr lang="en-US"/>
        </a:p>
      </dgm:t>
    </dgm:pt>
    <dgm:pt modelId="{0730B829-4686-479B-AD02-53A7CA006554}">
      <dgm:prSet phldrT="[Text]">
        <dgm:style>
          <a:lnRef idx="1">
            <a:schemeClr val="accent4"/>
          </a:lnRef>
          <a:fillRef idx="2">
            <a:schemeClr val="accent4"/>
          </a:fillRef>
          <a:effectRef idx="1">
            <a:schemeClr val="accent4"/>
          </a:effectRef>
          <a:fontRef idx="minor">
            <a:schemeClr val="dk1"/>
          </a:fontRef>
        </dgm:style>
      </dgm:prSet>
      <dgm:spPr>
        <a:solidFill>
          <a:srgbClr val="FFFF00"/>
        </a:solidFill>
      </dgm:spPr>
      <dgm:t>
        <a:bodyPr/>
        <a:lstStyle/>
        <a:p>
          <a:r>
            <a:rPr lang="fa-IR" dirty="0" smtClean="0">
              <a:cs typeface="B Titr" pitchFamily="2" charset="-78"/>
            </a:rPr>
            <a:t>فعال نمودن آموخته های قبلی مرتبط با درس جدید</a:t>
          </a:r>
          <a:endParaRPr lang="en-US" dirty="0">
            <a:cs typeface="B Titr" pitchFamily="2" charset="-78"/>
          </a:endParaRPr>
        </a:p>
      </dgm:t>
    </dgm:pt>
    <dgm:pt modelId="{AA3355C2-D9FB-477F-92CC-3E9142A2749E}" type="parTrans" cxnId="{5127D8E5-47E3-4927-8CF8-097775A0C001}">
      <dgm:prSet/>
      <dgm:spPr/>
      <dgm:t>
        <a:bodyPr/>
        <a:lstStyle/>
        <a:p>
          <a:endParaRPr lang="en-US"/>
        </a:p>
      </dgm:t>
    </dgm:pt>
    <dgm:pt modelId="{E53FE262-B02E-4D3B-BEFD-DA5FEA39045B}" type="sibTrans" cxnId="{5127D8E5-47E3-4927-8CF8-097775A0C001}">
      <dgm:prSet/>
      <dgm:spPr/>
      <dgm:t>
        <a:bodyPr/>
        <a:lstStyle/>
        <a:p>
          <a:endParaRPr lang="en-US"/>
        </a:p>
      </dgm:t>
    </dgm:pt>
    <dgm:pt modelId="{55E7906E-8F61-49E9-9694-A70E4D16FA27}">
      <dgm:prSet phldrT="[Text]" custT="1">
        <dgm:style>
          <a:lnRef idx="1">
            <a:schemeClr val="accent4"/>
          </a:lnRef>
          <a:fillRef idx="2">
            <a:schemeClr val="accent4"/>
          </a:fillRef>
          <a:effectRef idx="1">
            <a:schemeClr val="accent4"/>
          </a:effectRef>
          <a:fontRef idx="minor">
            <a:schemeClr val="dk1"/>
          </a:fontRef>
        </dgm:style>
      </dgm:prSet>
      <dgm:spPr>
        <a:solidFill>
          <a:srgbClr val="FFFF00"/>
        </a:solidFill>
      </dgm:spPr>
      <dgm:t>
        <a:bodyPr/>
        <a:lstStyle/>
        <a:p>
          <a:r>
            <a:rPr lang="fa-IR" sz="1100" dirty="0" smtClean="0">
              <a:cs typeface="B Titr" pitchFamily="2" charset="-78"/>
            </a:rPr>
            <a:t>ارائه ی پیش سازمان دهنده</a:t>
          </a:r>
          <a:endParaRPr lang="en-US" sz="1100" dirty="0">
            <a:cs typeface="B Titr" pitchFamily="2" charset="-78"/>
          </a:endParaRPr>
        </a:p>
      </dgm:t>
    </dgm:pt>
    <dgm:pt modelId="{50FBA52E-5A9D-4D34-BC35-CF14ADFA90CA}" type="parTrans" cxnId="{A3D9A78A-3F94-4133-83B4-5E6EBCD33343}">
      <dgm:prSet/>
      <dgm:spPr/>
      <dgm:t>
        <a:bodyPr/>
        <a:lstStyle/>
        <a:p>
          <a:endParaRPr lang="en-US"/>
        </a:p>
      </dgm:t>
    </dgm:pt>
    <dgm:pt modelId="{BC203C38-EB49-42DD-8534-E2E4C2102070}" type="sibTrans" cxnId="{A3D9A78A-3F94-4133-83B4-5E6EBCD33343}">
      <dgm:prSet/>
      <dgm:spPr/>
      <dgm:t>
        <a:bodyPr/>
        <a:lstStyle/>
        <a:p>
          <a:endParaRPr lang="en-US"/>
        </a:p>
      </dgm:t>
    </dgm:pt>
    <dgm:pt modelId="{CE031CD6-D2F1-487F-8A8C-3AE5D8829974}">
      <dgm:prSet phldrT="[Text]" custT="1">
        <dgm:style>
          <a:lnRef idx="1">
            <a:schemeClr val="accent5"/>
          </a:lnRef>
          <a:fillRef idx="2">
            <a:schemeClr val="accent5"/>
          </a:fillRef>
          <a:effectRef idx="1">
            <a:schemeClr val="accent5"/>
          </a:effectRef>
          <a:fontRef idx="minor">
            <a:schemeClr val="dk1"/>
          </a:fontRef>
        </dgm:style>
      </dgm:prSet>
      <dgm:spPr>
        <a:solidFill>
          <a:srgbClr val="FFC000"/>
        </a:solidFill>
      </dgm:spPr>
      <dgm:t>
        <a:bodyPr/>
        <a:lstStyle/>
        <a:p>
          <a:r>
            <a:rPr lang="fa-IR" sz="1400" dirty="0" smtClean="0">
              <a:cs typeface="B Titr" pitchFamily="2" charset="-78"/>
            </a:rPr>
            <a:t>به کار گیری روش های مناسب برای تعامل موثر دانش آموزان با مواد و محتوای جدید</a:t>
          </a:r>
          <a:endParaRPr lang="en-US" sz="1400" dirty="0">
            <a:cs typeface="B Titr" pitchFamily="2" charset="-78"/>
          </a:endParaRPr>
        </a:p>
      </dgm:t>
    </dgm:pt>
    <dgm:pt modelId="{D478DB6F-55DD-4918-82E7-91C243979B32}" type="parTrans" cxnId="{4EDE73FD-280C-48B9-AB71-93F7146331CE}">
      <dgm:prSet/>
      <dgm:spPr/>
      <dgm:t>
        <a:bodyPr/>
        <a:lstStyle/>
        <a:p>
          <a:endParaRPr lang="en-US"/>
        </a:p>
      </dgm:t>
    </dgm:pt>
    <dgm:pt modelId="{D791F55E-AC24-47EC-921F-66BF7E2FF011}" type="sibTrans" cxnId="{4EDE73FD-280C-48B9-AB71-93F7146331CE}">
      <dgm:prSet/>
      <dgm:spPr/>
      <dgm:t>
        <a:bodyPr/>
        <a:lstStyle/>
        <a:p>
          <a:endParaRPr lang="en-US"/>
        </a:p>
      </dgm:t>
    </dgm:pt>
    <dgm:pt modelId="{ACE114B8-2BFD-4665-B2FA-E0430D2A99B7}">
      <dgm:prSet custT="1">
        <dgm:style>
          <a:lnRef idx="1">
            <a:schemeClr val="accent4"/>
          </a:lnRef>
          <a:fillRef idx="2">
            <a:schemeClr val="accent4"/>
          </a:fillRef>
          <a:effectRef idx="1">
            <a:schemeClr val="accent4"/>
          </a:effectRef>
          <a:fontRef idx="minor">
            <a:schemeClr val="dk1"/>
          </a:fontRef>
        </dgm:style>
      </dgm:prSet>
      <dgm:spPr>
        <a:solidFill>
          <a:srgbClr val="FFFF00"/>
        </a:solidFill>
      </dgm:spPr>
      <dgm:t>
        <a:bodyPr/>
        <a:lstStyle/>
        <a:p>
          <a:r>
            <a:rPr lang="fa-IR" sz="1100" dirty="0" smtClean="0">
              <a:cs typeface="B Titr" pitchFamily="2" charset="-78"/>
            </a:rPr>
            <a:t>اجرای پیش آزمون</a:t>
          </a:r>
          <a:endParaRPr lang="en-US" sz="1100" dirty="0">
            <a:cs typeface="B Titr" pitchFamily="2" charset="-78"/>
          </a:endParaRPr>
        </a:p>
      </dgm:t>
    </dgm:pt>
    <dgm:pt modelId="{65F86516-0FE1-4AC7-8E63-3AF2887D240C}" type="parTrans" cxnId="{D125DA67-129E-4D8E-BC1B-3B4D6F808885}">
      <dgm:prSet/>
      <dgm:spPr/>
      <dgm:t>
        <a:bodyPr/>
        <a:lstStyle/>
        <a:p>
          <a:endParaRPr lang="en-US"/>
        </a:p>
      </dgm:t>
    </dgm:pt>
    <dgm:pt modelId="{9872A6EE-A55A-4FE9-8D89-295883C6CFF1}" type="sibTrans" cxnId="{D125DA67-129E-4D8E-BC1B-3B4D6F808885}">
      <dgm:prSet/>
      <dgm:spPr/>
      <dgm:t>
        <a:bodyPr/>
        <a:lstStyle/>
        <a:p>
          <a:endParaRPr lang="en-US"/>
        </a:p>
      </dgm:t>
    </dgm:pt>
    <dgm:pt modelId="{FFF29C58-965B-47C8-8EC3-E4DFB3CD3381}">
      <dgm:prSet custT="1">
        <dgm:style>
          <a:lnRef idx="1">
            <a:schemeClr val="accent5"/>
          </a:lnRef>
          <a:fillRef idx="2">
            <a:schemeClr val="accent5"/>
          </a:fillRef>
          <a:effectRef idx="1">
            <a:schemeClr val="accent5"/>
          </a:effectRef>
          <a:fontRef idx="minor">
            <a:schemeClr val="dk1"/>
          </a:fontRef>
        </dgm:style>
      </dgm:prSet>
      <dgm:spPr>
        <a:solidFill>
          <a:srgbClr val="FFFF00"/>
        </a:solidFill>
      </dgm:spPr>
      <dgm:t>
        <a:bodyPr/>
        <a:lstStyle/>
        <a:p>
          <a:r>
            <a:rPr lang="fa-IR" sz="900" dirty="0" smtClean="0">
              <a:cs typeface="B Titr" pitchFamily="2" charset="-78"/>
            </a:rPr>
            <a:t>به کار گیری روش های تعاملی ومتنوع درارائه درس جدید</a:t>
          </a:r>
          <a:endParaRPr lang="en-US" sz="900" dirty="0">
            <a:cs typeface="B Titr" pitchFamily="2" charset="-78"/>
          </a:endParaRPr>
        </a:p>
      </dgm:t>
    </dgm:pt>
    <dgm:pt modelId="{D051E402-9330-46EC-80F4-1A55EF67A836}" type="parTrans" cxnId="{4FD9A40B-9979-4A73-A2FB-3771148CC3C2}">
      <dgm:prSet/>
      <dgm:spPr/>
      <dgm:t>
        <a:bodyPr/>
        <a:lstStyle/>
        <a:p>
          <a:endParaRPr lang="en-US"/>
        </a:p>
      </dgm:t>
    </dgm:pt>
    <dgm:pt modelId="{21482D7D-8AE9-4FA4-AD3D-EA80F8ED3DA1}" type="sibTrans" cxnId="{4FD9A40B-9979-4A73-A2FB-3771148CC3C2}">
      <dgm:prSet/>
      <dgm:spPr/>
      <dgm:t>
        <a:bodyPr/>
        <a:lstStyle/>
        <a:p>
          <a:endParaRPr lang="en-US"/>
        </a:p>
      </dgm:t>
    </dgm:pt>
    <dgm:pt modelId="{F7CF02DF-370F-4750-BB99-434B2EAD0986}">
      <dgm:prSet custT="1">
        <dgm:style>
          <a:lnRef idx="1">
            <a:schemeClr val="accent5"/>
          </a:lnRef>
          <a:fillRef idx="2">
            <a:schemeClr val="accent5"/>
          </a:fillRef>
          <a:effectRef idx="1">
            <a:schemeClr val="accent5"/>
          </a:effectRef>
          <a:fontRef idx="minor">
            <a:schemeClr val="dk1"/>
          </a:fontRef>
        </dgm:style>
      </dgm:prSet>
      <dgm:spPr>
        <a:solidFill>
          <a:srgbClr val="FFFF00"/>
        </a:solidFill>
      </dgm:spPr>
      <dgm:t>
        <a:bodyPr/>
        <a:lstStyle/>
        <a:p>
          <a:r>
            <a:rPr lang="fa-IR" sz="900" dirty="0" smtClean="0">
              <a:cs typeface="B Titr" pitchFamily="2" charset="-78"/>
            </a:rPr>
            <a:t>به حداکثر رساندن مشارکت دانش آموزان</a:t>
          </a:r>
          <a:endParaRPr lang="en-US" sz="900" dirty="0">
            <a:cs typeface="B Titr" pitchFamily="2" charset="-78"/>
          </a:endParaRPr>
        </a:p>
      </dgm:t>
    </dgm:pt>
    <dgm:pt modelId="{555F868E-8243-4DCD-AF87-3C124DF20E78}" type="parTrans" cxnId="{97ACE090-E026-480A-ACCC-91638776D9CA}">
      <dgm:prSet/>
      <dgm:spPr/>
      <dgm:t>
        <a:bodyPr/>
        <a:lstStyle/>
        <a:p>
          <a:endParaRPr lang="en-US"/>
        </a:p>
      </dgm:t>
    </dgm:pt>
    <dgm:pt modelId="{51008999-9FC9-4E45-AFB1-2406DB15A016}" type="sibTrans" cxnId="{97ACE090-E026-480A-ACCC-91638776D9CA}">
      <dgm:prSet/>
      <dgm:spPr/>
      <dgm:t>
        <a:bodyPr/>
        <a:lstStyle/>
        <a:p>
          <a:endParaRPr lang="en-US"/>
        </a:p>
      </dgm:t>
    </dgm:pt>
    <dgm:pt modelId="{8AADAC18-2747-419F-9C3B-A49A7BFD352C}">
      <dgm:prSet custT="1">
        <dgm:style>
          <a:lnRef idx="1">
            <a:schemeClr val="accent5"/>
          </a:lnRef>
          <a:fillRef idx="2">
            <a:schemeClr val="accent5"/>
          </a:fillRef>
          <a:effectRef idx="1">
            <a:schemeClr val="accent5"/>
          </a:effectRef>
          <a:fontRef idx="minor">
            <a:schemeClr val="dk1"/>
          </a:fontRef>
        </dgm:style>
      </dgm:prSet>
      <dgm:spPr>
        <a:solidFill>
          <a:srgbClr val="FFFF00"/>
        </a:solidFill>
      </dgm:spPr>
      <dgm:t>
        <a:bodyPr/>
        <a:lstStyle/>
        <a:p>
          <a:r>
            <a:rPr lang="fa-IR" sz="900" dirty="0" smtClean="0">
              <a:cs typeface="B Titr" pitchFamily="2" charset="-78"/>
            </a:rPr>
            <a:t>کمک به درک عینی و ملموس مفاهیم کلیدی</a:t>
          </a:r>
          <a:endParaRPr lang="en-US" sz="900" dirty="0">
            <a:cs typeface="B Titr" pitchFamily="2" charset="-78"/>
          </a:endParaRPr>
        </a:p>
      </dgm:t>
    </dgm:pt>
    <dgm:pt modelId="{4A1B792A-9AAA-43FE-A15B-40CEF9B2E178}" type="parTrans" cxnId="{1A2CD4F7-3EDA-47D0-B884-57C95D07041F}">
      <dgm:prSet/>
      <dgm:spPr/>
      <dgm:t>
        <a:bodyPr/>
        <a:lstStyle/>
        <a:p>
          <a:endParaRPr lang="en-US"/>
        </a:p>
      </dgm:t>
    </dgm:pt>
    <dgm:pt modelId="{E1A7B1C7-291A-434F-8D30-4B027A7FBB8C}" type="sibTrans" cxnId="{1A2CD4F7-3EDA-47D0-B884-57C95D07041F}">
      <dgm:prSet/>
      <dgm:spPr/>
      <dgm:t>
        <a:bodyPr/>
        <a:lstStyle/>
        <a:p>
          <a:endParaRPr lang="en-US"/>
        </a:p>
      </dgm:t>
    </dgm:pt>
    <dgm:pt modelId="{0369D6A9-D737-41CE-B900-74ABB6DA8B69}">
      <dgm:prSet custT="1">
        <dgm:style>
          <a:lnRef idx="1">
            <a:schemeClr val="accent5"/>
          </a:lnRef>
          <a:fillRef idx="2">
            <a:schemeClr val="accent5"/>
          </a:fillRef>
          <a:effectRef idx="1">
            <a:schemeClr val="accent5"/>
          </a:effectRef>
          <a:fontRef idx="minor">
            <a:schemeClr val="dk1"/>
          </a:fontRef>
        </dgm:style>
      </dgm:prSet>
      <dgm:spPr>
        <a:solidFill>
          <a:srgbClr val="FFFF00"/>
        </a:solidFill>
      </dgm:spPr>
      <dgm:t>
        <a:bodyPr/>
        <a:lstStyle/>
        <a:p>
          <a:r>
            <a:rPr lang="fa-IR" sz="900" dirty="0" smtClean="0">
              <a:cs typeface="B Titr" pitchFamily="2" charset="-78"/>
            </a:rPr>
            <a:t>توجه به سبک های یادگیری و تفاوت های فردی دانش آموزان</a:t>
          </a:r>
          <a:endParaRPr lang="en-US" sz="900" dirty="0">
            <a:cs typeface="B Titr" pitchFamily="2" charset="-78"/>
          </a:endParaRPr>
        </a:p>
      </dgm:t>
    </dgm:pt>
    <dgm:pt modelId="{EC048798-87E5-4390-A751-93A932029217}" type="parTrans" cxnId="{52EAC85D-62CE-497C-8D04-68B9C3582237}">
      <dgm:prSet/>
      <dgm:spPr/>
      <dgm:t>
        <a:bodyPr/>
        <a:lstStyle/>
        <a:p>
          <a:endParaRPr lang="en-US"/>
        </a:p>
      </dgm:t>
    </dgm:pt>
    <dgm:pt modelId="{F9278083-DE64-43E1-810A-6F7322020007}" type="sibTrans" cxnId="{52EAC85D-62CE-497C-8D04-68B9C3582237}">
      <dgm:prSet/>
      <dgm:spPr/>
      <dgm:t>
        <a:bodyPr/>
        <a:lstStyle/>
        <a:p>
          <a:endParaRPr lang="en-US"/>
        </a:p>
      </dgm:t>
    </dgm:pt>
    <dgm:pt modelId="{644BFFE4-D4AC-4537-A08C-37D9991E083E}">
      <dgm:prSet custT="1">
        <dgm:style>
          <a:lnRef idx="1">
            <a:schemeClr val="accent5"/>
          </a:lnRef>
          <a:fillRef idx="2">
            <a:schemeClr val="accent5"/>
          </a:fillRef>
          <a:effectRef idx="1">
            <a:schemeClr val="accent5"/>
          </a:effectRef>
          <a:fontRef idx="minor">
            <a:schemeClr val="dk1"/>
          </a:fontRef>
        </dgm:style>
      </dgm:prSet>
      <dgm:spPr>
        <a:solidFill>
          <a:srgbClr val="FFFF00"/>
        </a:solidFill>
      </dgm:spPr>
      <dgm:t>
        <a:bodyPr/>
        <a:lstStyle/>
        <a:p>
          <a:r>
            <a:rPr lang="fa-IR" sz="1000" dirty="0" smtClean="0">
              <a:cs typeface="B Titr" pitchFamily="2" charset="-78"/>
            </a:rPr>
            <a:t>ارائه  مثال های متعدد درباره ی درس جدید</a:t>
          </a:r>
          <a:endParaRPr lang="en-US" sz="1000" dirty="0">
            <a:cs typeface="B Titr" pitchFamily="2" charset="-78"/>
          </a:endParaRPr>
        </a:p>
      </dgm:t>
    </dgm:pt>
    <dgm:pt modelId="{ED689119-603C-478B-9CA7-FCA19C9C8CB1}" type="parTrans" cxnId="{92CE8A89-A62F-4644-804F-EF59E09F437B}">
      <dgm:prSet/>
      <dgm:spPr/>
      <dgm:t>
        <a:bodyPr/>
        <a:lstStyle/>
        <a:p>
          <a:endParaRPr lang="en-US"/>
        </a:p>
      </dgm:t>
    </dgm:pt>
    <dgm:pt modelId="{7A3F3843-59BB-4686-8858-0AA9B0AECC7D}" type="sibTrans" cxnId="{92CE8A89-A62F-4644-804F-EF59E09F437B}">
      <dgm:prSet/>
      <dgm:spPr/>
      <dgm:t>
        <a:bodyPr/>
        <a:lstStyle/>
        <a:p>
          <a:endParaRPr lang="en-US"/>
        </a:p>
      </dgm:t>
    </dgm:pt>
    <dgm:pt modelId="{78DC0CD1-EE9F-4B92-B24E-31DAB48E9C0E}">
      <dgm:prSet custT="1">
        <dgm:style>
          <a:lnRef idx="1">
            <a:schemeClr val="accent5"/>
          </a:lnRef>
          <a:fillRef idx="2">
            <a:schemeClr val="accent5"/>
          </a:fillRef>
          <a:effectRef idx="1">
            <a:schemeClr val="accent5"/>
          </a:effectRef>
          <a:fontRef idx="minor">
            <a:schemeClr val="dk1"/>
          </a:fontRef>
        </dgm:style>
      </dgm:prSet>
      <dgm:spPr>
        <a:solidFill>
          <a:srgbClr val="FFFF00"/>
        </a:solidFill>
      </dgm:spPr>
      <dgm:t>
        <a:bodyPr/>
        <a:lstStyle/>
        <a:p>
          <a:r>
            <a:rPr lang="fa-IR" sz="900" dirty="0" smtClean="0">
              <a:cs typeface="B Titr" pitchFamily="2" charset="-78"/>
            </a:rPr>
            <a:t>حفظ علاقه، تمایل و انگیزش دانش آموزان</a:t>
          </a:r>
          <a:endParaRPr lang="en-US" sz="900" dirty="0">
            <a:cs typeface="B Titr" pitchFamily="2" charset="-78"/>
          </a:endParaRPr>
        </a:p>
      </dgm:t>
    </dgm:pt>
    <dgm:pt modelId="{32500C9A-7AB2-4D4F-BC7F-6398AF58DDAE}" type="parTrans" cxnId="{B1837885-DDBF-428A-A095-A92E824A50FB}">
      <dgm:prSet/>
      <dgm:spPr/>
      <dgm:t>
        <a:bodyPr/>
        <a:lstStyle/>
        <a:p>
          <a:endParaRPr lang="en-US"/>
        </a:p>
      </dgm:t>
    </dgm:pt>
    <dgm:pt modelId="{61625D16-FADE-4AF4-9C66-4758EEB7F31E}" type="sibTrans" cxnId="{B1837885-DDBF-428A-A095-A92E824A50FB}">
      <dgm:prSet/>
      <dgm:spPr/>
      <dgm:t>
        <a:bodyPr/>
        <a:lstStyle/>
        <a:p>
          <a:endParaRPr lang="en-US"/>
        </a:p>
      </dgm:t>
    </dgm:pt>
    <dgm:pt modelId="{D141987F-6A49-4717-A3FF-A2C602DE3282}">
      <dgm:prSet custT="1">
        <dgm:style>
          <a:lnRef idx="1">
            <a:schemeClr val="accent5"/>
          </a:lnRef>
          <a:fillRef idx="2">
            <a:schemeClr val="accent5"/>
          </a:fillRef>
          <a:effectRef idx="1">
            <a:schemeClr val="accent5"/>
          </a:effectRef>
          <a:fontRef idx="minor">
            <a:schemeClr val="dk1"/>
          </a:fontRef>
        </dgm:style>
      </dgm:prSet>
      <dgm:spPr>
        <a:solidFill>
          <a:srgbClr val="FFFF00"/>
        </a:solidFill>
      </dgm:spPr>
      <dgm:t>
        <a:bodyPr/>
        <a:lstStyle/>
        <a:p>
          <a:r>
            <a:rPr lang="fa-IR" sz="900" dirty="0" smtClean="0">
              <a:cs typeface="B Titr" pitchFamily="2" charset="-78"/>
            </a:rPr>
            <a:t>برجسته سازی و تاکید بر بخش های مهم درس جدید</a:t>
          </a:r>
          <a:endParaRPr lang="en-US" sz="900" dirty="0">
            <a:cs typeface="B Titr" pitchFamily="2" charset="-78"/>
          </a:endParaRPr>
        </a:p>
      </dgm:t>
    </dgm:pt>
    <dgm:pt modelId="{E0366BA1-A56B-46F3-8B33-DEBB3294D6A5}" type="parTrans" cxnId="{B19F9A9B-03B9-464C-96FC-36FEFF5FE4D3}">
      <dgm:prSet/>
      <dgm:spPr/>
      <dgm:t>
        <a:bodyPr/>
        <a:lstStyle/>
        <a:p>
          <a:endParaRPr lang="en-US"/>
        </a:p>
      </dgm:t>
    </dgm:pt>
    <dgm:pt modelId="{4676549D-3DE6-405C-AA61-D2816C20A59F}" type="sibTrans" cxnId="{B19F9A9B-03B9-464C-96FC-36FEFF5FE4D3}">
      <dgm:prSet/>
      <dgm:spPr/>
      <dgm:t>
        <a:bodyPr/>
        <a:lstStyle/>
        <a:p>
          <a:endParaRPr lang="en-US"/>
        </a:p>
      </dgm:t>
    </dgm:pt>
    <dgm:pt modelId="{3FDDB05E-9F0C-4FDA-8F2C-9D8A3EC461F2}" type="pres">
      <dgm:prSet presAssocID="{6F2199AF-7384-469E-8342-5939C14A98B6}" presName="diagram" presStyleCnt="0">
        <dgm:presLayoutVars>
          <dgm:chPref val="1"/>
          <dgm:dir/>
          <dgm:animOne val="branch"/>
          <dgm:animLvl val="lvl"/>
          <dgm:resizeHandles val="exact"/>
        </dgm:presLayoutVars>
      </dgm:prSet>
      <dgm:spPr/>
      <dgm:t>
        <a:bodyPr/>
        <a:lstStyle/>
        <a:p>
          <a:endParaRPr lang="en-US"/>
        </a:p>
      </dgm:t>
    </dgm:pt>
    <dgm:pt modelId="{7B369B0A-BE44-4D10-95C0-7F8BFD8B69A9}" type="pres">
      <dgm:prSet presAssocID="{386E4B0F-FAFF-4FC5-900A-5FC28DADAF69}" presName="root1" presStyleCnt="0"/>
      <dgm:spPr/>
    </dgm:pt>
    <dgm:pt modelId="{6B4A92AE-D693-4604-97B5-95B87734D6E7}" type="pres">
      <dgm:prSet presAssocID="{386E4B0F-FAFF-4FC5-900A-5FC28DADAF69}" presName="LevelOneTextNode" presStyleLbl="node0" presStyleIdx="0" presStyleCnt="1" custScaleY="183935" custLinFactX="-43676" custLinFactNeighborX="-100000" custLinFactNeighborY="23215">
        <dgm:presLayoutVars>
          <dgm:chPref val="3"/>
        </dgm:presLayoutVars>
      </dgm:prSet>
      <dgm:spPr>
        <a:prstGeom prst="flowChartPredefinedProcess">
          <a:avLst/>
        </a:prstGeom>
      </dgm:spPr>
      <dgm:t>
        <a:bodyPr/>
        <a:lstStyle/>
        <a:p>
          <a:endParaRPr lang="en-US"/>
        </a:p>
      </dgm:t>
    </dgm:pt>
    <dgm:pt modelId="{E9162324-5330-49B9-BA62-3013E29D976E}" type="pres">
      <dgm:prSet presAssocID="{386E4B0F-FAFF-4FC5-900A-5FC28DADAF69}" presName="level2hierChild" presStyleCnt="0"/>
      <dgm:spPr/>
    </dgm:pt>
    <dgm:pt modelId="{1A41202B-1A90-4428-884E-519D49F3337A}" type="pres">
      <dgm:prSet presAssocID="{09B3395D-8303-4329-8B1C-DB15A1551422}" presName="conn2-1" presStyleLbl="parChTrans1D2" presStyleIdx="0" presStyleCnt="2"/>
      <dgm:spPr/>
      <dgm:t>
        <a:bodyPr/>
        <a:lstStyle/>
        <a:p>
          <a:endParaRPr lang="en-US"/>
        </a:p>
      </dgm:t>
    </dgm:pt>
    <dgm:pt modelId="{1D327D18-F796-4C27-AB5C-B02CC1982B16}" type="pres">
      <dgm:prSet presAssocID="{09B3395D-8303-4329-8B1C-DB15A1551422}" presName="connTx" presStyleLbl="parChTrans1D2" presStyleIdx="0" presStyleCnt="2"/>
      <dgm:spPr/>
      <dgm:t>
        <a:bodyPr/>
        <a:lstStyle/>
        <a:p>
          <a:endParaRPr lang="en-US"/>
        </a:p>
      </dgm:t>
    </dgm:pt>
    <dgm:pt modelId="{9787D612-B521-48FD-AED4-40ABA384B585}" type="pres">
      <dgm:prSet presAssocID="{C004466D-1C0D-42E2-AB41-A37F7563EB6A}" presName="root2" presStyleCnt="0"/>
      <dgm:spPr/>
    </dgm:pt>
    <dgm:pt modelId="{D6E28B67-9F85-47E9-82B7-2F624DC94095}" type="pres">
      <dgm:prSet presAssocID="{C004466D-1C0D-42E2-AB41-A37F7563EB6A}" presName="LevelTwoTextNode" presStyleLbl="node2" presStyleIdx="0" presStyleCnt="2" custScaleX="151108" custScaleY="178122" custLinFactX="-17848" custLinFactNeighborX="-100000" custLinFactNeighborY="39337">
        <dgm:presLayoutVars>
          <dgm:chPref val="3"/>
        </dgm:presLayoutVars>
      </dgm:prSet>
      <dgm:spPr/>
      <dgm:t>
        <a:bodyPr/>
        <a:lstStyle/>
        <a:p>
          <a:endParaRPr lang="en-US"/>
        </a:p>
      </dgm:t>
    </dgm:pt>
    <dgm:pt modelId="{F9345CE1-F956-4D9B-AA5F-80518138507C}" type="pres">
      <dgm:prSet presAssocID="{C004466D-1C0D-42E2-AB41-A37F7563EB6A}" presName="level3hierChild" presStyleCnt="0"/>
      <dgm:spPr/>
    </dgm:pt>
    <dgm:pt modelId="{367DDC2E-A3BA-4B5A-80E5-E5DFD77BDEE8}" type="pres">
      <dgm:prSet presAssocID="{AA3355C2-D9FB-477F-92CC-3E9142A2749E}" presName="conn2-1" presStyleLbl="parChTrans1D3" presStyleIdx="0" presStyleCnt="10"/>
      <dgm:spPr/>
      <dgm:t>
        <a:bodyPr/>
        <a:lstStyle/>
        <a:p>
          <a:endParaRPr lang="en-US"/>
        </a:p>
      </dgm:t>
    </dgm:pt>
    <dgm:pt modelId="{DFA73CDB-5578-476F-B7C8-F5062194B308}" type="pres">
      <dgm:prSet presAssocID="{AA3355C2-D9FB-477F-92CC-3E9142A2749E}" presName="connTx" presStyleLbl="parChTrans1D3" presStyleIdx="0" presStyleCnt="10"/>
      <dgm:spPr/>
      <dgm:t>
        <a:bodyPr/>
        <a:lstStyle/>
        <a:p>
          <a:endParaRPr lang="en-US"/>
        </a:p>
      </dgm:t>
    </dgm:pt>
    <dgm:pt modelId="{DE7EAC97-9052-4AA8-8E89-1E42C8951F2C}" type="pres">
      <dgm:prSet presAssocID="{0730B829-4686-479B-AD02-53A7CA006554}" presName="root2" presStyleCnt="0"/>
      <dgm:spPr/>
    </dgm:pt>
    <dgm:pt modelId="{D9BD498F-E822-454A-A2F2-79F44FCBF04F}" type="pres">
      <dgm:prSet presAssocID="{0730B829-4686-479B-AD02-53A7CA006554}" presName="LevelTwoTextNode" presStyleLbl="node3" presStyleIdx="0" presStyleCnt="10" custLinFactNeighborX="-71447" custLinFactNeighborY="9464">
        <dgm:presLayoutVars>
          <dgm:chPref val="3"/>
        </dgm:presLayoutVars>
      </dgm:prSet>
      <dgm:spPr/>
      <dgm:t>
        <a:bodyPr/>
        <a:lstStyle/>
        <a:p>
          <a:endParaRPr lang="en-US"/>
        </a:p>
      </dgm:t>
    </dgm:pt>
    <dgm:pt modelId="{973381EC-FA16-47F8-AC6B-19DBB10372BC}" type="pres">
      <dgm:prSet presAssocID="{0730B829-4686-479B-AD02-53A7CA006554}" presName="level3hierChild" presStyleCnt="0"/>
      <dgm:spPr/>
    </dgm:pt>
    <dgm:pt modelId="{C8FCDE0D-5EB5-4859-BA19-0AF882832B47}" type="pres">
      <dgm:prSet presAssocID="{65F86516-0FE1-4AC7-8E63-3AF2887D240C}" presName="conn2-1" presStyleLbl="parChTrans1D3" presStyleIdx="1" presStyleCnt="10"/>
      <dgm:spPr/>
      <dgm:t>
        <a:bodyPr/>
        <a:lstStyle/>
        <a:p>
          <a:endParaRPr lang="en-US"/>
        </a:p>
      </dgm:t>
    </dgm:pt>
    <dgm:pt modelId="{9E30E1F7-8042-4776-B535-A025C000B60C}" type="pres">
      <dgm:prSet presAssocID="{65F86516-0FE1-4AC7-8E63-3AF2887D240C}" presName="connTx" presStyleLbl="parChTrans1D3" presStyleIdx="1" presStyleCnt="10"/>
      <dgm:spPr/>
      <dgm:t>
        <a:bodyPr/>
        <a:lstStyle/>
        <a:p>
          <a:endParaRPr lang="en-US"/>
        </a:p>
      </dgm:t>
    </dgm:pt>
    <dgm:pt modelId="{7587E41D-ED14-4D51-A246-489374D318F9}" type="pres">
      <dgm:prSet presAssocID="{ACE114B8-2BFD-4665-B2FA-E0430D2A99B7}" presName="root2" presStyleCnt="0"/>
      <dgm:spPr/>
    </dgm:pt>
    <dgm:pt modelId="{0445945E-7E66-482F-BC4B-548997A85ECC}" type="pres">
      <dgm:prSet presAssocID="{ACE114B8-2BFD-4665-B2FA-E0430D2A99B7}" presName="LevelTwoTextNode" presStyleLbl="node3" presStyleIdx="1" presStyleCnt="10" custLinFactNeighborX="-74695" custLinFactNeighborY="36431">
        <dgm:presLayoutVars>
          <dgm:chPref val="3"/>
        </dgm:presLayoutVars>
      </dgm:prSet>
      <dgm:spPr/>
      <dgm:t>
        <a:bodyPr/>
        <a:lstStyle/>
        <a:p>
          <a:endParaRPr lang="en-US"/>
        </a:p>
      </dgm:t>
    </dgm:pt>
    <dgm:pt modelId="{BD465C14-F634-4041-9AFB-7367B7A0A8D8}" type="pres">
      <dgm:prSet presAssocID="{ACE114B8-2BFD-4665-B2FA-E0430D2A99B7}" presName="level3hierChild" presStyleCnt="0"/>
      <dgm:spPr/>
    </dgm:pt>
    <dgm:pt modelId="{6E151224-4002-495F-A05D-87876EC8149F}" type="pres">
      <dgm:prSet presAssocID="{50FBA52E-5A9D-4D34-BC35-CF14ADFA90CA}" presName="conn2-1" presStyleLbl="parChTrans1D3" presStyleIdx="2" presStyleCnt="10"/>
      <dgm:spPr/>
      <dgm:t>
        <a:bodyPr/>
        <a:lstStyle/>
        <a:p>
          <a:endParaRPr lang="en-US"/>
        </a:p>
      </dgm:t>
    </dgm:pt>
    <dgm:pt modelId="{17E30313-A8BE-45CB-82EB-6FCED69510A1}" type="pres">
      <dgm:prSet presAssocID="{50FBA52E-5A9D-4D34-BC35-CF14ADFA90CA}" presName="connTx" presStyleLbl="parChTrans1D3" presStyleIdx="2" presStyleCnt="10"/>
      <dgm:spPr/>
      <dgm:t>
        <a:bodyPr/>
        <a:lstStyle/>
        <a:p>
          <a:endParaRPr lang="en-US"/>
        </a:p>
      </dgm:t>
    </dgm:pt>
    <dgm:pt modelId="{9D5353EB-F570-42FB-8281-F52FF97EA507}" type="pres">
      <dgm:prSet presAssocID="{55E7906E-8F61-49E9-9694-A70E4D16FA27}" presName="root2" presStyleCnt="0"/>
      <dgm:spPr/>
    </dgm:pt>
    <dgm:pt modelId="{70307C3A-4B37-48C7-A901-BAD002C6F199}" type="pres">
      <dgm:prSet presAssocID="{55E7906E-8F61-49E9-9694-A70E4D16FA27}" presName="LevelTwoTextNode" presStyleLbl="node3" presStyleIdx="2" presStyleCnt="10" custLinFactNeighborX="-74695" custLinFactNeighborY="63398">
        <dgm:presLayoutVars>
          <dgm:chPref val="3"/>
        </dgm:presLayoutVars>
      </dgm:prSet>
      <dgm:spPr/>
      <dgm:t>
        <a:bodyPr/>
        <a:lstStyle/>
        <a:p>
          <a:endParaRPr lang="en-US"/>
        </a:p>
      </dgm:t>
    </dgm:pt>
    <dgm:pt modelId="{EB312852-8FE7-45CF-B57C-3DC261D3E6EA}" type="pres">
      <dgm:prSet presAssocID="{55E7906E-8F61-49E9-9694-A70E4D16FA27}" presName="level3hierChild" presStyleCnt="0"/>
      <dgm:spPr/>
    </dgm:pt>
    <dgm:pt modelId="{378ED4C3-06CF-4D0C-8BE5-FFDB34F145CD}" type="pres">
      <dgm:prSet presAssocID="{D478DB6F-55DD-4918-82E7-91C243979B32}" presName="conn2-1" presStyleLbl="parChTrans1D2" presStyleIdx="1" presStyleCnt="2"/>
      <dgm:spPr/>
      <dgm:t>
        <a:bodyPr/>
        <a:lstStyle/>
        <a:p>
          <a:endParaRPr lang="en-US"/>
        </a:p>
      </dgm:t>
    </dgm:pt>
    <dgm:pt modelId="{F53F18F7-BA8B-4498-8B60-122D3047F567}" type="pres">
      <dgm:prSet presAssocID="{D478DB6F-55DD-4918-82E7-91C243979B32}" presName="connTx" presStyleLbl="parChTrans1D2" presStyleIdx="1" presStyleCnt="2"/>
      <dgm:spPr/>
      <dgm:t>
        <a:bodyPr/>
        <a:lstStyle/>
        <a:p>
          <a:endParaRPr lang="en-US"/>
        </a:p>
      </dgm:t>
    </dgm:pt>
    <dgm:pt modelId="{A9E67D3C-AA9B-41EC-8A2F-7F51650D6227}" type="pres">
      <dgm:prSet presAssocID="{CE031CD6-D2F1-487F-8A8C-3AE5D8829974}" presName="root2" presStyleCnt="0"/>
      <dgm:spPr/>
    </dgm:pt>
    <dgm:pt modelId="{0A84E6A7-95A1-4FAA-AC49-85FBD808A3D3}" type="pres">
      <dgm:prSet presAssocID="{CE031CD6-D2F1-487F-8A8C-3AE5D8829974}" presName="LevelTwoTextNode" presStyleLbl="node2" presStyleIdx="1" presStyleCnt="2" custScaleX="181201" custScaleY="166081" custLinFactX="-28803" custLinFactNeighborX="-100000" custLinFactNeighborY="-27510">
        <dgm:presLayoutVars>
          <dgm:chPref val="3"/>
        </dgm:presLayoutVars>
      </dgm:prSet>
      <dgm:spPr/>
      <dgm:t>
        <a:bodyPr/>
        <a:lstStyle/>
        <a:p>
          <a:endParaRPr lang="en-US"/>
        </a:p>
      </dgm:t>
    </dgm:pt>
    <dgm:pt modelId="{4D3D4864-517B-478C-B87C-1D27B3FEF31F}" type="pres">
      <dgm:prSet presAssocID="{CE031CD6-D2F1-487F-8A8C-3AE5D8829974}" presName="level3hierChild" presStyleCnt="0"/>
      <dgm:spPr/>
    </dgm:pt>
    <dgm:pt modelId="{5CACF98F-99F5-4DBE-8505-755549CADFAE}" type="pres">
      <dgm:prSet presAssocID="{D051E402-9330-46EC-80F4-1A55EF67A836}" presName="conn2-1" presStyleLbl="parChTrans1D3" presStyleIdx="3" presStyleCnt="10"/>
      <dgm:spPr/>
      <dgm:t>
        <a:bodyPr/>
        <a:lstStyle/>
        <a:p>
          <a:endParaRPr lang="en-US"/>
        </a:p>
      </dgm:t>
    </dgm:pt>
    <dgm:pt modelId="{82A80B93-7549-4B42-883B-3B35649AA7B2}" type="pres">
      <dgm:prSet presAssocID="{D051E402-9330-46EC-80F4-1A55EF67A836}" presName="connTx" presStyleLbl="parChTrans1D3" presStyleIdx="3" presStyleCnt="10"/>
      <dgm:spPr/>
      <dgm:t>
        <a:bodyPr/>
        <a:lstStyle/>
        <a:p>
          <a:endParaRPr lang="en-US"/>
        </a:p>
      </dgm:t>
    </dgm:pt>
    <dgm:pt modelId="{7A9C2A7D-E331-4397-849B-7A73E6107CAE}" type="pres">
      <dgm:prSet presAssocID="{FFF29C58-965B-47C8-8EC3-E4DFB3CD3381}" presName="root2" presStyleCnt="0"/>
      <dgm:spPr/>
    </dgm:pt>
    <dgm:pt modelId="{D8FFF5C0-1ABF-4E9F-AAA1-B6B1E0C6B30C}" type="pres">
      <dgm:prSet presAssocID="{FFF29C58-965B-47C8-8EC3-E4DFB3CD3381}" presName="LevelTwoTextNode" presStyleLbl="node3" presStyleIdx="3" presStyleCnt="10" custScaleY="99013" custLinFactX="33974" custLinFactY="-29039" custLinFactNeighborX="100000" custLinFactNeighborY="-100000">
        <dgm:presLayoutVars>
          <dgm:chPref val="3"/>
        </dgm:presLayoutVars>
      </dgm:prSet>
      <dgm:spPr/>
      <dgm:t>
        <a:bodyPr/>
        <a:lstStyle/>
        <a:p>
          <a:endParaRPr lang="en-US"/>
        </a:p>
      </dgm:t>
    </dgm:pt>
    <dgm:pt modelId="{274A0F21-A23D-4273-9E13-85F6D077FA1F}" type="pres">
      <dgm:prSet presAssocID="{FFF29C58-965B-47C8-8EC3-E4DFB3CD3381}" presName="level3hierChild" presStyleCnt="0"/>
      <dgm:spPr/>
    </dgm:pt>
    <dgm:pt modelId="{63F7F54C-844E-4117-87FE-E8F930191886}" type="pres">
      <dgm:prSet presAssocID="{E0366BA1-A56B-46F3-8B33-DEBB3294D6A5}" presName="conn2-1" presStyleLbl="parChTrans1D3" presStyleIdx="4" presStyleCnt="10"/>
      <dgm:spPr/>
      <dgm:t>
        <a:bodyPr/>
        <a:lstStyle/>
        <a:p>
          <a:endParaRPr lang="en-US"/>
        </a:p>
      </dgm:t>
    </dgm:pt>
    <dgm:pt modelId="{3227B2F9-47DD-4752-BF4C-5F88AE0C54A7}" type="pres">
      <dgm:prSet presAssocID="{E0366BA1-A56B-46F3-8B33-DEBB3294D6A5}" presName="connTx" presStyleLbl="parChTrans1D3" presStyleIdx="4" presStyleCnt="10"/>
      <dgm:spPr/>
      <dgm:t>
        <a:bodyPr/>
        <a:lstStyle/>
        <a:p>
          <a:endParaRPr lang="en-US"/>
        </a:p>
      </dgm:t>
    </dgm:pt>
    <dgm:pt modelId="{35F412F4-A238-4A14-B9BE-E1A49BD37052}" type="pres">
      <dgm:prSet presAssocID="{D141987F-6A49-4717-A3FF-A2C602DE3282}" presName="root2" presStyleCnt="0"/>
      <dgm:spPr/>
    </dgm:pt>
    <dgm:pt modelId="{E9B602B0-BE7E-4E8F-83F3-B226D61BF5C3}" type="pres">
      <dgm:prSet presAssocID="{D141987F-6A49-4717-A3FF-A2C602DE3282}" presName="LevelTwoTextNode" presStyleLbl="node3" presStyleIdx="4" presStyleCnt="10" custLinFactX="33974" custLinFactY="-13991" custLinFactNeighborX="100000" custLinFactNeighborY="-100000">
        <dgm:presLayoutVars>
          <dgm:chPref val="3"/>
        </dgm:presLayoutVars>
      </dgm:prSet>
      <dgm:spPr/>
      <dgm:t>
        <a:bodyPr/>
        <a:lstStyle/>
        <a:p>
          <a:endParaRPr lang="en-US"/>
        </a:p>
      </dgm:t>
    </dgm:pt>
    <dgm:pt modelId="{490E0B6F-BA25-4724-89E7-42132DDEA9A4}" type="pres">
      <dgm:prSet presAssocID="{D141987F-6A49-4717-A3FF-A2C602DE3282}" presName="level3hierChild" presStyleCnt="0"/>
      <dgm:spPr/>
    </dgm:pt>
    <dgm:pt modelId="{FD297174-CB65-49B1-B43E-B10114A6A5CD}" type="pres">
      <dgm:prSet presAssocID="{ED689119-603C-478B-9CA7-FCA19C9C8CB1}" presName="conn2-1" presStyleLbl="parChTrans1D3" presStyleIdx="5" presStyleCnt="10"/>
      <dgm:spPr/>
      <dgm:t>
        <a:bodyPr/>
        <a:lstStyle/>
        <a:p>
          <a:endParaRPr lang="en-US"/>
        </a:p>
      </dgm:t>
    </dgm:pt>
    <dgm:pt modelId="{4FB671B0-7209-4EA0-B177-4D17B0483350}" type="pres">
      <dgm:prSet presAssocID="{ED689119-603C-478B-9CA7-FCA19C9C8CB1}" presName="connTx" presStyleLbl="parChTrans1D3" presStyleIdx="5" presStyleCnt="10"/>
      <dgm:spPr/>
      <dgm:t>
        <a:bodyPr/>
        <a:lstStyle/>
        <a:p>
          <a:endParaRPr lang="en-US"/>
        </a:p>
      </dgm:t>
    </dgm:pt>
    <dgm:pt modelId="{7DB4285F-C78E-4164-9286-0A87405E138F}" type="pres">
      <dgm:prSet presAssocID="{644BFFE4-D4AC-4537-A08C-37D9991E083E}" presName="root2" presStyleCnt="0"/>
      <dgm:spPr/>
    </dgm:pt>
    <dgm:pt modelId="{A68F8E23-4EA7-4D3C-B8B2-1B366FC0B0A6}" type="pres">
      <dgm:prSet presAssocID="{644BFFE4-D4AC-4537-A08C-37D9991E083E}" presName="LevelTwoTextNode" presStyleLbl="node3" presStyleIdx="5" presStyleCnt="10" custLinFactX="33974" custLinFactNeighborX="100000" custLinFactNeighborY="-99930">
        <dgm:presLayoutVars>
          <dgm:chPref val="3"/>
        </dgm:presLayoutVars>
      </dgm:prSet>
      <dgm:spPr/>
      <dgm:t>
        <a:bodyPr/>
        <a:lstStyle/>
        <a:p>
          <a:endParaRPr lang="en-US"/>
        </a:p>
      </dgm:t>
    </dgm:pt>
    <dgm:pt modelId="{4FA86336-5625-42EF-B8D2-221435BF5E38}" type="pres">
      <dgm:prSet presAssocID="{644BFFE4-D4AC-4537-A08C-37D9991E083E}" presName="level3hierChild" presStyleCnt="0"/>
      <dgm:spPr/>
    </dgm:pt>
    <dgm:pt modelId="{9D10C8A7-38F7-443C-B7E2-E67F9689E48D}" type="pres">
      <dgm:prSet presAssocID="{555F868E-8243-4DCD-AF87-3C124DF20E78}" presName="conn2-1" presStyleLbl="parChTrans1D3" presStyleIdx="6" presStyleCnt="10"/>
      <dgm:spPr/>
      <dgm:t>
        <a:bodyPr/>
        <a:lstStyle/>
        <a:p>
          <a:endParaRPr lang="en-US"/>
        </a:p>
      </dgm:t>
    </dgm:pt>
    <dgm:pt modelId="{29872A24-9D6E-440F-B3B8-DA83A333583B}" type="pres">
      <dgm:prSet presAssocID="{555F868E-8243-4DCD-AF87-3C124DF20E78}" presName="connTx" presStyleLbl="parChTrans1D3" presStyleIdx="6" presStyleCnt="10"/>
      <dgm:spPr/>
      <dgm:t>
        <a:bodyPr/>
        <a:lstStyle/>
        <a:p>
          <a:endParaRPr lang="en-US"/>
        </a:p>
      </dgm:t>
    </dgm:pt>
    <dgm:pt modelId="{2AE19BC4-2770-4D8D-94BC-9C5887FA61A4}" type="pres">
      <dgm:prSet presAssocID="{F7CF02DF-370F-4750-BB99-434B2EAD0986}" presName="root2" presStyleCnt="0"/>
      <dgm:spPr/>
    </dgm:pt>
    <dgm:pt modelId="{12AF11A1-40B0-4C11-A01D-286050B4DE37}" type="pres">
      <dgm:prSet presAssocID="{F7CF02DF-370F-4750-BB99-434B2EAD0986}" presName="LevelTwoTextNode" presStyleLbl="node3" presStyleIdx="6" presStyleCnt="10" custLinFactX="33974" custLinFactNeighborX="100000" custLinFactNeighborY="-85869">
        <dgm:presLayoutVars>
          <dgm:chPref val="3"/>
        </dgm:presLayoutVars>
      </dgm:prSet>
      <dgm:spPr/>
      <dgm:t>
        <a:bodyPr/>
        <a:lstStyle/>
        <a:p>
          <a:endParaRPr lang="en-US"/>
        </a:p>
      </dgm:t>
    </dgm:pt>
    <dgm:pt modelId="{B4F81A58-5650-40BF-A65F-BC27961DAA83}" type="pres">
      <dgm:prSet presAssocID="{F7CF02DF-370F-4750-BB99-434B2EAD0986}" presName="level3hierChild" presStyleCnt="0"/>
      <dgm:spPr/>
    </dgm:pt>
    <dgm:pt modelId="{22843C6C-B60E-4620-8FDA-809685E07BD5}" type="pres">
      <dgm:prSet presAssocID="{32500C9A-7AB2-4D4F-BC7F-6398AF58DDAE}" presName="conn2-1" presStyleLbl="parChTrans1D3" presStyleIdx="7" presStyleCnt="10"/>
      <dgm:spPr/>
      <dgm:t>
        <a:bodyPr/>
        <a:lstStyle/>
        <a:p>
          <a:endParaRPr lang="en-US"/>
        </a:p>
      </dgm:t>
    </dgm:pt>
    <dgm:pt modelId="{BCEC82D2-4914-4BD7-BCD5-14476CD559AF}" type="pres">
      <dgm:prSet presAssocID="{32500C9A-7AB2-4D4F-BC7F-6398AF58DDAE}" presName="connTx" presStyleLbl="parChTrans1D3" presStyleIdx="7" presStyleCnt="10"/>
      <dgm:spPr/>
      <dgm:t>
        <a:bodyPr/>
        <a:lstStyle/>
        <a:p>
          <a:endParaRPr lang="en-US"/>
        </a:p>
      </dgm:t>
    </dgm:pt>
    <dgm:pt modelId="{06D98C7E-187A-492C-980C-579BEEF94BC1}" type="pres">
      <dgm:prSet presAssocID="{78DC0CD1-EE9F-4B92-B24E-31DAB48E9C0E}" presName="root2" presStyleCnt="0"/>
      <dgm:spPr/>
    </dgm:pt>
    <dgm:pt modelId="{7F30E0EE-BC7B-4723-9FDC-4D5539FDA277}" type="pres">
      <dgm:prSet presAssocID="{78DC0CD1-EE9F-4B92-B24E-31DAB48E9C0E}" presName="LevelTwoTextNode" presStyleLbl="node3" presStyleIdx="7" presStyleCnt="10" custLinFactX="33974" custLinFactNeighborX="100000" custLinFactNeighborY="-58902">
        <dgm:presLayoutVars>
          <dgm:chPref val="3"/>
        </dgm:presLayoutVars>
      </dgm:prSet>
      <dgm:spPr/>
      <dgm:t>
        <a:bodyPr/>
        <a:lstStyle/>
        <a:p>
          <a:endParaRPr lang="en-US"/>
        </a:p>
      </dgm:t>
    </dgm:pt>
    <dgm:pt modelId="{57B376E0-083B-4594-A8C7-593ED2779B32}" type="pres">
      <dgm:prSet presAssocID="{78DC0CD1-EE9F-4B92-B24E-31DAB48E9C0E}" presName="level3hierChild" presStyleCnt="0"/>
      <dgm:spPr/>
    </dgm:pt>
    <dgm:pt modelId="{A2D3B6A9-D9FB-4301-94BA-9932F71D9559}" type="pres">
      <dgm:prSet presAssocID="{EC048798-87E5-4390-A751-93A932029217}" presName="conn2-1" presStyleLbl="parChTrans1D3" presStyleIdx="8" presStyleCnt="10"/>
      <dgm:spPr/>
      <dgm:t>
        <a:bodyPr/>
        <a:lstStyle/>
        <a:p>
          <a:endParaRPr lang="en-US"/>
        </a:p>
      </dgm:t>
    </dgm:pt>
    <dgm:pt modelId="{75DCC878-D693-4FF8-87DF-F5ECDA04CC43}" type="pres">
      <dgm:prSet presAssocID="{EC048798-87E5-4390-A751-93A932029217}" presName="connTx" presStyleLbl="parChTrans1D3" presStyleIdx="8" presStyleCnt="10"/>
      <dgm:spPr/>
      <dgm:t>
        <a:bodyPr/>
        <a:lstStyle/>
        <a:p>
          <a:endParaRPr lang="en-US"/>
        </a:p>
      </dgm:t>
    </dgm:pt>
    <dgm:pt modelId="{75B7EAFE-0A1A-458B-9F31-D341BBAF0F96}" type="pres">
      <dgm:prSet presAssocID="{0369D6A9-D737-41CE-B900-74ABB6DA8B69}" presName="root2" presStyleCnt="0"/>
      <dgm:spPr/>
    </dgm:pt>
    <dgm:pt modelId="{8DBE149C-DA90-4BF4-8B3B-F88923B89FED}" type="pres">
      <dgm:prSet presAssocID="{0369D6A9-D737-41CE-B900-74ABB6DA8B69}" presName="LevelTwoTextNode" presStyleLbl="node3" presStyleIdx="8" presStyleCnt="10" custLinFactX="33974" custLinFactNeighborX="100000" custLinFactNeighborY="-31936">
        <dgm:presLayoutVars>
          <dgm:chPref val="3"/>
        </dgm:presLayoutVars>
      </dgm:prSet>
      <dgm:spPr/>
      <dgm:t>
        <a:bodyPr/>
        <a:lstStyle/>
        <a:p>
          <a:endParaRPr lang="en-US"/>
        </a:p>
      </dgm:t>
    </dgm:pt>
    <dgm:pt modelId="{D494E16B-69B0-4F8C-B902-E30DFD459DF9}" type="pres">
      <dgm:prSet presAssocID="{0369D6A9-D737-41CE-B900-74ABB6DA8B69}" presName="level3hierChild" presStyleCnt="0"/>
      <dgm:spPr/>
    </dgm:pt>
    <dgm:pt modelId="{03BE126C-FF4A-4C55-AE87-72F22C14F532}" type="pres">
      <dgm:prSet presAssocID="{4A1B792A-9AAA-43FE-A15B-40CEF9B2E178}" presName="conn2-1" presStyleLbl="parChTrans1D3" presStyleIdx="9" presStyleCnt="10"/>
      <dgm:spPr/>
      <dgm:t>
        <a:bodyPr/>
        <a:lstStyle/>
        <a:p>
          <a:endParaRPr lang="en-US"/>
        </a:p>
      </dgm:t>
    </dgm:pt>
    <dgm:pt modelId="{8FDE3649-93CA-4298-BB02-6ADFF6E728D3}" type="pres">
      <dgm:prSet presAssocID="{4A1B792A-9AAA-43FE-A15B-40CEF9B2E178}" presName="connTx" presStyleLbl="parChTrans1D3" presStyleIdx="9" presStyleCnt="10"/>
      <dgm:spPr/>
      <dgm:t>
        <a:bodyPr/>
        <a:lstStyle/>
        <a:p>
          <a:endParaRPr lang="en-US"/>
        </a:p>
      </dgm:t>
    </dgm:pt>
    <dgm:pt modelId="{9F39F549-1660-4942-ACB2-79FDA36FBB20}" type="pres">
      <dgm:prSet presAssocID="{8AADAC18-2747-419F-9C3B-A49A7BFD352C}" presName="root2" presStyleCnt="0"/>
      <dgm:spPr/>
    </dgm:pt>
    <dgm:pt modelId="{14935B82-53D1-4026-B11A-AFA48D2E27E7}" type="pres">
      <dgm:prSet presAssocID="{8AADAC18-2747-419F-9C3B-A49A7BFD352C}" presName="LevelTwoTextNode" presStyleLbl="node3" presStyleIdx="9" presStyleCnt="10" custLinFactX="37223" custLinFactNeighborX="100000" custLinFactNeighborY="-14626">
        <dgm:presLayoutVars>
          <dgm:chPref val="3"/>
        </dgm:presLayoutVars>
      </dgm:prSet>
      <dgm:spPr/>
      <dgm:t>
        <a:bodyPr/>
        <a:lstStyle/>
        <a:p>
          <a:endParaRPr lang="en-US"/>
        </a:p>
      </dgm:t>
    </dgm:pt>
    <dgm:pt modelId="{E9E0F2D9-ED07-4962-842E-D86983073447}" type="pres">
      <dgm:prSet presAssocID="{8AADAC18-2747-419F-9C3B-A49A7BFD352C}" presName="level3hierChild" presStyleCnt="0"/>
      <dgm:spPr/>
    </dgm:pt>
  </dgm:ptLst>
  <dgm:cxnLst>
    <dgm:cxn modelId="{A9874B0A-56C6-437C-87ED-AF620D03F6EB}" type="presOf" srcId="{09B3395D-8303-4329-8B1C-DB15A1551422}" destId="{1D327D18-F796-4C27-AB5C-B02CC1982B16}" srcOrd="1" destOrd="0" presId="urn:microsoft.com/office/officeart/2005/8/layout/hierarchy2"/>
    <dgm:cxn modelId="{4EDE73FD-280C-48B9-AB71-93F7146331CE}" srcId="{386E4B0F-FAFF-4FC5-900A-5FC28DADAF69}" destId="{CE031CD6-D2F1-487F-8A8C-3AE5D8829974}" srcOrd="1" destOrd="0" parTransId="{D478DB6F-55DD-4918-82E7-91C243979B32}" sibTransId="{D791F55E-AC24-47EC-921F-66BF7E2FF011}"/>
    <dgm:cxn modelId="{36CDFEF5-9562-41DF-859C-F7E59264FA81}" type="presOf" srcId="{ED689119-603C-478B-9CA7-FCA19C9C8CB1}" destId="{FD297174-CB65-49B1-B43E-B10114A6A5CD}" srcOrd="0" destOrd="0" presId="urn:microsoft.com/office/officeart/2005/8/layout/hierarchy2"/>
    <dgm:cxn modelId="{2FEFBE40-6D6E-4372-A501-7758ED789980}" type="presOf" srcId="{386E4B0F-FAFF-4FC5-900A-5FC28DADAF69}" destId="{6B4A92AE-D693-4604-97B5-95B87734D6E7}" srcOrd="0" destOrd="0" presId="urn:microsoft.com/office/officeart/2005/8/layout/hierarchy2"/>
    <dgm:cxn modelId="{B1837885-DDBF-428A-A095-A92E824A50FB}" srcId="{CE031CD6-D2F1-487F-8A8C-3AE5D8829974}" destId="{78DC0CD1-EE9F-4B92-B24E-31DAB48E9C0E}" srcOrd="4" destOrd="0" parTransId="{32500C9A-7AB2-4D4F-BC7F-6398AF58DDAE}" sibTransId="{61625D16-FADE-4AF4-9C66-4758EEB7F31E}"/>
    <dgm:cxn modelId="{0E24311E-1FC3-441F-80BF-50EFD4544731}" type="presOf" srcId="{55E7906E-8F61-49E9-9694-A70E4D16FA27}" destId="{70307C3A-4B37-48C7-A901-BAD002C6F199}" srcOrd="0" destOrd="0" presId="urn:microsoft.com/office/officeart/2005/8/layout/hierarchy2"/>
    <dgm:cxn modelId="{16170BFD-D0EB-42C9-BB44-53C67000077E}" type="presOf" srcId="{65F86516-0FE1-4AC7-8E63-3AF2887D240C}" destId="{9E30E1F7-8042-4776-B535-A025C000B60C}" srcOrd="1" destOrd="0" presId="urn:microsoft.com/office/officeart/2005/8/layout/hierarchy2"/>
    <dgm:cxn modelId="{3BCAFAFB-48D5-4543-8DF6-DDC3DA46D7CE}" type="presOf" srcId="{EC048798-87E5-4390-A751-93A932029217}" destId="{75DCC878-D693-4FF8-87DF-F5ECDA04CC43}" srcOrd="1" destOrd="0" presId="urn:microsoft.com/office/officeart/2005/8/layout/hierarchy2"/>
    <dgm:cxn modelId="{29295B3F-34E5-4D7C-8317-C0039DFA6286}" type="presOf" srcId="{E0366BA1-A56B-46F3-8B33-DEBB3294D6A5}" destId="{3227B2F9-47DD-4752-BF4C-5F88AE0C54A7}" srcOrd="1" destOrd="0" presId="urn:microsoft.com/office/officeart/2005/8/layout/hierarchy2"/>
    <dgm:cxn modelId="{D8CCDAEE-39D1-4975-8B2E-51F016F75FE4}" type="presOf" srcId="{F7CF02DF-370F-4750-BB99-434B2EAD0986}" destId="{12AF11A1-40B0-4C11-A01D-286050B4DE37}" srcOrd="0" destOrd="0" presId="urn:microsoft.com/office/officeart/2005/8/layout/hierarchy2"/>
    <dgm:cxn modelId="{429B82A0-2825-4BA4-B866-75A6071D228F}" type="presOf" srcId="{4A1B792A-9AAA-43FE-A15B-40CEF9B2E178}" destId="{8FDE3649-93CA-4298-BB02-6ADFF6E728D3}" srcOrd="1" destOrd="0" presId="urn:microsoft.com/office/officeart/2005/8/layout/hierarchy2"/>
    <dgm:cxn modelId="{A026DDF4-2A87-4B67-9175-E7E809DE3980}" type="presOf" srcId="{6F2199AF-7384-469E-8342-5939C14A98B6}" destId="{3FDDB05E-9F0C-4FDA-8F2C-9D8A3EC461F2}" srcOrd="0" destOrd="0" presId="urn:microsoft.com/office/officeart/2005/8/layout/hierarchy2"/>
    <dgm:cxn modelId="{AFA0B9B1-D4F3-4516-B41D-F4391C92ACBF}" type="presOf" srcId="{50FBA52E-5A9D-4D34-BC35-CF14ADFA90CA}" destId="{17E30313-A8BE-45CB-82EB-6FCED69510A1}" srcOrd="1" destOrd="0" presId="urn:microsoft.com/office/officeart/2005/8/layout/hierarchy2"/>
    <dgm:cxn modelId="{C378385B-8E0D-49F2-9F3C-2C21A4ED8BB9}" type="presOf" srcId="{D051E402-9330-46EC-80F4-1A55EF67A836}" destId="{82A80B93-7549-4B42-883B-3B35649AA7B2}" srcOrd="1" destOrd="0" presId="urn:microsoft.com/office/officeart/2005/8/layout/hierarchy2"/>
    <dgm:cxn modelId="{B19F9A9B-03B9-464C-96FC-36FEFF5FE4D3}" srcId="{CE031CD6-D2F1-487F-8A8C-3AE5D8829974}" destId="{D141987F-6A49-4717-A3FF-A2C602DE3282}" srcOrd="1" destOrd="0" parTransId="{E0366BA1-A56B-46F3-8B33-DEBB3294D6A5}" sibTransId="{4676549D-3DE6-405C-AA61-D2816C20A59F}"/>
    <dgm:cxn modelId="{E33AFAA2-95C8-4338-8CD2-E7AC4B535DBF}" type="presOf" srcId="{ED689119-603C-478B-9CA7-FCA19C9C8CB1}" destId="{4FB671B0-7209-4EA0-B177-4D17B0483350}" srcOrd="1" destOrd="0" presId="urn:microsoft.com/office/officeart/2005/8/layout/hierarchy2"/>
    <dgm:cxn modelId="{4537736F-778A-4EE1-8511-D736E310DA7D}" srcId="{386E4B0F-FAFF-4FC5-900A-5FC28DADAF69}" destId="{C004466D-1C0D-42E2-AB41-A37F7563EB6A}" srcOrd="0" destOrd="0" parTransId="{09B3395D-8303-4329-8B1C-DB15A1551422}" sibTransId="{F3E794A2-D1BB-4628-9A50-2C6673364E18}"/>
    <dgm:cxn modelId="{02070DE3-B15D-495B-BC48-8A9CA555DB07}" type="presOf" srcId="{EC048798-87E5-4390-A751-93A932029217}" destId="{A2D3B6A9-D9FB-4301-94BA-9932F71D9559}" srcOrd="0" destOrd="0" presId="urn:microsoft.com/office/officeart/2005/8/layout/hierarchy2"/>
    <dgm:cxn modelId="{D125DA67-129E-4D8E-BC1B-3B4D6F808885}" srcId="{C004466D-1C0D-42E2-AB41-A37F7563EB6A}" destId="{ACE114B8-2BFD-4665-B2FA-E0430D2A99B7}" srcOrd="1" destOrd="0" parTransId="{65F86516-0FE1-4AC7-8E63-3AF2887D240C}" sibTransId="{9872A6EE-A55A-4FE9-8D89-295883C6CFF1}"/>
    <dgm:cxn modelId="{B0A32B60-BD79-44B4-B61D-734BE1DE7639}" type="presOf" srcId="{0730B829-4686-479B-AD02-53A7CA006554}" destId="{D9BD498F-E822-454A-A2F2-79F44FCBF04F}" srcOrd="0" destOrd="0" presId="urn:microsoft.com/office/officeart/2005/8/layout/hierarchy2"/>
    <dgm:cxn modelId="{6A9F949C-9B92-4D86-B47A-ACE7DA140B95}" type="presOf" srcId="{D478DB6F-55DD-4918-82E7-91C243979B32}" destId="{F53F18F7-BA8B-4498-8B60-122D3047F567}" srcOrd="1" destOrd="0" presId="urn:microsoft.com/office/officeart/2005/8/layout/hierarchy2"/>
    <dgm:cxn modelId="{2EB7C510-E309-4A01-A278-96CBCB5F70DC}" type="presOf" srcId="{ACE114B8-2BFD-4665-B2FA-E0430D2A99B7}" destId="{0445945E-7E66-482F-BC4B-548997A85ECC}" srcOrd="0" destOrd="0" presId="urn:microsoft.com/office/officeart/2005/8/layout/hierarchy2"/>
    <dgm:cxn modelId="{EFABDEDF-1B2C-4911-A2F4-3734D9A4D9C9}" type="presOf" srcId="{D478DB6F-55DD-4918-82E7-91C243979B32}" destId="{378ED4C3-06CF-4D0C-8BE5-FFDB34F145CD}" srcOrd="0" destOrd="0" presId="urn:microsoft.com/office/officeart/2005/8/layout/hierarchy2"/>
    <dgm:cxn modelId="{94478B0D-9E32-4FBC-A4B9-6BFA87B5F094}" type="presOf" srcId="{AA3355C2-D9FB-477F-92CC-3E9142A2749E}" destId="{367DDC2E-A3BA-4B5A-80E5-E5DFD77BDEE8}" srcOrd="0" destOrd="0" presId="urn:microsoft.com/office/officeart/2005/8/layout/hierarchy2"/>
    <dgm:cxn modelId="{22481AB4-879E-47FF-B411-754F7BBF8688}" type="presOf" srcId="{78DC0CD1-EE9F-4B92-B24E-31DAB48E9C0E}" destId="{7F30E0EE-BC7B-4723-9FDC-4D5539FDA277}" srcOrd="0" destOrd="0" presId="urn:microsoft.com/office/officeart/2005/8/layout/hierarchy2"/>
    <dgm:cxn modelId="{8696EE68-EBF0-4C59-9626-FC97CB2D4D80}" type="presOf" srcId="{C004466D-1C0D-42E2-AB41-A37F7563EB6A}" destId="{D6E28B67-9F85-47E9-82B7-2F624DC94095}" srcOrd="0" destOrd="0" presId="urn:microsoft.com/office/officeart/2005/8/layout/hierarchy2"/>
    <dgm:cxn modelId="{9604DC87-782A-4EE3-83C9-F6A2F12ED6E6}" type="presOf" srcId="{09B3395D-8303-4329-8B1C-DB15A1551422}" destId="{1A41202B-1A90-4428-884E-519D49F3337A}" srcOrd="0" destOrd="0" presId="urn:microsoft.com/office/officeart/2005/8/layout/hierarchy2"/>
    <dgm:cxn modelId="{673D3A19-8447-4D47-80A4-C34F1F2C49AA}" type="presOf" srcId="{E0366BA1-A56B-46F3-8B33-DEBB3294D6A5}" destId="{63F7F54C-844E-4117-87FE-E8F930191886}" srcOrd="0" destOrd="0" presId="urn:microsoft.com/office/officeart/2005/8/layout/hierarchy2"/>
    <dgm:cxn modelId="{DE729568-343C-4818-A39B-43D4D87DF70E}" type="presOf" srcId="{0369D6A9-D737-41CE-B900-74ABB6DA8B69}" destId="{8DBE149C-DA90-4BF4-8B3B-F88923B89FED}" srcOrd="0" destOrd="0" presId="urn:microsoft.com/office/officeart/2005/8/layout/hierarchy2"/>
    <dgm:cxn modelId="{A3D9A78A-3F94-4133-83B4-5E6EBCD33343}" srcId="{C004466D-1C0D-42E2-AB41-A37F7563EB6A}" destId="{55E7906E-8F61-49E9-9694-A70E4D16FA27}" srcOrd="2" destOrd="0" parTransId="{50FBA52E-5A9D-4D34-BC35-CF14ADFA90CA}" sibTransId="{BC203C38-EB49-42DD-8534-E2E4C2102070}"/>
    <dgm:cxn modelId="{4E94EB73-DF55-4FC0-BB61-111EF4ED2A0D}" type="presOf" srcId="{32500C9A-7AB2-4D4F-BC7F-6398AF58DDAE}" destId="{22843C6C-B60E-4620-8FDA-809685E07BD5}" srcOrd="0" destOrd="0" presId="urn:microsoft.com/office/officeart/2005/8/layout/hierarchy2"/>
    <dgm:cxn modelId="{9C7073BA-794A-4D15-99E0-2520CF8BD71C}" srcId="{6F2199AF-7384-469E-8342-5939C14A98B6}" destId="{386E4B0F-FAFF-4FC5-900A-5FC28DADAF69}" srcOrd="0" destOrd="0" parTransId="{75C1F7FD-DBE0-44A3-A6D7-36EB929CEA65}" sibTransId="{571BB535-123E-48A0-BA90-194489FD6D55}"/>
    <dgm:cxn modelId="{92CE8A89-A62F-4644-804F-EF59E09F437B}" srcId="{CE031CD6-D2F1-487F-8A8C-3AE5D8829974}" destId="{644BFFE4-D4AC-4537-A08C-37D9991E083E}" srcOrd="2" destOrd="0" parTransId="{ED689119-603C-478B-9CA7-FCA19C9C8CB1}" sibTransId="{7A3F3843-59BB-4686-8858-0AA9B0AECC7D}"/>
    <dgm:cxn modelId="{6448EA8A-F34C-4FF2-A96A-FB0E62DB4437}" type="presOf" srcId="{D051E402-9330-46EC-80F4-1A55EF67A836}" destId="{5CACF98F-99F5-4DBE-8505-755549CADFAE}" srcOrd="0" destOrd="0" presId="urn:microsoft.com/office/officeart/2005/8/layout/hierarchy2"/>
    <dgm:cxn modelId="{861CACCA-DB18-4669-A99B-C2FBEBDBFA80}" type="presOf" srcId="{AA3355C2-D9FB-477F-92CC-3E9142A2749E}" destId="{DFA73CDB-5578-476F-B7C8-F5062194B308}" srcOrd="1" destOrd="0" presId="urn:microsoft.com/office/officeart/2005/8/layout/hierarchy2"/>
    <dgm:cxn modelId="{585E85EF-8DA5-4215-9FFB-75A28A9B71FD}" type="presOf" srcId="{4A1B792A-9AAA-43FE-A15B-40CEF9B2E178}" destId="{03BE126C-FF4A-4C55-AE87-72F22C14F532}" srcOrd="0" destOrd="0" presId="urn:microsoft.com/office/officeart/2005/8/layout/hierarchy2"/>
    <dgm:cxn modelId="{E9EC1334-D13E-4AAC-818D-69962C34EFCA}" type="presOf" srcId="{50FBA52E-5A9D-4D34-BC35-CF14ADFA90CA}" destId="{6E151224-4002-495F-A05D-87876EC8149F}" srcOrd="0" destOrd="0" presId="urn:microsoft.com/office/officeart/2005/8/layout/hierarchy2"/>
    <dgm:cxn modelId="{F0D201E8-11FB-40C1-A777-2C5417B0BA38}" type="presOf" srcId="{CE031CD6-D2F1-487F-8A8C-3AE5D8829974}" destId="{0A84E6A7-95A1-4FAA-AC49-85FBD808A3D3}" srcOrd="0" destOrd="0" presId="urn:microsoft.com/office/officeart/2005/8/layout/hierarchy2"/>
    <dgm:cxn modelId="{1A2CD4F7-3EDA-47D0-B884-57C95D07041F}" srcId="{CE031CD6-D2F1-487F-8A8C-3AE5D8829974}" destId="{8AADAC18-2747-419F-9C3B-A49A7BFD352C}" srcOrd="6" destOrd="0" parTransId="{4A1B792A-9AAA-43FE-A15B-40CEF9B2E178}" sibTransId="{E1A7B1C7-291A-434F-8D30-4B027A7FBB8C}"/>
    <dgm:cxn modelId="{2505873D-F8F0-4207-89E7-16778BC05FE1}" type="presOf" srcId="{8AADAC18-2747-419F-9C3B-A49A7BFD352C}" destId="{14935B82-53D1-4026-B11A-AFA48D2E27E7}" srcOrd="0" destOrd="0" presId="urn:microsoft.com/office/officeart/2005/8/layout/hierarchy2"/>
    <dgm:cxn modelId="{C995478B-24B9-4C89-AD5A-0536690BFAD9}" type="presOf" srcId="{FFF29C58-965B-47C8-8EC3-E4DFB3CD3381}" destId="{D8FFF5C0-1ABF-4E9F-AAA1-B6B1E0C6B30C}" srcOrd="0" destOrd="0" presId="urn:microsoft.com/office/officeart/2005/8/layout/hierarchy2"/>
    <dgm:cxn modelId="{81F6B81F-770D-4C9F-B109-9B7A3FF0379B}" type="presOf" srcId="{555F868E-8243-4DCD-AF87-3C124DF20E78}" destId="{29872A24-9D6E-440F-B3B8-DA83A333583B}" srcOrd="1" destOrd="0" presId="urn:microsoft.com/office/officeart/2005/8/layout/hierarchy2"/>
    <dgm:cxn modelId="{52EAC85D-62CE-497C-8D04-68B9C3582237}" srcId="{CE031CD6-D2F1-487F-8A8C-3AE5D8829974}" destId="{0369D6A9-D737-41CE-B900-74ABB6DA8B69}" srcOrd="5" destOrd="0" parTransId="{EC048798-87E5-4390-A751-93A932029217}" sibTransId="{F9278083-DE64-43E1-810A-6F7322020007}"/>
    <dgm:cxn modelId="{4FD9A40B-9979-4A73-A2FB-3771148CC3C2}" srcId="{CE031CD6-D2F1-487F-8A8C-3AE5D8829974}" destId="{FFF29C58-965B-47C8-8EC3-E4DFB3CD3381}" srcOrd="0" destOrd="0" parTransId="{D051E402-9330-46EC-80F4-1A55EF67A836}" sibTransId="{21482D7D-8AE9-4FA4-AD3D-EA80F8ED3DA1}"/>
    <dgm:cxn modelId="{1035429A-59FB-413C-AE8C-AC5EE558E3EC}" type="presOf" srcId="{D141987F-6A49-4717-A3FF-A2C602DE3282}" destId="{E9B602B0-BE7E-4E8F-83F3-B226D61BF5C3}" srcOrd="0" destOrd="0" presId="urn:microsoft.com/office/officeart/2005/8/layout/hierarchy2"/>
    <dgm:cxn modelId="{5127D8E5-47E3-4927-8CF8-097775A0C001}" srcId="{C004466D-1C0D-42E2-AB41-A37F7563EB6A}" destId="{0730B829-4686-479B-AD02-53A7CA006554}" srcOrd="0" destOrd="0" parTransId="{AA3355C2-D9FB-477F-92CC-3E9142A2749E}" sibTransId="{E53FE262-B02E-4D3B-BEFD-DA5FEA39045B}"/>
    <dgm:cxn modelId="{CE2575E9-D2B7-49C3-A231-7FD887CEAA62}" type="presOf" srcId="{644BFFE4-D4AC-4537-A08C-37D9991E083E}" destId="{A68F8E23-4EA7-4D3C-B8B2-1B366FC0B0A6}" srcOrd="0" destOrd="0" presId="urn:microsoft.com/office/officeart/2005/8/layout/hierarchy2"/>
    <dgm:cxn modelId="{45CB1852-88F8-4288-BF66-BF0CD251C986}" type="presOf" srcId="{555F868E-8243-4DCD-AF87-3C124DF20E78}" destId="{9D10C8A7-38F7-443C-B7E2-E67F9689E48D}" srcOrd="0" destOrd="0" presId="urn:microsoft.com/office/officeart/2005/8/layout/hierarchy2"/>
    <dgm:cxn modelId="{A6428ABD-01C9-4E4A-9335-BBCE6692E074}" type="presOf" srcId="{65F86516-0FE1-4AC7-8E63-3AF2887D240C}" destId="{C8FCDE0D-5EB5-4859-BA19-0AF882832B47}" srcOrd="0" destOrd="0" presId="urn:microsoft.com/office/officeart/2005/8/layout/hierarchy2"/>
    <dgm:cxn modelId="{C7578C6B-80FD-472E-92DD-ED4ACEBBB5BE}" type="presOf" srcId="{32500C9A-7AB2-4D4F-BC7F-6398AF58DDAE}" destId="{BCEC82D2-4914-4BD7-BCD5-14476CD559AF}" srcOrd="1" destOrd="0" presId="urn:microsoft.com/office/officeart/2005/8/layout/hierarchy2"/>
    <dgm:cxn modelId="{97ACE090-E026-480A-ACCC-91638776D9CA}" srcId="{CE031CD6-D2F1-487F-8A8C-3AE5D8829974}" destId="{F7CF02DF-370F-4750-BB99-434B2EAD0986}" srcOrd="3" destOrd="0" parTransId="{555F868E-8243-4DCD-AF87-3C124DF20E78}" sibTransId="{51008999-9FC9-4E45-AFB1-2406DB15A016}"/>
    <dgm:cxn modelId="{A5544F1C-FA88-47EA-8E87-F17491FAD1A5}" type="presParOf" srcId="{3FDDB05E-9F0C-4FDA-8F2C-9D8A3EC461F2}" destId="{7B369B0A-BE44-4D10-95C0-7F8BFD8B69A9}" srcOrd="0" destOrd="0" presId="urn:microsoft.com/office/officeart/2005/8/layout/hierarchy2"/>
    <dgm:cxn modelId="{31515956-E9BD-4FA6-85AD-4485BECC775D}" type="presParOf" srcId="{7B369B0A-BE44-4D10-95C0-7F8BFD8B69A9}" destId="{6B4A92AE-D693-4604-97B5-95B87734D6E7}" srcOrd="0" destOrd="0" presId="urn:microsoft.com/office/officeart/2005/8/layout/hierarchy2"/>
    <dgm:cxn modelId="{F58CED26-9CEB-4834-B448-3F52EB3EF1D7}" type="presParOf" srcId="{7B369B0A-BE44-4D10-95C0-7F8BFD8B69A9}" destId="{E9162324-5330-49B9-BA62-3013E29D976E}" srcOrd="1" destOrd="0" presId="urn:microsoft.com/office/officeart/2005/8/layout/hierarchy2"/>
    <dgm:cxn modelId="{4A601EE3-14E3-40DD-8EC3-76884038A579}" type="presParOf" srcId="{E9162324-5330-49B9-BA62-3013E29D976E}" destId="{1A41202B-1A90-4428-884E-519D49F3337A}" srcOrd="0" destOrd="0" presId="urn:microsoft.com/office/officeart/2005/8/layout/hierarchy2"/>
    <dgm:cxn modelId="{913E4DEF-9C6D-4FDB-B9C6-F00D7AAC5085}" type="presParOf" srcId="{1A41202B-1A90-4428-884E-519D49F3337A}" destId="{1D327D18-F796-4C27-AB5C-B02CC1982B16}" srcOrd="0" destOrd="0" presId="urn:microsoft.com/office/officeart/2005/8/layout/hierarchy2"/>
    <dgm:cxn modelId="{1FD72031-AF32-4728-85D0-6FA5D77267BF}" type="presParOf" srcId="{E9162324-5330-49B9-BA62-3013E29D976E}" destId="{9787D612-B521-48FD-AED4-40ABA384B585}" srcOrd="1" destOrd="0" presId="urn:microsoft.com/office/officeart/2005/8/layout/hierarchy2"/>
    <dgm:cxn modelId="{9D4A1F99-F209-48E5-85C0-18C909EF38A7}" type="presParOf" srcId="{9787D612-B521-48FD-AED4-40ABA384B585}" destId="{D6E28B67-9F85-47E9-82B7-2F624DC94095}" srcOrd="0" destOrd="0" presId="urn:microsoft.com/office/officeart/2005/8/layout/hierarchy2"/>
    <dgm:cxn modelId="{212C96F1-558D-4086-8A93-9677795CACB7}" type="presParOf" srcId="{9787D612-B521-48FD-AED4-40ABA384B585}" destId="{F9345CE1-F956-4D9B-AA5F-80518138507C}" srcOrd="1" destOrd="0" presId="urn:microsoft.com/office/officeart/2005/8/layout/hierarchy2"/>
    <dgm:cxn modelId="{DB3C085C-DBCD-46E0-878A-DA49B4663A58}" type="presParOf" srcId="{F9345CE1-F956-4D9B-AA5F-80518138507C}" destId="{367DDC2E-A3BA-4B5A-80E5-E5DFD77BDEE8}" srcOrd="0" destOrd="0" presId="urn:microsoft.com/office/officeart/2005/8/layout/hierarchy2"/>
    <dgm:cxn modelId="{80663C8B-CC2B-4F63-AF23-327E87E20989}" type="presParOf" srcId="{367DDC2E-A3BA-4B5A-80E5-E5DFD77BDEE8}" destId="{DFA73CDB-5578-476F-B7C8-F5062194B308}" srcOrd="0" destOrd="0" presId="urn:microsoft.com/office/officeart/2005/8/layout/hierarchy2"/>
    <dgm:cxn modelId="{AB691CE9-B1F1-4D82-8AA1-CA334E38D2D2}" type="presParOf" srcId="{F9345CE1-F956-4D9B-AA5F-80518138507C}" destId="{DE7EAC97-9052-4AA8-8E89-1E42C8951F2C}" srcOrd="1" destOrd="0" presId="urn:microsoft.com/office/officeart/2005/8/layout/hierarchy2"/>
    <dgm:cxn modelId="{FC8A81FE-7479-46B9-B6B5-0CC73FE5FEBC}" type="presParOf" srcId="{DE7EAC97-9052-4AA8-8E89-1E42C8951F2C}" destId="{D9BD498F-E822-454A-A2F2-79F44FCBF04F}" srcOrd="0" destOrd="0" presId="urn:microsoft.com/office/officeart/2005/8/layout/hierarchy2"/>
    <dgm:cxn modelId="{E1A9ECF2-393F-4C18-BBD7-34A9EB6A30F7}" type="presParOf" srcId="{DE7EAC97-9052-4AA8-8E89-1E42C8951F2C}" destId="{973381EC-FA16-47F8-AC6B-19DBB10372BC}" srcOrd="1" destOrd="0" presId="urn:microsoft.com/office/officeart/2005/8/layout/hierarchy2"/>
    <dgm:cxn modelId="{42B5BEDA-0ADC-4681-A1C8-43A7F45B3E46}" type="presParOf" srcId="{F9345CE1-F956-4D9B-AA5F-80518138507C}" destId="{C8FCDE0D-5EB5-4859-BA19-0AF882832B47}" srcOrd="2" destOrd="0" presId="urn:microsoft.com/office/officeart/2005/8/layout/hierarchy2"/>
    <dgm:cxn modelId="{8438E845-AE24-4BB3-8E92-4FC7F1AB9905}" type="presParOf" srcId="{C8FCDE0D-5EB5-4859-BA19-0AF882832B47}" destId="{9E30E1F7-8042-4776-B535-A025C000B60C}" srcOrd="0" destOrd="0" presId="urn:microsoft.com/office/officeart/2005/8/layout/hierarchy2"/>
    <dgm:cxn modelId="{4632174F-4318-4E4C-A9A1-B43A1D6DDA28}" type="presParOf" srcId="{F9345CE1-F956-4D9B-AA5F-80518138507C}" destId="{7587E41D-ED14-4D51-A246-489374D318F9}" srcOrd="3" destOrd="0" presId="urn:microsoft.com/office/officeart/2005/8/layout/hierarchy2"/>
    <dgm:cxn modelId="{AF69B335-1A3C-42E7-92C1-195A363AB4B2}" type="presParOf" srcId="{7587E41D-ED14-4D51-A246-489374D318F9}" destId="{0445945E-7E66-482F-BC4B-548997A85ECC}" srcOrd="0" destOrd="0" presId="urn:microsoft.com/office/officeart/2005/8/layout/hierarchy2"/>
    <dgm:cxn modelId="{41AFDB25-49B3-46FF-8951-DB78E4C27568}" type="presParOf" srcId="{7587E41D-ED14-4D51-A246-489374D318F9}" destId="{BD465C14-F634-4041-9AFB-7367B7A0A8D8}" srcOrd="1" destOrd="0" presId="urn:microsoft.com/office/officeart/2005/8/layout/hierarchy2"/>
    <dgm:cxn modelId="{6A23BEBE-3FE3-4AA5-B0C7-F53F30361FF5}" type="presParOf" srcId="{F9345CE1-F956-4D9B-AA5F-80518138507C}" destId="{6E151224-4002-495F-A05D-87876EC8149F}" srcOrd="4" destOrd="0" presId="urn:microsoft.com/office/officeart/2005/8/layout/hierarchy2"/>
    <dgm:cxn modelId="{9F5DD45F-3021-4B1A-88C7-87A91E9F845F}" type="presParOf" srcId="{6E151224-4002-495F-A05D-87876EC8149F}" destId="{17E30313-A8BE-45CB-82EB-6FCED69510A1}" srcOrd="0" destOrd="0" presId="urn:microsoft.com/office/officeart/2005/8/layout/hierarchy2"/>
    <dgm:cxn modelId="{51F9A7E9-90DF-4A5F-97BB-D20D26E794E3}" type="presParOf" srcId="{F9345CE1-F956-4D9B-AA5F-80518138507C}" destId="{9D5353EB-F570-42FB-8281-F52FF97EA507}" srcOrd="5" destOrd="0" presId="urn:microsoft.com/office/officeart/2005/8/layout/hierarchy2"/>
    <dgm:cxn modelId="{472DE318-5F4B-4A6C-86D9-22A9060968D9}" type="presParOf" srcId="{9D5353EB-F570-42FB-8281-F52FF97EA507}" destId="{70307C3A-4B37-48C7-A901-BAD002C6F199}" srcOrd="0" destOrd="0" presId="urn:microsoft.com/office/officeart/2005/8/layout/hierarchy2"/>
    <dgm:cxn modelId="{DB140A37-087C-416C-8290-D7BCC6E9FF77}" type="presParOf" srcId="{9D5353EB-F570-42FB-8281-F52FF97EA507}" destId="{EB312852-8FE7-45CF-B57C-3DC261D3E6EA}" srcOrd="1" destOrd="0" presId="urn:microsoft.com/office/officeart/2005/8/layout/hierarchy2"/>
    <dgm:cxn modelId="{D7DE32E9-088B-454E-BB51-F77CAE1404C1}" type="presParOf" srcId="{E9162324-5330-49B9-BA62-3013E29D976E}" destId="{378ED4C3-06CF-4D0C-8BE5-FFDB34F145CD}" srcOrd="2" destOrd="0" presId="urn:microsoft.com/office/officeart/2005/8/layout/hierarchy2"/>
    <dgm:cxn modelId="{D9C3880B-DD78-42D1-8D23-0F1E3D104F06}" type="presParOf" srcId="{378ED4C3-06CF-4D0C-8BE5-FFDB34F145CD}" destId="{F53F18F7-BA8B-4498-8B60-122D3047F567}" srcOrd="0" destOrd="0" presId="urn:microsoft.com/office/officeart/2005/8/layout/hierarchy2"/>
    <dgm:cxn modelId="{40279633-4122-49C6-8DE9-ECD3A18B5726}" type="presParOf" srcId="{E9162324-5330-49B9-BA62-3013E29D976E}" destId="{A9E67D3C-AA9B-41EC-8A2F-7F51650D6227}" srcOrd="3" destOrd="0" presId="urn:microsoft.com/office/officeart/2005/8/layout/hierarchy2"/>
    <dgm:cxn modelId="{29B4C91C-A9BC-4300-965C-C71ED35891E4}" type="presParOf" srcId="{A9E67D3C-AA9B-41EC-8A2F-7F51650D6227}" destId="{0A84E6A7-95A1-4FAA-AC49-85FBD808A3D3}" srcOrd="0" destOrd="0" presId="urn:microsoft.com/office/officeart/2005/8/layout/hierarchy2"/>
    <dgm:cxn modelId="{66E15991-B780-4A32-B446-729A1F23B56B}" type="presParOf" srcId="{A9E67D3C-AA9B-41EC-8A2F-7F51650D6227}" destId="{4D3D4864-517B-478C-B87C-1D27B3FEF31F}" srcOrd="1" destOrd="0" presId="urn:microsoft.com/office/officeart/2005/8/layout/hierarchy2"/>
    <dgm:cxn modelId="{2F773CEC-9894-4A58-B9CA-7570F9D93DBE}" type="presParOf" srcId="{4D3D4864-517B-478C-B87C-1D27B3FEF31F}" destId="{5CACF98F-99F5-4DBE-8505-755549CADFAE}" srcOrd="0" destOrd="0" presId="urn:microsoft.com/office/officeart/2005/8/layout/hierarchy2"/>
    <dgm:cxn modelId="{66E34062-982F-4EB4-946C-25BD7B811130}" type="presParOf" srcId="{5CACF98F-99F5-4DBE-8505-755549CADFAE}" destId="{82A80B93-7549-4B42-883B-3B35649AA7B2}" srcOrd="0" destOrd="0" presId="urn:microsoft.com/office/officeart/2005/8/layout/hierarchy2"/>
    <dgm:cxn modelId="{2B64D907-17D7-44BF-866E-247E731700AD}" type="presParOf" srcId="{4D3D4864-517B-478C-B87C-1D27B3FEF31F}" destId="{7A9C2A7D-E331-4397-849B-7A73E6107CAE}" srcOrd="1" destOrd="0" presId="urn:microsoft.com/office/officeart/2005/8/layout/hierarchy2"/>
    <dgm:cxn modelId="{3185E3D3-100D-421E-ACF5-AC41C7BAF036}" type="presParOf" srcId="{7A9C2A7D-E331-4397-849B-7A73E6107CAE}" destId="{D8FFF5C0-1ABF-4E9F-AAA1-B6B1E0C6B30C}" srcOrd="0" destOrd="0" presId="urn:microsoft.com/office/officeart/2005/8/layout/hierarchy2"/>
    <dgm:cxn modelId="{EAB64376-39F3-411D-984F-156E464343A4}" type="presParOf" srcId="{7A9C2A7D-E331-4397-849B-7A73E6107CAE}" destId="{274A0F21-A23D-4273-9E13-85F6D077FA1F}" srcOrd="1" destOrd="0" presId="urn:microsoft.com/office/officeart/2005/8/layout/hierarchy2"/>
    <dgm:cxn modelId="{043E4FE9-CEBC-4370-9A92-3BA43EF3C0B2}" type="presParOf" srcId="{4D3D4864-517B-478C-B87C-1D27B3FEF31F}" destId="{63F7F54C-844E-4117-87FE-E8F930191886}" srcOrd="2" destOrd="0" presId="urn:microsoft.com/office/officeart/2005/8/layout/hierarchy2"/>
    <dgm:cxn modelId="{13765870-C7C2-45A0-AEBD-FC438E68C9AE}" type="presParOf" srcId="{63F7F54C-844E-4117-87FE-E8F930191886}" destId="{3227B2F9-47DD-4752-BF4C-5F88AE0C54A7}" srcOrd="0" destOrd="0" presId="urn:microsoft.com/office/officeart/2005/8/layout/hierarchy2"/>
    <dgm:cxn modelId="{49847AD0-3D64-4478-9A15-F95784C700BB}" type="presParOf" srcId="{4D3D4864-517B-478C-B87C-1D27B3FEF31F}" destId="{35F412F4-A238-4A14-B9BE-E1A49BD37052}" srcOrd="3" destOrd="0" presId="urn:microsoft.com/office/officeart/2005/8/layout/hierarchy2"/>
    <dgm:cxn modelId="{5EF66622-B76C-4532-9307-2843F373C082}" type="presParOf" srcId="{35F412F4-A238-4A14-B9BE-E1A49BD37052}" destId="{E9B602B0-BE7E-4E8F-83F3-B226D61BF5C3}" srcOrd="0" destOrd="0" presId="urn:microsoft.com/office/officeart/2005/8/layout/hierarchy2"/>
    <dgm:cxn modelId="{2FB31797-A493-466B-99A4-F72D004A6C48}" type="presParOf" srcId="{35F412F4-A238-4A14-B9BE-E1A49BD37052}" destId="{490E0B6F-BA25-4724-89E7-42132DDEA9A4}" srcOrd="1" destOrd="0" presId="urn:microsoft.com/office/officeart/2005/8/layout/hierarchy2"/>
    <dgm:cxn modelId="{1A580645-8F87-4925-9DF7-7AB5785D2852}" type="presParOf" srcId="{4D3D4864-517B-478C-B87C-1D27B3FEF31F}" destId="{FD297174-CB65-49B1-B43E-B10114A6A5CD}" srcOrd="4" destOrd="0" presId="urn:microsoft.com/office/officeart/2005/8/layout/hierarchy2"/>
    <dgm:cxn modelId="{B195F0B1-EC99-45A3-A8AA-F2CDF86B438D}" type="presParOf" srcId="{FD297174-CB65-49B1-B43E-B10114A6A5CD}" destId="{4FB671B0-7209-4EA0-B177-4D17B0483350}" srcOrd="0" destOrd="0" presId="urn:microsoft.com/office/officeart/2005/8/layout/hierarchy2"/>
    <dgm:cxn modelId="{6A2C6AFE-7EF9-4F41-9055-816687F147D2}" type="presParOf" srcId="{4D3D4864-517B-478C-B87C-1D27B3FEF31F}" destId="{7DB4285F-C78E-4164-9286-0A87405E138F}" srcOrd="5" destOrd="0" presId="urn:microsoft.com/office/officeart/2005/8/layout/hierarchy2"/>
    <dgm:cxn modelId="{7FF9CB82-AC5A-4DE6-AE79-B31E487C1F86}" type="presParOf" srcId="{7DB4285F-C78E-4164-9286-0A87405E138F}" destId="{A68F8E23-4EA7-4D3C-B8B2-1B366FC0B0A6}" srcOrd="0" destOrd="0" presId="urn:microsoft.com/office/officeart/2005/8/layout/hierarchy2"/>
    <dgm:cxn modelId="{24A7908E-37F3-4956-AFFF-DACA0B82EF9E}" type="presParOf" srcId="{7DB4285F-C78E-4164-9286-0A87405E138F}" destId="{4FA86336-5625-42EF-B8D2-221435BF5E38}" srcOrd="1" destOrd="0" presId="urn:microsoft.com/office/officeart/2005/8/layout/hierarchy2"/>
    <dgm:cxn modelId="{5A8DA46E-1411-4E5F-88B8-7955C6FD0B54}" type="presParOf" srcId="{4D3D4864-517B-478C-B87C-1D27B3FEF31F}" destId="{9D10C8A7-38F7-443C-B7E2-E67F9689E48D}" srcOrd="6" destOrd="0" presId="urn:microsoft.com/office/officeart/2005/8/layout/hierarchy2"/>
    <dgm:cxn modelId="{051969B1-CF50-4BDD-8989-F03C94A9DFFE}" type="presParOf" srcId="{9D10C8A7-38F7-443C-B7E2-E67F9689E48D}" destId="{29872A24-9D6E-440F-B3B8-DA83A333583B}" srcOrd="0" destOrd="0" presId="urn:microsoft.com/office/officeart/2005/8/layout/hierarchy2"/>
    <dgm:cxn modelId="{ADCE6990-4AA7-4F01-9B01-D488B73ED49A}" type="presParOf" srcId="{4D3D4864-517B-478C-B87C-1D27B3FEF31F}" destId="{2AE19BC4-2770-4D8D-94BC-9C5887FA61A4}" srcOrd="7" destOrd="0" presId="urn:microsoft.com/office/officeart/2005/8/layout/hierarchy2"/>
    <dgm:cxn modelId="{2BDE0023-6260-4C34-A8CC-D2C1D7E36A84}" type="presParOf" srcId="{2AE19BC4-2770-4D8D-94BC-9C5887FA61A4}" destId="{12AF11A1-40B0-4C11-A01D-286050B4DE37}" srcOrd="0" destOrd="0" presId="urn:microsoft.com/office/officeart/2005/8/layout/hierarchy2"/>
    <dgm:cxn modelId="{192EA1DC-3B32-4C2C-818C-ABEDAAB4F243}" type="presParOf" srcId="{2AE19BC4-2770-4D8D-94BC-9C5887FA61A4}" destId="{B4F81A58-5650-40BF-A65F-BC27961DAA83}" srcOrd="1" destOrd="0" presId="urn:microsoft.com/office/officeart/2005/8/layout/hierarchy2"/>
    <dgm:cxn modelId="{98CA5F76-399D-4481-8A33-B51ED3D599F8}" type="presParOf" srcId="{4D3D4864-517B-478C-B87C-1D27B3FEF31F}" destId="{22843C6C-B60E-4620-8FDA-809685E07BD5}" srcOrd="8" destOrd="0" presId="urn:microsoft.com/office/officeart/2005/8/layout/hierarchy2"/>
    <dgm:cxn modelId="{0FB4D123-57B0-4255-BB11-830F0B00418D}" type="presParOf" srcId="{22843C6C-B60E-4620-8FDA-809685E07BD5}" destId="{BCEC82D2-4914-4BD7-BCD5-14476CD559AF}" srcOrd="0" destOrd="0" presId="urn:microsoft.com/office/officeart/2005/8/layout/hierarchy2"/>
    <dgm:cxn modelId="{92EA66DA-AF45-4B5D-ACB1-2D9D9149851E}" type="presParOf" srcId="{4D3D4864-517B-478C-B87C-1D27B3FEF31F}" destId="{06D98C7E-187A-492C-980C-579BEEF94BC1}" srcOrd="9" destOrd="0" presId="urn:microsoft.com/office/officeart/2005/8/layout/hierarchy2"/>
    <dgm:cxn modelId="{EF05B8D8-1FC7-4B17-A76A-A892B2F0E1C2}" type="presParOf" srcId="{06D98C7E-187A-492C-980C-579BEEF94BC1}" destId="{7F30E0EE-BC7B-4723-9FDC-4D5539FDA277}" srcOrd="0" destOrd="0" presId="urn:microsoft.com/office/officeart/2005/8/layout/hierarchy2"/>
    <dgm:cxn modelId="{9EBA7AC5-BA35-45CF-AE16-C45C10DCA3E4}" type="presParOf" srcId="{06D98C7E-187A-492C-980C-579BEEF94BC1}" destId="{57B376E0-083B-4594-A8C7-593ED2779B32}" srcOrd="1" destOrd="0" presId="urn:microsoft.com/office/officeart/2005/8/layout/hierarchy2"/>
    <dgm:cxn modelId="{ACC36818-B692-4F17-B441-A3DC209C2BAB}" type="presParOf" srcId="{4D3D4864-517B-478C-B87C-1D27B3FEF31F}" destId="{A2D3B6A9-D9FB-4301-94BA-9932F71D9559}" srcOrd="10" destOrd="0" presId="urn:microsoft.com/office/officeart/2005/8/layout/hierarchy2"/>
    <dgm:cxn modelId="{1595DEC6-1B3E-459B-B382-A3B729E33056}" type="presParOf" srcId="{A2D3B6A9-D9FB-4301-94BA-9932F71D9559}" destId="{75DCC878-D693-4FF8-87DF-F5ECDA04CC43}" srcOrd="0" destOrd="0" presId="urn:microsoft.com/office/officeart/2005/8/layout/hierarchy2"/>
    <dgm:cxn modelId="{1A421E46-493F-4F7A-9420-896D9C73884A}" type="presParOf" srcId="{4D3D4864-517B-478C-B87C-1D27B3FEF31F}" destId="{75B7EAFE-0A1A-458B-9F31-D341BBAF0F96}" srcOrd="11" destOrd="0" presId="urn:microsoft.com/office/officeart/2005/8/layout/hierarchy2"/>
    <dgm:cxn modelId="{7B68C9C8-7A75-428B-B143-0FD92014684E}" type="presParOf" srcId="{75B7EAFE-0A1A-458B-9F31-D341BBAF0F96}" destId="{8DBE149C-DA90-4BF4-8B3B-F88923B89FED}" srcOrd="0" destOrd="0" presId="urn:microsoft.com/office/officeart/2005/8/layout/hierarchy2"/>
    <dgm:cxn modelId="{3F6D5DB2-5198-4723-9CE9-E1D60B6B5D25}" type="presParOf" srcId="{75B7EAFE-0A1A-458B-9F31-D341BBAF0F96}" destId="{D494E16B-69B0-4F8C-B902-E30DFD459DF9}" srcOrd="1" destOrd="0" presId="urn:microsoft.com/office/officeart/2005/8/layout/hierarchy2"/>
    <dgm:cxn modelId="{4EF69591-F34A-4821-93AB-ECDC97591D24}" type="presParOf" srcId="{4D3D4864-517B-478C-B87C-1D27B3FEF31F}" destId="{03BE126C-FF4A-4C55-AE87-72F22C14F532}" srcOrd="12" destOrd="0" presId="urn:microsoft.com/office/officeart/2005/8/layout/hierarchy2"/>
    <dgm:cxn modelId="{BBBE2E94-96D9-4587-8797-82A54CC8AF0B}" type="presParOf" srcId="{03BE126C-FF4A-4C55-AE87-72F22C14F532}" destId="{8FDE3649-93CA-4298-BB02-6ADFF6E728D3}" srcOrd="0" destOrd="0" presId="urn:microsoft.com/office/officeart/2005/8/layout/hierarchy2"/>
    <dgm:cxn modelId="{07E79680-5C6D-4691-8F93-4926F8E3CC70}" type="presParOf" srcId="{4D3D4864-517B-478C-B87C-1D27B3FEF31F}" destId="{9F39F549-1660-4942-ACB2-79FDA36FBB20}" srcOrd="13" destOrd="0" presId="urn:microsoft.com/office/officeart/2005/8/layout/hierarchy2"/>
    <dgm:cxn modelId="{E8DC0182-9782-40C6-B981-D3FD688123F6}" type="presParOf" srcId="{9F39F549-1660-4942-ACB2-79FDA36FBB20}" destId="{14935B82-53D1-4026-B11A-AFA48D2E27E7}" srcOrd="0" destOrd="0" presId="urn:microsoft.com/office/officeart/2005/8/layout/hierarchy2"/>
    <dgm:cxn modelId="{3993BCC3-1C71-49DF-B5B9-C16C7AA76C41}" type="presParOf" srcId="{9F39F549-1660-4942-ACB2-79FDA36FBB20}" destId="{E9E0F2D9-ED07-4962-842E-D8698307344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2EBC6C-0242-4A3D-AFB9-400F8B969430}"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39FBB6B1-D193-43A4-B687-533AB8F6A5BC}">
      <dgm:prSet phldrT="[Text]" custT="1">
        <dgm:style>
          <a:lnRef idx="2">
            <a:schemeClr val="accent1"/>
          </a:lnRef>
          <a:fillRef idx="1">
            <a:schemeClr val="lt1"/>
          </a:fillRef>
          <a:effectRef idx="0">
            <a:schemeClr val="accent1"/>
          </a:effectRef>
          <a:fontRef idx="minor">
            <a:schemeClr val="dk1"/>
          </a:fontRef>
        </dgm:style>
      </dgm:prSet>
      <dgm:spPr>
        <a:solidFill>
          <a:schemeClr val="accent6"/>
        </a:solidFill>
      </dgm:spPr>
      <dgm:t>
        <a:bodyPr/>
        <a:lstStyle/>
        <a:p>
          <a:r>
            <a:rPr lang="fa-IR" sz="2400" dirty="0" smtClean="0">
              <a:cs typeface="B Titr" pitchFamily="2" charset="-78"/>
            </a:rPr>
            <a:t>تلفیق</a:t>
          </a:r>
          <a:endParaRPr lang="en-US" sz="900" dirty="0">
            <a:cs typeface="B Titr" pitchFamily="2" charset="-78"/>
          </a:endParaRPr>
        </a:p>
      </dgm:t>
    </dgm:pt>
    <dgm:pt modelId="{3C31026A-D109-43F3-AE07-9854EC72912C}" type="parTrans" cxnId="{3D6613F4-5DF9-4196-BBA4-19A7EAF9693C}">
      <dgm:prSet/>
      <dgm:spPr/>
      <dgm:t>
        <a:bodyPr/>
        <a:lstStyle/>
        <a:p>
          <a:endParaRPr lang="en-US"/>
        </a:p>
      </dgm:t>
    </dgm:pt>
    <dgm:pt modelId="{DBB7C41E-C6C5-4E38-A523-186D2091A798}" type="sibTrans" cxnId="{3D6613F4-5DF9-4196-BBA4-19A7EAF9693C}">
      <dgm:prSet/>
      <dgm:spPr/>
      <dgm:t>
        <a:bodyPr/>
        <a:lstStyle/>
        <a:p>
          <a:endParaRPr lang="en-US"/>
        </a:p>
      </dgm:t>
    </dgm:pt>
    <dgm:pt modelId="{11E2D0A0-56CF-45D7-A839-FC8BFC6B3885}">
      <dgm:prSet phldrT="[Text]">
        <dgm:style>
          <a:lnRef idx="1">
            <a:schemeClr val="accent2"/>
          </a:lnRef>
          <a:fillRef idx="2">
            <a:schemeClr val="accent2"/>
          </a:fillRef>
          <a:effectRef idx="1">
            <a:schemeClr val="accent2"/>
          </a:effectRef>
          <a:fontRef idx="minor">
            <a:schemeClr val="dk1"/>
          </a:fontRef>
        </dgm:style>
      </dgm:prSet>
      <dgm:spPr>
        <a:solidFill>
          <a:srgbClr val="FFC000"/>
        </a:solidFill>
      </dgm:spPr>
      <dgm:t>
        <a:bodyPr/>
        <a:lstStyle/>
        <a:p>
          <a:r>
            <a:rPr lang="fa-IR" dirty="0" smtClean="0">
              <a:cs typeface="B Titr" pitchFamily="2" charset="-78"/>
            </a:rPr>
            <a:t>استفاده از روش های مناسب برای دادن متن و زمینه به یادگیری جدید</a:t>
          </a:r>
          <a:endParaRPr lang="en-US" dirty="0">
            <a:cs typeface="B Titr" pitchFamily="2" charset="-78"/>
          </a:endParaRPr>
        </a:p>
      </dgm:t>
    </dgm:pt>
    <dgm:pt modelId="{AB825FEF-70D9-4021-BDD1-3ACE68D2ABEE}" type="parTrans" cxnId="{5E5AB3FD-B53B-4300-A5F6-A9F6B07E9DAE}">
      <dgm:prSet/>
      <dgm:spPr/>
      <dgm:t>
        <a:bodyPr/>
        <a:lstStyle/>
        <a:p>
          <a:endParaRPr lang="en-US"/>
        </a:p>
      </dgm:t>
    </dgm:pt>
    <dgm:pt modelId="{1CCD56F7-75A9-4B77-938D-1C016416AC09}" type="sibTrans" cxnId="{5E5AB3FD-B53B-4300-A5F6-A9F6B07E9DAE}">
      <dgm:prSet/>
      <dgm:spPr/>
      <dgm:t>
        <a:bodyPr/>
        <a:lstStyle/>
        <a:p>
          <a:endParaRPr lang="en-US"/>
        </a:p>
      </dgm:t>
    </dgm:pt>
    <dgm:pt modelId="{DF3B262A-43A7-4D9D-A127-E0CAAD5C833B}">
      <dgm:prSet phldrT="[Text]">
        <dgm:style>
          <a:lnRef idx="1">
            <a:schemeClr val="accent2"/>
          </a:lnRef>
          <a:fillRef idx="2">
            <a:schemeClr val="accent2"/>
          </a:fillRef>
          <a:effectRef idx="1">
            <a:schemeClr val="accent2"/>
          </a:effectRef>
          <a:fontRef idx="minor">
            <a:schemeClr val="dk1"/>
          </a:fontRef>
        </dgm:style>
      </dgm:prSet>
      <dgm:spPr>
        <a:solidFill>
          <a:srgbClr val="FFFF00"/>
        </a:solidFill>
      </dgm:spPr>
      <dgm:t>
        <a:bodyPr/>
        <a:lstStyle/>
        <a:p>
          <a:r>
            <a:rPr lang="fa-IR" dirty="0" smtClean="0">
              <a:cs typeface="B Titr" pitchFamily="2" charset="-78"/>
            </a:rPr>
            <a:t>پیوند درس جدید با زندگی شخصی و اجتماعی دانش آموز</a:t>
          </a:r>
          <a:endParaRPr lang="en-US" dirty="0">
            <a:cs typeface="B Titr" pitchFamily="2" charset="-78"/>
          </a:endParaRPr>
        </a:p>
      </dgm:t>
    </dgm:pt>
    <dgm:pt modelId="{FF7DEA49-9BBD-4615-B710-D2C5E88223E9}" type="parTrans" cxnId="{B164E8AC-934F-44FE-B961-BE2E6760136B}">
      <dgm:prSet/>
      <dgm:spPr/>
      <dgm:t>
        <a:bodyPr/>
        <a:lstStyle/>
        <a:p>
          <a:endParaRPr lang="en-US"/>
        </a:p>
      </dgm:t>
    </dgm:pt>
    <dgm:pt modelId="{EA86C101-795E-4708-8ACC-DE551E0DAAC4}" type="sibTrans" cxnId="{B164E8AC-934F-44FE-B961-BE2E6760136B}">
      <dgm:prSet/>
      <dgm:spPr/>
      <dgm:t>
        <a:bodyPr/>
        <a:lstStyle/>
        <a:p>
          <a:endParaRPr lang="en-US"/>
        </a:p>
      </dgm:t>
    </dgm:pt>
    <dgm:pt modelId="{542789F5-97A0-4846-8DED-4CD697F5D63A}">
      <dgm:prSet phldrT="[Text]">
        <dgm:style>
          <a:lnRef idx="1">
            <a:schemeClr val="accent2"/>
          </a:lnRef>
          <a:fillRef idx="2">
            <a:schemeClr val="accent2"/>
          </a:fillRef>
          <a:effectRef idx="1">
            <a:schemeClr val="accent2"/>
          </a:effectRef>
          <a:fontRef idx="minor">
            <a:schemeClr val="dk1"/>
          </a:fontRef>
        </dgm:style>
      </dgm:prSet>
      <dgm:spPr>
        <a:solidFill>
          <a:srgbClr val="FFFF00"/>
        </a:solidFill>
      </dgm:spPr>
      <dgm:t>
        <a:bodyPr/>
        <a:lstStyle/>
        <a:p>
          <a:r>
            <a:rPr lang="fa-IR" dirty="0" smtClean="0">
              <a:cs typeface="B Titr" pitchFamily="2" charset="-78"/>
            </a:rPr>
            <a:t>پیوند موضوع جدیدبا سایر موضوعات</a:t>
          </a:r>
          <a:endParaRPr lang="en-US" dirty="0">
            <a:cs typeface="B Titr" pitchFamily="2" charset="-78"/>
          </a:endParaRPr>
        </a:p>
      </dgm:t>
    </dgm:pt>
    <dgm:pt modelId="{3B8BFCC9-C117-431C-95C9-E2F9D5B588D4}" type="parTrans" cxnId="{A74815D2-3992-432E-A50C-32ECDFB57A6B}">
      <dgm:prSet/>
      <dgm:spPr/>
      <dgm:t>
        <a:bodyPr/>
        <a:lstStyle/>
        <a:p>
          <a:endParaRPr lang="en-US"/>
        </a:p>
      </dgm:t>
    </dgm:pt>
    <dgm:pt modelId="{D7E75DE8-7A2C-43DF-9A57-62A70DC762CE}" type="sibTrans" cxnId="{A74815D2-3992-432E-A50C-32ECDFB57A6B}">
      <dgm:prSet/>
      <dgm:spPr/>
      <dgm:t>
        <a:bodyPr/>
        <a:lstStyle/>
        <a:p>
          <a:endParaRPr lang="en-US"/>
        </a:p>
      </dgm:t>
    </dgm:pt>
    <dgm:pt modelId="{05830D34-C048-46C5-BCEC-63EE8F20BCFC}">
      <dgm:prSet phldrT="[Text]">
        <dgm:style>
          <a:lnRef idx="1">
            <a:schemeClr val="accent5"/>
          </a:lnRef>
          <a:fillRef idx="2">
            <a:schemeClr val="accent5"/>
          </a:fillRef>
          <a:effectRef idx="1">
            <a:schemeClr val="accent5"/>
          </a:effectRef>
          <a:fontRef idx="minor">
            <a:schemeClr val="dk1"/>
          </a:fontRef>
        </dgm:style>
      </dgm:prSet>
      <dgm:spPr>
        <a:solidFill>
          <a:srgbClr val="FFC000"/>
        </a:solidFill>
      </dgm:spPr>
      <dgm:t>
        <a:bodyPr/>
        <a:lstStyle/>
        <a:p>
          <a:r>
            <a:rPr lang="fa-IR" dirty="0" smtClean="0">
              <a:cs typeface="B Titr" pitchFamily="2" charset="-78"/>
            </a:rPr>
            <a:t>کمک به دانش آموزان برای تعمیق و تحکیم آموخته های جدید</a:t>
          </a:r>
          <a:endParaRPr lang="en-US" dirty="0">
            <a:cs typeface="B Titr" pitchFamily="2" charset="-78"/>
          </a:endParaRPr>
        </a:p>
      </dgm:t>
    </dgm:pt>
    <dgm:pt modelId="{118AC58E-E286-4151-9326-B9B91510471E}" type="parTrans" cxnId="{52420A3C-0AA5-4450-ADF0-8A94CD5692F2}">
      <dgm:prSet/>
      <dgm:spPr/>
      <dgm:t>
        <a:bodyPr/>
        <a:lstStyle/>
        <a:p>
          <a:endParaRPr lang="en-US"/>
        </a:p>
      </dgm:t>
    </dgm:pt>
    <dgm:pt modelId="{20484899-CCEB-4F01-8EDD-BB474C131F44}" type="sibTrans" cxnId="{52420A3C-0AA5-4450-ADF0-8A94CD5692F2}">
      <dgm:prSet/>
      <dgm:spPr/>
      <dgm:t>
        <a:bodyPr/>
        <a:lstStyle/>
        <a:p>
          <a:endParaRPr lang="en-US"/>
        </a:p>
      </dgm:t>
    </dgm:pt>
    <dgm:pt modelId="{8A93852B-0130-4606-AF0E-CFAD1F196ABF}">
      <dgm:prSet phldrT="[Text]">
        <dgm:style>
          <a:lnRef idx="1">
            <a:schemeClr val="accent5"/>
          </a:lnRef>
          <a:fillRef idx="2">
            <a:schemeClr val="accent5"/>
          </a:fillRef>
          <a:effectRef idx="1">
            <a:schemeClr val="accent5"/>
          </a:effectRef>
          <a:fontRef idx="minor">
            <a:schemeClr val="dk1"/>
          </a:fontRef>
        </dgm:style>
      </dgm:prSet>
      <dgm:spPr>
        <a:solidFill>
          <a:srgbClr val="FFFF00"/>
        </a:solidFill>
      </dgm:spPr>
      <dgm:t>
        <a:bodyPr/>
        <a:lstStyle/>
        <a:p>
          <a:r>
            <a:rPr lang="fa-IR" dirty="0" smtClean="0">
              <a:cs typeface="B Titr" pitchFamily="2" charset="-78"/>
            </a:rPr>
            <a:t>آموزش و مرور مجدد</a:t>
          </a:r>
          <a:endParaRPr lang="en-US" dirty="0">
            <a:cs typeface="B Titr" pitchFamily="2" charset="-78"/>
          </a:endParaRPr>
        </a:p>
      </dgm:t>
    </dgm:pt>
    <dgm:pt modelId="{5A0CBE9D-31B3-4758-81EF-6EFAB888ABFE}" type="parTrans" cxnId="{0D472CF0-4527-4469-A212-2E234E237DCB}">
      <dgm:prSet/>
      <dgm:spPr/>
      <dgm:t>
        <a:bodyPr/>
        <a:lstStyle/>
        <a:p>
          <a:endParaRPr lang="en-US"/>
        </a:p>
      </dgm:t>
    </dgm:pt>
    <dgm:pt modelId="{556C07DA-FB88-435A-95B0-14B38CFB0ABB}" type="sibTrans" cxnId="{0D472CF0-4527-4469-A212-2E234E237DCB}">
      <dgm:prSet/>
      <dgm:spPr/>
      <dgm:t>
        <a:bodyPr/>
        <a:lstStyle/>
        <a:p>
          <a:endParaRPr lang="en-US"/>
        </a:p>
      </dgm:t>
    </dgm:pt>
    <dgm:pt modelId="{228BE4A4-982F-4B7F-BA31-0639E7E043E9}">
      <dgm:prSet>
        <dgm:style>
          <a:lnRef idx="1">
            <a:schemeClr val="accent3"/>
          </a:lnRef>
          <a:fillRef idx="2">
            <a:schemeClr val="accent3"/>
          </a:fillRef>
          <a:effectRef idx="1">
            <a:schemeClr val="accent3"/>
          </a:effectRef>
          <a:fontRef idx="minor">
            <a:schemeClr val="dk1"/>
          </a:fontRef>
        </dgm:style>
      </dgm:prSet>
      <dgm:spPr>
        <a:solidFill>
          <a:srgbClr val="FFFF00"/>
        </a:solidFill>
      </dgm:spPr>
      <dgm:t>
        <a:bodyPr/>
        <a:lstStyle/>
        <a:p>
          <a:r>
            <a:rPr lang="fa-IR" dirty="0" smtClean="0">
              <a:cs typeface="B Titr" pitchFamily="2" charset="-78"/>
            </a:rPr>
            <a:t>نوشتن، صحبت کردن و گوش دادن درباره  یادگیری جدید</a:t>
          </a:r>
          <a:endParaRPr lang="en-US" dirty="0">
            <a:cs typeface="B Titr" pitchFamily="2" charset="-78"/>
          </a:endParaRPr>
        </a:p>
      </dgm:t>
    </dgm:pt>
    <dgm:pt modelId="{FAC81D8B-D037-4548-A3CD-BE02131C121E}" type="parTrans" cxnId="{6D29A625-7FDA-4011-B6C0-770EFED37219}">
      <dgm:prSet/>
      <dgm:spPr/>
      <dgm:t>
        <a:bodyPr/>
        <a:lstStyle/>
        <a:p>
          <a:endParaRPr lang="en-US"/>
        </a:p>
      </dgm:t>
    </dgm:pt>
    <dgm:pt modelId="{13E8E6DC-13F7-4D2C-BCD1-117058A372F2}" type="sibTrans" cxnId="{6D29A625-7FDA-4011-B6C0-770EFED37219}">
      <dgm:prSet/>
      <dgm:spPr/>
      <dgm:t>
        <a:bodyPr/>
        <a:lstStyle/>
        <a:p>
          <a:endParaRPr lang="en-US"/>
        </a:p>
      </dgm:t>
    </dgm:pt>
    <dgm:pt modelId="{992375E7-F118-44D3-8DB0-97A8145DE380}">
      <dgm:prSet custT="1">
        <dgm:style>
          <a:lnRef idx="1">
            <a:schemeClr val="accent3"/>
          </a:lnRef>
          <a:fillRef idx="2">
            <a:schemeClr val="accent3"/>
          </a:fillRef>
          <a:effectRef idx="1">
            <a:schemeClr val="accent3"/>
          </a:effectRef>
          <a:fontRef idx="minor">
            <a:schemeClr val="dk1"/>
          </a:fontRef>
        </dgm:style>
      </dgm:prSet>
      <dgm:spPr>
        <a:solidFill>
          <a:srgbClr val="FFC000"/>
        </a:solidFill>
      </dgm:spPr>
      <dgm:t>
        <a:bodyPr/>
        <a:lstStyle/>
        <a:p>
          <a:r>
            <a:rPr lang="fa-IR" sz="1050" dirty="0" smtClean="0">
              <a:cs typeface="B Titr" pitchFamily="2" charset="-78"/>
            </a:rPr>
            <a:t>کمک به دانش آموزان برای ترکیب و یکپارچه سازی آموخته های جدید</a:t>
          </a:r>
          <a:endParaRPr lang="en-US" sz="1050" dirty="0">
            <a:cs typeface="B Titr" pitchFamily="2" charset="-78"/>
          </a:endParaRPr>
        </a:p>
      </dgm:t>
    </dgm:pt>
    <dgm:pt modelId="{186AA870-FD79-4AA6-889E-68CEFDC8B1E9}" type="parTrans" cxnId="{7F31F65C-CF4A-49D2-85CE-BE079C082DF2}">
      <dgm:prSet/>
      <dgm:spPr/>
      <dgm:t>
        <a:bodyPr/>
        <a:lstStyle/>
        <a:p>
          <a:endParaRPr lang="en-US"/>
        </a:p>
      </dgm:t>
    </dgm:pt>
    <dgm:pt modelId="{FA35BE3D-FE72-45E0-A059-4117E813F713}" type="sibTrans" cxnId="{7F31F65C-CF4A-49D2-85CE-BE079C082DF2}">
      <dgm:prSet/>
      <dgm:spPr/>
      <dgm:t>
        <a:bodyPr/>
        <a:lstStyle/>
        <a:p>
          <a:endParaRPr lang="en-US"/>
        </a:p>
      </dgm:t>
    </dgm:pt>
    <dgm:pt modelId="{373E5676-213A-407B-8695-A2734443A98E}">
      <dgm:prSet>
        <dgm:style>
          <a:lnRef idx="1">
            <a:schemeClr val="accent3"/>
          </a:lnRef>
          <a:fillRef idx="2">
            <a:schemeClr val="accent3"/>
          </a:fillRef>
          <a:effectRef idx="1">
            <a:schemeClr val="accent3"/>
          </a:effectRef>
          <a:fontRef idx="minor">
            <a:schemeClr val="dk1"/>
          </a:fontRef>
        </dgm:style>
      </dgm:prSet>
      <dgm:spPr>
        <a:solidFill>
          <a:srgbClr val="FFFF00"/>
        </a:solidFill>
      </dgm:spPr>
      <dgm:t>
        <a:bodyPr/>
        <a:lstStyle/>
        <a:p>
          <a:r>
            <a:rPr lang="fa-IR" dirty="0" smtClean="0">
              <a:cs typeface="B Titr" pitchFamily="2" charset="-78"/>
            </a:rPr>
            <a:t>جمع بندی و نتیجه گیری</a:t>
          </a:r>
          <a:endParaRPr lang="en-US" dirty="0">
            <a:cs typeface="B Titr" pitchFamily="2" charset="-78"/>
          </a:endParaRPr>
        </a:p>
      </dgm:t>
    </dgm:pt>
    <dgm:pt modelId="{F9EDF4EE-46F0-4A7E-BE0F-CC685BE3310F}" type="parTrans" cxnId="{7F28733A-F4DA-4C94-8DDB-E79AA675BDFC}">
      <dgm:prSet/>
      <dgm:spPr/>
      <dgm:t>
        <a:bodyPr/>
        <a:lstStyle/>
        <a:p>
          <a:endParaRPr lang="en-US"/>
        </a:p>
      </dgm:t>
    </dgm:pt>
    <dgm:pt modelId="{69D33033-8AEF-42F4-9468-5E89854B2982}" type="sibTrans" cxnId="{7F28733A-F4DA-4C94-8DDB-E79AA675BDFC}">
      <dgm:prSet/>
      <dgm:spPr/>
      <dgm:t>
        <a:bodyPr/>
        <a:lstStyle/>
        <a:p>
          <a:endParaRPr lang="en-US"/>
        </a:p>
      </dgm:t>
    </dgm:pt>
    <dgm:pt modelId="{F5714061-89B6-4DD4-BFB1-7CE6F646B4E4}">
      <dgm:prSet>
        <dgm:style>
          <a:lnRef idx="1">
            <a:schemeClr val="accent3"/>
          </a:lnRef>
          <a:fillRef idx="2">
            <a:schemeClr val="accent3"/>
          </a:fillRef>
          <a:effectRef idx="1">
            <a:schemeClr val="accent3"/>
          </a:effectRef>
          <a:fontRef idx="minor">
            <a:schemeClr val="dk1"/>
          </a:fontRef>
        </dgm:style>
      </dgm:prSet>
      <dgm:spPr>
        <a:solidFill>
          <a:srgbClr val="FFFF00"/>
        </a:solidFill>
      </dgm:spPr>
      <dgm:t>
        <a:bodyPr/>
        <a:lstStyle/>
        <a:p>
          <a:r>
            <a:rPr lang="fa-IR" dirty="0" smtClean="0">
              <a:cs typeface="B Titr" pitchFamily="2" charset="-78"/>
            </a:rPr>
            <a:t>انجام فعالیت های گروهی و مشارکتی</a:t>
          </a:r>
          <a:endParaRPr lang="en-US" dirty="0">
            <a:cs typeface="B Titr" pitchFamily="2" charset="-78"/>
          </a:endParaRPr>
        </a:p>
      </dgm:t>
    </dgm:pt>
    <dgm:pt modelId="{F2BA4134-3254-4A39-A542-6EDAB812AA6C}" type="parTrans" cxnId="{070B8A09-5D7C-4F97-9C34-C23BB4199078}">
      <dgm:prSet/>
      <dgm:spPr/>
      <dgm:t>
        <a:bodyPr/>
        <a:lstStyle/>
        <a:p>
          <a:endParaRPr lang="en-US"/>
        </a:p>
      </dgm:t>
    </dgm:pt>
    <dgm:pt modelId="{473D7D38-C586-403D-ADD6-1559E9ED07F2}" type="sibTrans" cxnId="{070B8A09-5D7C-4F97-9C34-C23BB4199078}">
      <dgm:prSet/>
      <dgm:spPr/>
      <dgm:t>
        <a:bodyPr/>
        <a:lstStyle/>
        <a:p>
          <a:endParaRPr lang="en-US"/>
        </a:p>
      </dgm:t>
    </dgm:pt>
    <dgm:pt modelId="{685CF7CE-0708-4955-93EB-F2678077A6FF}">
      <dgm:prSet>
        <dgm:style>
          <a:lnRef idx="1">
            <a:schemeClr val="accent3"/>
          </a:lnRef>
          <a:fillRef idx="2">
            <a:schemeClr val="accent3"/>
          </a:fillRef>
          <a:effectRef idx="1">
            <a:schemeClr val="accent3"/>
          </a:effectRef>
          <a:fontRef idx="minor">
            <a:schemeClr val="dk1"/>
          </a:fontRef>
        </dgm:style>
      </dgm:prSet>
      <dgm:spPr>
        <a:solidFill>
          <a:srgbClr val="FFFF00"/>
        </a:solidFill>
      </dgm:spPr>
      <dgm:t>
        <a:bodyPr/>
        <a:lstStyle/>
        <a:p>
          <a:r>
            <a:rPr lang="fa-IR" dirty="0" smtClean="0">
              <a:cs typeface="B Titr" pitchFamily="2" charset="-78"/>
            </a:rPr>
            <a:t>انجام بازی های آموزشی</a:t>
          </a:r>
          <a:endParaRPr lang="en-US" dirty="0">
            <a:cs typeface="B Titr" pitchFamily="2" charset="-78"/>
          </a:endParaRPr>
        </a:p>
      </dgm:t>
    </dgm:pt>
    <dgm:pt modelId="{DF4A3191-E878-4D66-9661-529A0E7EA4EA}" type="parTrans" cxnId="{738122E4-0949-4AB5-9CB3-17F55C5C6A7A}">
      <dgm:prSet/>
      <dgm:spPr/>
      <dgm:t>
        <a:bodyPr/>
        <a:lstStyle/>
        <a:p>
          <a:endParaRPr lang="en-US"/>
        </a:p>
      </dgm:t>
    </dgm:pt>
    <dgm:pt modelId="{18BE109F-A0F9-447A-803F-A6BBB7C0AF89}" type="sibTrans" cxnId="{738122E4-0949-4AB5-9CB3-17F55C5C6A7A}">
      <dgm:prSet/>
      <dgm:spPr/>
      <dgm:t>
        <a:bodyPr/>
        <a:lstStyle/>
        <a:p>
          <a:endParaRPr lang="en-US"/>
        </a:p>
      </dgm:t>
    </dgm:pt>
    <dgm:pt modelId="{111B4B7C-1A38-4773-A214-D00DB749DAFE}">
      <dgm:prSet>
        <dgm:style>
          <a:lnRef idx="1">
            <a:schemeClr val="accent5"/>
          </a:lnRef>
          <a:fillRef idx="2">
            <a:schemeClr val="accent5"/>
          </a:fillRef>
          <a:effectRef idx="1">
            <a:schemeClr val="accent5"/>
          </a:effectRef>
          <a:fontRef idx="minor">
            <a:schemeClr val="dk1"/>
          </a:fontRef>
        </dgm:style>
      </dgm:prSet>
      <dgm:spPr>
        <a:solidFill>
          <a:srgbClr val="FFFF00"/>
        </a:solidFill>
      </dgm:spPr>
      <dgm:t>
        <a:bodyPr/>
        <a:lstStyle/>
        <a:p>
          <a:r>
            <a:rPr lang="fa-IR" dirty="0" smtClean="0">
              <a:cs typeface="B Titr" pitchFamily="2" charset="-78"/>
            </a:rPr>
            <a:t>ارائه  بازخورد اثر بخش</a:t>
          </a:r>
          <a:endParaRPr lang="en-US" dirty="0">
            <a:cs typeface="B Titr" pitchFamily="2" charset="-78"/>
          </a:endParaRPr>
        </a:p>
      </dgm:t>
    </dgm:pt>
    <dgm:pt modelId="{E78377D4-F469-4FE0-9CA9-92352A332595}" type="parTrans" cxnId="{E5A0DA10-9CDB-4A88-B010-776FD2F3F37F}">
      <dgm:prSet/>
      <dgm:spPr/>
      <dgm:t>
        <a:bodyPr/>
        <a:lstStyle/>
        <a:p>
          <a:endParaRPr lang="en-US"/>
        </a:p>
      </dgm:t>
    </dgm:pt>
    <dgm:pt modelId="{DB2DA939-2CB7-4869-9EDD-33619DC68A7D}" type="sibTrans" cxnId="{E5A0DA10-9CDB-4A88-B010-776FD2F3F37F}">
      <dgm:prSet/>
      <dgm:spPr/>
      <dgm:t>
        <a:bodyPr/>
        <a:lstStyle/>
        <a:p>
          <a:endParaRPr lang="en-US"/>
        </a:p>
      </dgm:t>
    </dgm:pt>
    <dgm:pt modelId="{3DE5BB96-8471-49B9-B712-E453BA14B90A}">
      <dgm:prSet>
        <dgm:style>
          <a:lnRef idx="1">
            <a:schemeClr val="accent5"/>
          </a:lnRef>
          <a:fillRef idx="2">
            <a:schemeClr val="accent5"/>
          </a:fillRef>
          <a:effectRef idx="1">
            <a:schemeClr val="accent5"/>
          </a:effectRef>
          <a:fontRef idx="minor">
            <a:schemeClr val="dk1"/>
          </a:fontRef>
        </dgm:style>
      </dgm:prSet>
      <dgm:spPr>
        <a:solidFill>
          <a:srgbClr val="FFFF00"/>
        </a:solidFill>
      </dgm:spPr>
      <dgm:t>
        <a:bodyPr/>
        <a:lstStyle/>
        <a:p>
          <a:r>
            <a:rPr lang="fa-IR" dirty="0" smtClean="0">
              <a:cs typeface="B Titr" pitchFamily="2" charset="-78"/>
            </a:rPr>
            <a:t>تدارک تمرین های مهارت ساز</a:t>
          </a:r>
          <a:endParaRPr lang="en-US" dirty="0">
            <a:cs typeface="B Titr" pitchFamily="2" charset="-78"/>
          </a:endParaRPr>
        </a:p>
      </dgm:t>
    </dgm:pt>
    <dgm:pt modelId="{5CB682CB-7D48-46AE-8730-849F050B5000}" type="parTrans" cxnId="{CC92D2AD-7F59-4DA8-929E-391E872AD401}">
      <dgm:prSet/>
      <dgm:spPr/>
      <dgm:t>
        <a:bodyPr/>
        <a:lstStyle/>
        <a:p>
          <a:endParaRPr lang="en-US"/>
        </a:p>
      </dgm:t>
    </dgm:pt>
    <dgm:pt modelId="{07890E82-8E72-42AF-86EE-A053F476AA01}" type="sibTrans" cxnId="{CC92D2AD-7F59-4DA8-929E-391E872AD401}">
      <dgm:prSet/>
      <dgm:spPr/>
      <dgm:t>
        <a:bodyPr/>
        <a:lstStyle/>
        <a:p>
          <a:endParaRPr lang="en-US"/>
        </a:p>
      </dgm:t>
    </dgm:pt>
    <dgm:pt modelId="{7732F07D-C570-4A4E-8EE3-C86A6D311EAB}" type="pres">
      <dgm:prSet presAssocID="{9F2EBC6C-0242-4A3D-AFB9-400F8B969430}" presName="diagram" presStyleCnt="0">
        <dgm:presLayoutVars>
          <dgm:chPref val="1"/>
          <dgm:dir/>
          <dgm:animOne val="branch"/>
          <dgm:animLvl val="lvl"/>
          <dgm:resizeHandles val="exact"/>
        </dgm:presLayoutVars>
      </dgm:prSet>
      <dgm:spPr/>
      <dgm:t>
        <a:bodyPr/>
        <a:lstStyle/>
        <a:p>
          <a:endParaRPr lang="en-US"/>
        </a:p>
      </dgm:t>
    </dgm:pt>
    <dgm:pt modelId="{4E945D9E-D821-4750-AAE9-CB02EA124534}" type="pres">
      <dgm:prSet presAssocID="{39FBB6B1-D193-43A4-B687-533AB8F6A5BC}" presName="root1" presStyleCnt="0"/>
      <dgm:spPr/>
    </dgm:pt>
    <dgm:pt modelId="{85E749F6-3148-45AB-8AC3-D33976D19065}" type="pres">
      <dgm:prSet presAssocID="{39FBB6B1-D193-43A4-B687-533AB8F6A5BC}" presName="LevelOneTextNode" presStyleLbl="node0" presStyleIdx="0" presStyleCnt="1" custScaleX="36637" custScaleY="53102" custLinFactNeighborX="9817" custLinFactNeighborY="-20013">
        <dgm:presLayoutVars>
          <dgm:chPref val="3"/>
        </dgm:presLayoutVars>
      </dgm:prSet>
      <dgm:spPr/>
      <dgm:t>
        <a:bodyPr/>
        <a:lstStyle/>
        <a:p>
          <a:endParaRPr lang="en-US"/>
        </a:p>
      </dgm:t>
    </dgm:pt>
    <dgm:pt modelId="{21541365-0E2E-4537-8460-233214634F13}" type="pres">
      <dgm:prSet presAssocID="{39FBB6B1-D193-43A4-B687-533AB8F6A5BC}" presName="level2hierChild" presStyleCnt="0"/>
      <dgm:spPr/>
    </dgm:pt>
    <dgm:pt modelId="{9EFCC901-4D24-44D2-B7B1-79CD9337CCE4}" type="pres">
      <dgm:prSet presAssocID="{186AA870-FD79-4AA6-889E-68CEFDC8B1E9}" presName="conn2-1" presStyleLbl="parChTrans1D2" presStyleIdx="0" presStyleCnt="3"/>
      <dgm:spPr/>
      <dgm:t>
        <a:bodyPr/>
        <a:lstStyle/>
        <a:p>
          <a:endParaRPr lang="en-US"/>
        </a:p>
      </dgm:t>
    </dgm:pt>
    <dgm:pt modelId="{D8D34252-EA31-4F62-913B-70CB6149FCF9}" type="pres">
      <dgm:prSet presAssocID="{186AA870-FD79-4AA6-889E-68CEFDC8B1E9}" presName="connTx" presStyleLbl="parChTrans1D2" presStyleIdx="0" presStyleCnt="3"/>
      <dgm:spPr/>
      <dgm:t>
        <a:bodyPr/>
        <a:lstStyle/>
        <a:p>
          <a:endParaRPr lang="en-US"/>
        </a:p>
      </dgm:t>
    </dgm:pt>
    <dgm:pt modelId="{2C0BE344-AEFD-4B82-B6C0-DB9D12125DAA}" type="pres">
      <dgm:prSet presAssocID="{992375E7-F118-44D3-8DB0-97A8145DE380}" presName="root2" presStyleCnt="0"/>
      <dgm:spPr/>
    </dgm:pt>
    <dgm:pt modelId="{1CF9A27E-C908-4943-9E8F-D98A4C74C661}" type="pres">
      <dgm:prSet presAssocID="{992375E7-F118-44D3-8DB0-97A8145DE380}" presName="LevelTwoTextNode" presStyleLbl="node2" presStyleIdx="0" presStyleCnt="3" custScaleX="33901" custScaleY="42053" custLinFactNeighborX="5077" custLinFactNeighborY="-8603">
        <dgm:presLayoutVars>
          <dgm:chPref val="3"/>
        </dgm:presLayoutVars>
      </dgm:prSet>
      <dgm:spPr/>
      <dgm:t>
        <a:bodyPr/>
        <a:lstStyle/>
        <a:p>
          <a:endParaRPr lang="en-US"/>
        </a:p>
      </dgm:t>
    </dgm:pt>
    <dgm:pt modelId="{9918000B-C7E0-4FB5-9371-199A6E954E58}" type="pres">
      <dgm:prSet presAssocID="{992375E7-F118-44D3-8DB0-97A8145DE380}" presName="level3hierChild" presStyleCnt="0"/>
      <dgm:spPr/>
    </dgm:pt>
    <dgm:pt modelId="{E3A31EE9-41E1-43D3-9EA0-56C79A36110D}" type="pres">
      <dgm:prSet presAssocID="{FAC81D8B-D037-4548-A3CD-BE02131C121E}" presName="conn2-1" presStyleLbl="parChTrans1D3" presStyleIdx="0" presStyleCnt="9"/>
      <dgm:spPr/>
      <dgm:t>
        <a:bodyPr/>
        <a:lstStyle/>
        <a:p>
          <a:endParaRPr lang="en-US"/>
        </a:p>
      </dgm:t>
    </dgm:pt>
    <dgm:pt modelId="{BE5A71C0-BC1E-49E0-93D8-235938B05369}" type="pres">
      <dgm:prSet presAssocID="{FAC81D8B-D037-4548-A3CD-BE02131C121E}" presName="connTx" presStyleLbl="parChTrans1D3" presStyleIdx="0" presStyleCnt="9"/>
      <dgm:spPr/>
      <dgm:t>
        <a:bodyPr/>
        <a:lstStyle/>
        <a:p>
          <a:endParaRPr lang="en-US"/>
        </a:p>
      </dgm:t>
    </dgm:pt>
    <dgm:pt modelId="{E312D4DF-C648-4DF5-9D0E-4E781D5EE4FD}" type="pres">
      <dgm:prSet presAssocID="{228BE4A4-982F-4B7F-BA31-0639E7E043E9}" presName="root2" presStyleCnt="0"/>
      <dgm:spPr/>
    </dgm:pt>
    <dgm:pt modelId="{6502F81C-2E2B-46E2-A6DD-32A5B15FA19D}" type="pres">
      <dgm:prSet presAssocID="{228BE4A4-982F-4B7F-BA31-0639E7E043E9}" presName="LevelTwoTextNode" presStyleLbl="node3" presStyleIdx="0" presStyleCnt="9" custScaleX="44538" custScaleY="21059" custLinFactNeighborX="-3318" custLinFactNeighborY="11519">
        <dgm:presLayoutVars>
          <dgm:chPref val="3"/>
        </dgm:presLayoutVars>
      </dgm:prSet>
      <dgm:spPr/>
      <dgm:t>
        <a:bodyPr/>
        <a:lstStyle/>
        <a:p>
          <a:endParaRPr lang="en-US"/>
        </a:p>
      </dgm:t>
    </dgm:pt>
    <dgm:pt modelId="{17080CD9-A695-4C75-AE7B-82D6B09F706D}" type="pres">
      <dgm:prSet presAssocID="{228BE4A4-982F-4B7F-BA31-0639E7E043E9}" presName="level3hierChild" presStyleCnt="0"/>
      <dgm:spPr/>
    </dgm:pt>
    <dgm:pt modelId="{158FF882-0BD3-4BFC-AAF6-4A3A0122AEC6}" type="pres">
      <dgm:prSet presAssocID="{F2BA4134-3254-4A39-A542-6EDAB812AA6C}" presName="conn2-1" presStyleLbl="parChTrans1D3" presStyleIdx="1" presStyleCnt="9"/>
      <dgm:spPr/>
      <dgm:t>
        <a:bodyPr/>
        <a:lstStyle/>
        <a:p>
          <a:endParaRPr lang="en-US"/>
        </a:p>
      </dgm:t>
    </dgm:pt>
    <dgm:pt modelId="{A6DD64EC-BD6F-4F42-9670-D57D4015CF9A}" type="pres">
      <dgm:prSet presAssocID="{F2BA4134-3254-4A39-A542-6EDAB812AA6C}" presName="connTx" presStyleLbl="parChTrans1D3" presStyleIdx="1" presStyleCnt="9"/>
      <dgm:spPr/>
      <dgm:t>
        <a:bodyPr/>
        <a:lstStyle/>
        <a:p>
          <a:endParaRPr lang="en-US"/>
        </a:p>
      </dgm:t>
    </dgm:pt>
    <dgm:pt modelId="{6FE5490F-C952-4889-A808-D8B4E2013264}" type="pres">
      <dgm:prSet presAssocID="{F5714061-89B6-4DD4-BFB1-7CE6F646B4E4}" presName="root2" presStyleCnt="0"/>
      <dgm:spPr/>
    </dgm:pt>
    <dgm:pt modelId="{69A126AE-2EB2-4AC1-B9A0-D17B686E328B}" type="pres">
      <dgm:prSet presAssocID="{F5714061-89B6-4DD4-BFB1-7CE6F646B4E4}" presName="LevelTwoTextNode" presStyleLbl="node3" presStyleIdx="1" presStyleCnt="9" custScaleX="44844" custScaleY="23021" custLinFactNeighborX="-3318" custLinFactNeighborY="1764">
        <dgm:presLayoutVars>
          <dgm:chPref val="3"/>
        </dgm:presLayoutVars>
      </dgm:prSet>
      <dgm:spPr/>
      <dgm:t>
        <a:bodyPr/>
        <a:lstStyle/>
        <a:p>
          <a:endParaRPr lang="en-US"/>
        </a:p>
      </dgm:t>
    </dgm:pt>
    <dgm:pt modelId="{8DD66B54-73D9-4E1B-AAB7-02A3385FA145}" type="pres">
      <dgm:prSet presAssocID="{F5714061-89B6-4DD4-BFB1-7CE6F646B4E4}" presName="level3hierChild" presStyleCnt="0"/>
      <dgm:spPr/>
    </dgm:pt>
    <dgm:pt modelId="{FCE2495F-13A3-4DD9-9FCB-D1F2F9216DF0}" type="pres">
      <dgm:prSet presAssocID="{DF4A3191-E878-4D66-9661-529A0E7EA4EA}" presName="conn2-1" presStyleLbl="parChTrans1D3" presStyleIdx="2" presStyleCnt="9"/>
      <dgm:spPr/>
      <dgm:t>
        <a:bodyPr/>
        <a:lstStyle/>
        <a:p>
          <a:endParaRPr lang="en-US"/>
        </a:p>
      </dgm:t>
    </dgm:pt>
    <dgm:pt modelId="{C6FCBFF9-7C5B-4EF8-AE9C-0F62C16AF345}" type="pres">
      <dgm:prSet presAssocID="{DF4A3191-E878-4D66-9661-529A0E7EA4EA}" presName="connTx" presStyleLbl="parChTrans1D3" presStyleIdx="2" presStyleCnt="9"/>
      <dgm:spPr/>
      <dgm:t>
        <a:bodyPr/>
        <a:lstStyle/>
        <a:p>
          <a:endParaRPr lang="en-US"/>
        </a:p>
      </dgm:t>
    </dgm:pt>
    <dgm:pt modelId="{AEA36B7F-8933-4109-954A-B00BB64B0164}" type="pres">
      <dgm:prSet presAssocID="{685CF7CE-0708-4955-93EB-F2678077A6FF}" presName="root2" presStyleCnt="0"/>
      <dgm:spPr/>
    </dgm:pt>
    <dgm:pt modelId="{7D1BE416-0AF7-4E29-9887-EF1EFE9B7E35}" type="pres">
      <dgm:prSet presAssocID="{685CF7CE-0708-4955-93EB-F2678077A6FF}" presName="LevelTwoTextNode" presStyleLbl="node3" presStyleIdx="2" presStyleCnt="9" custScaleX="43910" custScaleY="20403" custLinFactNeighborX="-3318" custLinFactNeighborY="-9411">
        <dgm:presLayoutVars>
          <dgm:chPref val="3"/>
        </dgm:presLayoutVars>
      </dgm:prSet>
      <dgm:spPr/>
      <dgm:t>
        <a:bodyPr/>
        <a:lstStyle/>
        <a:p>
          <a:endParaRPr lang="en-US"/>
        </a:p>
      </dgm:t>
    </dgm:pt>
    <dgm:pt modelId="{1FDD6030-116C-4221-A09C-F134FA6FA32D}" type="pres">
      <dgm:prSet presAssocID="{685CF7CE-0708-4955-93EB-F2678077A6FF}" presName="level3hierChild" presStyleCnt="0"/>
      <dgm:spPr/>
    </dgm:pt>
    <dgm:pt modelId="{97FAC399-CF02-4A00-B1DB-2F75D545A732}" type="pres">
      <dgm:prSet presAssocID="{F9EDF4EE-46F0-4A7E-BE0F-CC685BE3310F}" presName="conn2-1" presStyleLbl="parChTrans1D3" presStyleIdx="3" presStyleCnt="9"/>
      <dgm:spPr/>
      <dgm:t>
        <a:bodyPr/>
        <a:lstStyle/>
        <a:p>
          <a:endParaRPr lang="en-US"/>
        </a:p>
      </dgm:t>
    </dgm:pt>
    <dgm:pt modelId="{7A3769C0-A9FC-4E82-BA4B-7F9720A472BE}" type="pres">
      <dgm:prSet presAssocID="{F9EDF4EE-46F0-4A7E-BE0F-CC685BE3310F}" presName="connTx" presStyleLbl="parChTrans1D3" presStyleIdx="3" presStyleCnt="9"/>
      <dgm:spPr/>
      <dgm:t>
        <a:bodyPr/>
        <a:lstStyle/>
        <a:p>
          <a:endParaRPr lang="en-US"/>
        </a:p>
      </dgm:t>
    </dgm:pt>
    <dgm:pt modelId="{77D3E5BD-EE5D-4AF4-B442-F6BCD1DABA65}" type="pres">
      <dgm:prSet presAssocID="{373E5676-213A-407B-8695-A2734443A98E}" presName="root2" presStyleCnt="0"/>
      <dgm:spPr/>
    </dgm:pt>
    <dgm:pt modelId="{504F0D3A-98B8-4F1A-8393-4DB385F4F54E}" type="pres">
      <dgm:prSet presAssocID="{373E5676-213A-407B-8695-A2734443A98E}" presName="LevelTwoTextNode" presStyleLbl="node3" presStyleIdx="3" presStyleCnt="9" custScaleX="42568" custScaleY="22122" custLinFactNeighborX="-1720" custLinFactNeighborY="-19035">
        <dgm:presLayoutVars>
          <dgm:chPref val="3"/>
        </dgm:presLayoutVars>
      </dgm:prSet>
      <dgm:spPr/>
      <dgm:t>
        <a:bodyPr/>
        <a:lstStyle/>
        <a:p>
          <a:endParaRPr lang="en-US"/>
        </a:p>
      </dgm:t>
    </dgm:pt>
    <dgm:pt modelId="{F961B9BF-C1BD-4CAF-985B-9A077AEECF56}" type="pres">
      <dgm:prSet presAssocID="{373E5676-213A-407B-8695-A2734443A98E}" presName="level3hierChild" presStyleCnt="0"/>
      <dgm:spPr/>
    </dgm:pt>
    <dgm:pt modelId="{3F4EE69E-880A-415D-82A8-28464D5F1B2B}" type="pres">
      <dgm:prSet presAssocID="{AB825FEF-70D9-4021-BDD1-3ACE68D2ABEE}" presName="conn2-1" presStyleLbl="parChTrans1D2" presStyleIdx="1" presStyleCnt="3"/>
      <dgm:spPr/>
      <dgm:t>
        <a:bodyPr/>
        <a:lstStyle/>
        <a:p>
          <a:endParaRPr lang="en-US"/>
        </a:p>
      </dgm:t>
    </dgm:pt>
    <dgm:pt modelId="{2CB498EA-85AE-4847-ADA2-C2D980D6F47E}" type="pres">
      <dgm:prSet presAssocID="{AB825FEF-70D9-4021-BDD1-3ACE68D2ABEE}" presName="connTx" presStyleLbl="parChTrans1D2" presStyleIdx="1" presStyleCnt="3"/>
      <dgm:spPr/>
      <dgm:t>
        <a:bodyPr/>
        <a:lstStyle/>
        <a:p>
          <a:endParaRPr lang="en-US"/>
        </a:p>
      </dgm:t>
    </dgm:pt>
    <dgm:pt modelId="{1AAA9729-3EC0-4874-BFBD-1A6F69CBA951}" type="pres">
      <dgm:prSet presAssocID="{11E2D0A0-56CF-45D7-A839-FC8BFC6B3885}" presName="root2" presStyleCnt="0"/>
      <dgm:spPr/>
    </dgm:pt>
    <dgm:pt modelId="{C9418C64-9FCD-442C-80CE-19517D425DA5}" type="pres">
      <dgm:prSet presAssocID="{11E2D0A0-56CF-45D7-A839-FC8BFC6B3885}" presName="LevelTwoTextNode" presStyleLbl="node2" presStyleIdx="1" presStyleCnt="3" custScaleX="30970" custScaleY="46209" custLinFactNeighborX="5077" custLinFactNeighborY="-25420">
        <dgm:presLayoutVars>
          <dgm:chPref val="3"/>
        </dgm:presLayoutVars>
      </dgm:prSet>
      <dgm:spPr/>
      <dgm:t>
        <a:bodyPr/>
        <a:lstStyle/>
        <a:p>
          <a:endParaRPr lang="en-US"/>
        </a:p>
      </dgm:t>
    </dgm:pt>
    <dgm:pt modelId="{ABCBE645-5EB6-4292-8797-EDCBDF5B00C3}" type="pres">
      <dgm:prSet presAssocID="{11E2D0A0-56CF-45D7-A839-FC8BFC6B3885}" presName="level3hierChild" presStyleCnt="0"/>
      <dgm:spPr/>
    </dgm:pt>
    <dgm:pt modelId="{8D1CD9B9-2AF7-4E54-9C7F-2F0C116E9CA2}" type="pres">
      <dgm:prSet presAssocID="{FF7DEA49-9BBD-4615-B710-D2C5E88223E9}" presName="conn2-1" presStyleLbl="parChTrans1D3" presStyleIdx="4" presStyleCnt="9"/>
      <dgm:spPr/>
      <dgm:t>
        <a:bodyPr/>
        <a:lstStyle/>
        <a:p>
          <a:endParaRPr lang="en-US"/>
        </a:p>
      </dgm:t>
    </dgm:pt>
    <dgm:pt modelId="{77FB8595-40CF-4AAE-BC94-105D760EF56F}" type="pres">
      <dgm:prSet presAssocID="{FF7DEA49-9BBD-4615-B710-D2C5E88223E9}" presName="connTx" presStyleLbl="parChTrans1D3" presStyleIdx="4" presStyleCnt="9"/>
      <dgm:spPr/>
      <dgm:t>
        <a:bodyPr/>
        <a:lstStyle/>
        <a:p>
          <a:endParaRPr lang="en-US"/>
        </a:p>
      </dgm:t>
    </dgm:pt>
    <dgm:pt modelId="{E939BAB9-B584-469E-A886-4B08F5D4BE49}" type="pres">
      <dgm:prSet presAssocID="{DF3B262A-43A7-4D9D-A127-E0CAAD5C833B}" presName="root2" presStyleCnt="0"/>
      <dgm:spPr/>
    </dgm:pt>
    <dgm:pt modelId="{BD25C875-4E3A-4AD9-A85F-E42251945F6F}" type="pres">
      <dgm:prSet presAssocID="{DF3B262A-43A7-4D9D-A127-E0CAAD5C833B}" presName="LevelTwoTextNode" presStyleLbl="node3" presStyleIdx="4" presStyleCnt="9" custScaleX="42919" custScaleY="21758" custLinFactNeighborX="1211" custLinFactNeighborY="-20471">
        <dgm:presLayoutVars>
          <dgm:chPref val="3"/>
        </dgm:presLayoutVars>
      </dgm:prSet>
      <dgm:spPr/>
      <dgm:t>
        <a:bodyPr/>
        <a:lstStyle/>
        <a:p>
          <a:endParaRPr lang="en-US"/>
        </a:p>
      </dgm:t>
    </dgm:pt>
    <dgm:pt modelId="{97B6D1ED-F0AC-4355-B575-08570838CEF8}" type="pres">
      <dgm:prSet presAssocID="{DF3B262A-43A7-4D9D-A127-E0CAAD5C833B}" presName="level3hierChild" presStyleCnt="0"/>
      <dgm:spPr/>
    </dgm:pt>
    <dgm:pt modelId="{40253594-3A09-4A07-8C54-CD023127A4E8}" type="pres">
      <dgm:prSet presAssocID="{3B8BFCC9-C117-431C-95C9-E2F9D5B588D4}" presName="conn2-1" presStyleLbl="parChTrans1D3" presStyleIdx="5" presStyleCnt="9"/>
      <dgm:spPr/>
      <dgm:t>
        <a:bodyPr/>
        <a:lstStyle/>
        <a:p>
          <a:endParaRPr lang="en-US"/>
        </a:p>
      </dgm:t>
    </dgm:pt>
    <dgm:pt modelId="{2BA7D5AD-B4EF-40CA-9592-7D35A0248A8A}" type="pres">
      <dgm:prSet presAssocID="{3B8BFCC9-C117-431C-95C9-E2F9D5B588D4}" presName="connTx" presStyleLbl="parChTrans1D3" presStyleIdx="5" presStyleCnt="9"/>
      <dgm:spPr/>
      <dgm:t>
        <a:bodyPr/>
        <a:lstStyle/>
        <a:p>
          <a:endParaRPr lang="en-US"/>
        </a:p>
      </dgm:t>
    </dgm:pt>
    <dgm:pt modelId="{E0D48ED4-548A-4C1A-A8B5-3B79E804CA9C}" type="pres">
      <dgm:prSet presAssocID="{542789F5-97A0-4846-8DED-4CD697F5D63A}" presName="root2" presStyleCnt="0"/>
      <dgm:spPr/>
    </dgm:pt>
    <dgm:pt modelId="{5AE3BAF0-5693-42B1-92B9-95DE69C41F56}" type="pres">
      <dgm:prSet presAssocID="{542789F5-97A0-4846-8DED-4CD697F5D63A}" presName="LevelTwoTextNode" presStyleLbl="node3" presStyleIdx="5" presStyleCnt="9" custScaleX="41769" custScaleY="19532" custLinFactNeighborX="2808" custLinFactNeighborY="-31808">
        <dgm:presLayoutVars>
          <dgm:chPref val="3"/>
        </dgm:presLayoutVars>
      </dgm:prSet>
      <dgm:spPr/>
      <dgm:t>
        <a:bodyPr/>
        <a:lstStyle/>
        <a:p>
          <a:endParaRPr lang="en-US"/>
        </a:p>
      </dgm:t>
    </dgm:pt>
    <dgm:pt modelId="{0D261789-526A-4072-A855-5BCAEF1EE76B}" type="pres">
      <dgm:prSet presAssocID="{542789F5-97A0-4846-8DED-4CD697F5D63A}" presName="level3hierChild" presStyleCnt="0"/>
      <dgm:spPr/>
    </dgm:pt>
    <dgm:pt modelId="{115C0121-80B0-45AC-A439-E218B7A71846}" type="pres">
      <dgm:prSet presAssocID="{118AC58E-E286-4151-9326-B9B91510471E}" presName="conn2-1" presStyleLbl="parChTrans1D2" presStyleIdx="2" presStyleCnt="3"/>
      <dgm:spPr/>
      <dgm:t>
        <a:bodyPr/>
        <a:lstStyle/>
        <a:p>
          <a:endParaRPr lang="en-US"/>
        </a:p>
      </dgm:t>
    </dgm:pt>
    <dgm:pt modelId="{98A501AE-CC29-4456-B8F4-5F03906FE789}" type="pres">
      <dgm:prSet presAssocID="{118AC58E-E286-4151-9326-B9B91510471E}" presName="connTx" presStyleLbl="parChTrans1D2" presStyleIdx="2" presStyleCnt="3"/>
      <dgm:spPr/>
      <dgm:t>
        <a:bodyPr/>
        <a:lstStyle/>
        <a:p>
          <a:endParaRPr lang="en-US"/>
        </a:p>
      </dgm:t>
    </dgm:pt>
    <dgm:pt modelId="{58279808-5BBF-433A-A14E-CD4F1EF704C0}" type="pres">
      <dgm:prSet presAssocID="{05830D34-C048-46C5-BCEC-63EE8F20BCFC}" presName="root2" presStyleCnt="0"/>
      <dgm:spPr/>
    </dgm:pt>
    <dgm:pt modelId="{5E9F0B84-DEF8-4EE0-96E3-2A4B1C36FFAB}" type="pres">
      <dgm:prSet presAssocID="{05830D34-C048-46C5-BCEC-63EE8F20BCFC}" presName="LevelTwoTextNode" presStyleLbl="node2" presStyleIdx="2" presStyleCnt="3" custScaleX="30344" custScaleY="48780" custLinFactNeighborX="5089" custLinFactNeighborY="-26403">
        <dgm:presLayoutVars>
          <dgm:chPref val="3"/>
        </dgm:presLayoutVars>
      </dgm:prSet>
      <dgm:spPr/>
      <dgm:t>
        <a:bodyPr/>
        <a:lstStyle/>
        <a:p>
          <a:endParaRPr lang="en-US"/>
        </a:p>
      </dgm:t>
    </dgm:pt>
    <dgm:pt modelId="{5770EC41-2E52-46EB-BD37-3D5F67490C50}" type="pres">
      <dgm:prSet presAssocID="{05830D34-C048-46C5-BCEC-63EE8F20BCFC}" presName="level3hierChild" presStyleCnt="0"/>
      <dgm:spPr/>
    </dgm:pt>
    <dgm:pt modelId="{10CF4A44-470C-4E4D-852A-33D6BDB3FF29}" type="pres">
      <dgm:prSet presAssocID="{5CB682CB-7D48-46AE-8730-849F050B5000}" presName="conn2-1" presStyleLbl="parChTrans1D3" presStyleIdx="6" presStyleCnt="9"/>
      <dgm:spPr/>
      <dgm:t>
        <a:bodyPr/>
        <a:lstStyle/>
        <a:p>
          <a:endParaRPr lang="en-US"/>
        </a:p>
      </dgm:t>
    </dgm:pt>
    <dgm:pt modelId="{5216282B-20BC-478F-8832-692FF520DA03}" type="pres">
      <dgm:prSet presAssocID="{5CB682CB-7D48-46AE-8730-849F050B5000}" presName="connTx" presStyleLbl="parChTrans1D3" presStyleIdx="6" presStyleCnt="9"/>
      <dgm:spPr/>
      <dgm:t>
        <a:bodyPr/>
        <a:lstStyle/>
        <a:p>
          <a:endParaRPr lang="en-US"/>
        </a:p>
      </dgm:t>
    </dgm:pt>
    <dgm:pt modelId="{198B3A54-ED5F-4B50-8486-FE308A3F9E3E}" type="pres">
      <dgm:prSet presAssocID="{3DE5BB96-8471-49B9-B712-E453BA14B90A}" presName="root2" presStyleCnt="0"/>
      <dgm:spPr/>
    </dgm:pt>
    <dgm:pt modelId="{31EEE153-0018-47C5-BB53-6C33D5D54F47}" type="pres">
      <dgm:prSet presAssocID="{3DE5BB96-8471-49B9-B712-E453BA14B90A}" presName="LevelTwoTextNode" presStyleLbl="node3" presStyleIdx="6" presStyleCnt="9" custScaleX="38348" custScaleY="27541" custLinFactNeighborX="5790" custLinFactNeighborY="-33328">
        <dgm:presLayoutVars>
          <dgm:chPref val="3"/>
        </dgm:presLayoutVars>
      </dgm:prSet>
      <dgm:spPr/>
      <dgm:t>
        <a:bodyPr/>
        <a:lstStyle/>
        <a:p>
          <a:endParaRPr lang="en-US"/>
        </a:p>
      </dgm:t>
    </dgm:pt>
    <dgm:pt modelId="{AC542385-22D1-41BD-9524-3259A1E12549}" type="pres">
      <dgm:prSet presAssocID="{3DE5BB96-8471-49B9-B712-E453BA14B90A}" presName="level3hierChild" presStyleCnt="0"/>
      <dgm:spPr/>
    </dgm:pt>
    <dgm:pt modelId="{8043F91C-293A-41F3-85A9-C28436B4BB00}" type="pres">
      <dgm:prSet presAssocID="{E78377D4-F469-4FE0-9CA9-92352A332595}" presName="conn2-1" presStyleLbl="parChTrans1D3" presStyleIdx="7" presStyleCnt="9"/>
      <dgm:spPr/>
      <dgm:t>
        <a:bodyPr/>
        <a:lstStyle/>
        <a:p>
          <a:endParaRPr lang="en-US"/>
        </a:p>
      </dgm:t>
    </dgm:pt>
    <dgm:pt modelId="{78D8A973-BA2C-4C2B-84B5-ADE58CF9A3DF}" type="pres">
      <dgm:prSet presAssocID="{E78377D4-F469-4FE0-9CA9-92352A332595}" presName="connTx" presStyleLbl="parChTrans1D3" presStyleIdx="7" presStyleCnt="9"/>
      <dgm:spPr/>
      <dgm:t>
        <a:bodyPr/>
        <a:lstStyle/>
        <a:p>
          <a:endParaRPr lang="en-US"/>
        </a:p>
      </dgm:t>
    </dgm:pt>
    <dgm:pt modelId="{55C67FD2-6268-440C-80EE-4CA8A6337818}" type="pres">
      <dgm:prSet presAssocID="{111B4B7C-1A38-4773-A214-D00DB749DAFE}" presName="root2" presStyleCnt="0"/>
      <dgm:spPr/>
    </dgm:pt>
    <dgm:pt modelId="{4EE057B6-A09F-4797-B7BC-216B3226C540}" type="pres">
      <dgm:prSet presAssocID="{111B4B7C-1A38-4773-A214-D00DB749DAFE}" presName="LevelTwoTextNode" presStyleLbl="node3" presStyleIdx="7" presStyleCnt="9" custScaleX="38359" custScaleY="26823" custLinFactNeighborX="6630" custLinFactNeighborY="-37133">
        <dgm:presLayoutVars>
          <dgm:chPref val="3"/>
        </dgm:presLayoutVars>
      </dgm:prSet>
      <dgm:spPr/>
      <dgm:t>
        <a:bodyPr/>
        <a:lstStyle/>
        <a:p>
          <a:endParaRPr lang="en-US"/>
        </a:p>
      </dgm:t>
    </dgm:pt>
    <dgm:pt modelId="{9A6EAE7C-FCC7-484A-B0A4-D31B5F365CF8}" type="pres">
      <dgm:prSet presAssocID="{111B4B7C-1A38-4773-A214-D00DB749DAFE}" presName="level3hierChild" presStyleCnt="0"/>
      <dgm:spPr/>
    </dgm:pt>
    <dgm:pt modelId="{B21A13BF-1F7E-4A38-A89F-D251AD4AD097}" type="pres">
      <dgm:prSet presAssocID="{5A0CBE9D-31B3-4758-81EF-6EFAB888ABFE}" presName="conn2-1" presStyleLbl="parChTrans1D3" presStyleIdx="8" presStyleCnt="9"/>
      <dgm:spPr/>
      <dgm:t>
        <a:bodyPr/>
        <a:lstStyle/>
        <a:p>
          <a:endParaRPr lang="en-US"/>
        </a:p>
      </dgm:t>
    </dgm:pt>
    <dgm:pt modelId="{7CCD1124-EBEE-47A0-B703-D57A1F8EF8C7}" type="pres">
      <dgm:prSet presAssocID="{5A0CBE9D-31B3-4758-81EF-6EFAB888ABFE}" presName="connTx" presStyleLbl="parChTrans1D3" presStyleIdx="8" presStyleCnt="9"/>
      <dgm:spPr/>
      <dgm:t>
        <a:bodyPr/>
        <a:lstStyle/>
        <a:p>
          <a:endParaRPr lang="en-US"/>
        </a:p>
      </dgm:t>
    </dgm:pt>
    <dgm:pt modelId="{113AB3AC-BBD1-4CA4-A8BD-B7AA7F44189E}" type="pres">
      <dgm:prSet presAssocID="{8A93852B-0130-4606-AF0E-CFAD1F196ABF}" presName="root2" presStyleCnt="0"/>
      <dgm:spPr/>
    </dgm:pt>
    <dgm:pt modelId="{EF0FB1D1-5784-4F63-91AD-DC9998AE5F0C}" type="pres">
      <dgm:prSet presAssocID="{8A93852B-0130-4606-AF0E-CFAD1F196ABF}" presName="LevelTwoTextNode" presStyleLbl="node3" presStyleIdx="8" presStyleCnt="9" custScaleX="38524" custScaleY="23989" custLinFactNeighborX="6630" custLinFactNeighborY="-44450">
        <dgm:presLayoutVars>
          <dgm:chPref val="3"/>
        </dgm:presLayoutVars>
      </dgm:prSet>
      <dgm:spPr/>
      <dgm:t>
        <a:bodyPr/>
        <a:lstStyle/>
        <a:p>
          <a:endParaRPr lang="en-US"/>
        </a:p>
      </dgm:t>
    </dgm:pt>
    <dgm:pt modelId="{C22CD4FE-D752-48F6-B031-C6D962940C72}" type="pres">
      <dgm:prSet presAssocID="{8A93852B-0130-4606-AF0E-CFAD1F196ABF}" presName="level3hierChild" presStyleCnt="0"/>
      <dgm:spPr/>
    </dgm:pt>
  </dgm:ptLst>
  <dgm:cxnLst>
    <dgm:cxn modelId="{3D6613F4-5DF9-4196-BBA4-19A7EAF9693C}" srcId="{9F2EBC6C-0242-4A3D-AFB9-400F8B969430}" destId="{39FBB6B1-D193-43A4-B687-533AB8F6A5BC}" srcOrd="0" destOrd="0" parTransId="{3C31026A-D109-43F3-AE07-9854EC72912C}" sibTransId="{DBB7C41E-C6C5-4E38-A523-186D2091A798}"/>
    <dgm:cxn modelId="{215C952D-53B9-4ED8-9F1E-39FB0D2C1D62}" type="presOf" srcId="{5CB682CB-7D48-46AE-8730-849F050B5000}" destId="{5216282B-20BC-478F-8832-692FF520DA03}" srcOrd="1" destOrd="0" presId="urn:microsoft.com/office/officeart/2005/8/layout/hierarchy2"/>
    <dgm:cxn modelId="{E9983805-91CA-4092-981C-50E81FE126CA}" type="presOf" srcId="{F9EDF4EE-46F0-4A7E-BE0F-CC685BE3310F}" destId="{97FAC399-CF02-4A00-B1DB-2F75D545A732}" srcOrd="0" destOrd="0" presId="urn:microsoft.com/office/officeart/2005/8/layout/hierarchy2"/>
    <dgm:cxn modelId="{ACC2E505-3D1B-4DB9-AAE2-4B760FD35342}" type="presOf" srcId="{5A0CBE9D-31B3-4758-81EF-6EFAB888ABFE}" destId="{7CCD1124-EBEE-47A0-B703-D57A1F8EF8C7}" srcOrd="1" destOrd="0" presId="urn:microsoft.com/office/officeart/2005/8/layout/hierarchy2"/>
    <dgm:cxn modelId="{B3EAB2BC-A636-4235-97F2-D2E9AB6298CC}" type="presOf" srcId="{FF7DEA49-9BBD-4615-B710-D2C5E88223E9}" destId="{8D1CD9B9-2AF7-4E54-9C7F-2F0C116E9CA2}" srcOrd="0" destOrd="0" presId="urn:microsoft.com/office/officeart/2005/8/layout/hierarchy2"/>
    <dgm:cxn modelId="{5E5AB3FD-B53B-4300-A5F6-A9F6B07E9DAE}" srcId="{39FBB6B1-D193-43A4-B687-533AB8F6A5BC}" destId="{11E2D0A0-56CF-45D7-A839-FC8BFC6B3885}" srcOrd="1" destOrd="0" parTransId="{AB825FEF-70D9-4021-BDD1-3ACE68D2ABEE}" sibTransId="{1CCD56F7-75A9-4B77-938D-1C016416AC09}"/>
    <dgm:cxn modelId="{41DFFD7B-87DA-41EB-A762-47C4E32BAAA3}" type="presOf" srcId="{F5714061-89B6-4DD4-BFB1-7CE6F646B4E4}" destId="{69A126AE-2EB2-4AC1-B9A0-D17B686E328B}" srcOrd="0" destOrd="0" presId="urn:microsoft.com/office/officeart/2005/8/layout/hierarchy2"/>
    <dgm:cxn modelId="{8BB9ECBC-C91C-4983-B526-390A24098EA5}" type="presOf" srcId="{9F2EBC6C-0242-4A3D-AFB9-400F8B969430}" destId="{7732F07D-C570-4A4E-8EE3-C86A6D311EAB}" srcOrd="0" destOrd="0" presId="urn:microsoft.com/office/officeart/2005/8/layout/hierarchy2"/>
    <dgm:cxn modelId="{680DE7FE-146E-4490-9EA3-E071403AEB81}" type="presOf" srcId="{AB825FEF-70D9-4021-BDD1-3ACE68D2ABEE}" destId="{3F4EE69E-880A-415D-82A8-28464D5F1B2B}" srcOrd="0" destOrd="0" presId="urn:microsoft.com/office/officeart/2005/8/layout/hierarchy2"/>
    <dgm:cxn modelId="{94A4731F-4BFE-46A8-9D4E-A8ED4A313CAA}" type="presOf" srcId="{685CF7CE-0708-4955-93EB-F2678077A6FF}" destId="{7D1BE416-0AF7-4E29-9887-EF1EFE9B7E35}" srcOrd="0" destOrd="0" presId="urn:microsoft.com/office/officeart/2005/8/layout/hierarchy2"/>
    <dgm:cxn modelId="{A74815D2-3992-432E-A50C-32ECDFB57A6B}" srcId="{11E2D0A0-56CF-45D7-A839-FC8BFC6B3885}" destId="{542789F5-97A0-4846-8DED-4CD697F5D63A}" srcOrd="1" destOrd="0" parTransId="{3B8BFCC9-C117-431C-95C9-E2F9D5B588D4}" sibTransId="{D7E75DE8-7A2C-43DF-9A57-62A70DC762CE}"/>
    <dgm:cxn modelId="{0D472CF0-4527-4469-A212-2E234E237DCB}" srcId="{05830D34-C048-46C5-BCEC-63EE8F20BCFC}" destId="{8A93852B-0130-4606-AF0E-CFAD1F196ABF}" srcOrd="2" destOrd="0" parTransId="{5A0CBE9D-31B3-4758-81EF-6EFAB888ABFE}" sibTransId="{556C07DA-FB88-435A-95B0-14B38CFB0ABB}"/>
    <dgm:cxn modelId="{C449287F-D321-4EC8-9CE5-26C4B38844E7}" type="presOf" srcId="{FAC81D8B-D037-4548-A3CD-BE02131C121E}" destId="{E3A31EE9-41E1-43D3-9EA0-56C79A36110D}" srcOrd="0" destOrd="0" presId="urn:microsoft.com/office/officeart/2005/8/layout/hierarchy2"/>
    <dgm:cxn modelId="{54B9376B-BA29-4DAC-9302-5A6AAF5370CC}" type="presOf" srcId="{3B8BFCC9-C117-431C-95C9-E2F9D5B588D4}" destId="{40253594-3A09-4A07-8C54-CD023127A4E8}" srcOrd="0" destOrd="0" presId="urn:microsoft.com/office/officeart/2005/8/layout/hierarchy2"/>
    <dgm:cxn modelId="{532AA25B-3085-4A09-A6F6-A35DBC525E2E}" type="presOf" srcId="{E78377D4-F469-4FE0-9CA9-92352A332595}" destId="{78D8A973-BA2C-4C2B-84B5-ADE58CF9A3DF}" srcOrd="1" destOrd="0" presId="urn:microsoft.com/office/officeart/2005/8/layout/hierarchy2"/>
    <dgm:cxn modelId="{6D410FD0-BCBA-459B-B09C-E9E5AA9128D1}" type="presOf" srcId="{FF7DEA49-9BBD-4615-B710-D2C5E88223E9}" destId="{77FB8595-40CF-4AAE-BC94-105D760EF56F}" srcOrd="1" destOrd="0" presId="urn:microsoft.com/office/officeart/2005/8/layout/hierarchy2"/>
    <dgm:cxn modelId="{7E196968-4330-47A8-81EB-02153FFBD56A}" type="presOf" srcId="{11E2D0A0-56CF-45D7-A839-FC8BFC6B3885}" destId="{C9418C64-9FCD-442C-80CE-19517D425DA5}" srcOrd="0" destOrd="0" presId="urn:microsoft.com/office/officeart/2005/8/layout/hierarchy2"/>
    <dgm:cxn modelId="{52420A3C-0AA5-4450-ADF0-8A94CD5692F2}" srcId="{39FBB6B1-D193-43A4-B687-533AB8F6A5BC}" destId="{05830D34-C048-46C5-BCEC-63EE8F20BCFC}" srcOrd="2" destOrd="0" parTransId="{118AC58E-E286-4151-9326-B9B91510471E}" sibTransId="{20484899-CCEB-4F01-8EDD-BB474C131F44}"/>
    <dgm:cxn modelId="{E5A0DA10-9CDB-4A88-B010-776FD2F3F37F}" srcId="{05830D34-C048-46C5-BCEC-63EE8F20BCFC}" destId="{111B4B7C-1A38-4773-A214-D00DB749DAFE}" srcOrd="1" destOrd="0" parTransId="{E78377D4-F469-4FE0-9CA9-92352A332595}" sibTransId="{DB2DA939-2CB7-4869-9EDD-33619DC68A7D}"/>
    <dgm:cxn modelId="{4D5D3C26-6ABB-4F91-A0A8-E492150ADF2E}" type="presOf" srcId="{118AC58E-E286-4151-9326-B9B91510471E}" destId="{98A501AE-CC29-4456-B8F4-5F03906FE789}" srcOrd="1" destOrd="0" presId="urn:microsoft.com/office/officeart/2005/8/layout/hierarchy2"/>
    <dgm:cxn modelId="{94FAF747-53CD-4BE4-8892-4BDEB9E7282F}" type="presOf" srcId="{5CB682CB-7D48-46AE-8730-849F050B5000}" destId="{10CF4A44-470C-4E4D-852A-33D6BDB3FF29}" srcOrd="0" destOrd="0" presId="urn:microsoft.com/office/officeart/2005/8/layout/hierarchy2"/>
    <dgm:cxn modelId="{9A65F8D7-D10C-4D59-8A1F-3D6E496A9DDD}" type="presOf" srcId="{118AC58E-E286-4151-9326-B9B91510471E}" destId="{115C0121-80B0-45AC-A439-E218B7A71846}" srcOrd="0" destOrd="0" presId="urn:microsoft.com/office/officeart/2005/8/layout/hierarchy2"/>
    <dgm:cxn modelId="{4603DCA8-EAB1-40A9-9BC3-338AD35E9A49}" type="presOf" srcId="{992375E7-F118-44D3-8DB0-97A8145DE380}" destId="{1CF9A27E-C908-4943-9E8F-D98A4C74C661}" srcOrd="0" destOrd="0" presId="urn:microsoft.com/office/officeart/2005/8/layout/hierarchy2"/>
    <dgm:cxn modelId="{7F28733A-F4DA-4C94-8DDB-E79AA675BDFC}" srcId="{992375E7-F118-44D3-8DB0-97A8145DE380}" destId="{373E5676-213A-407B-8695-A2734443A98E}" srcOrd="3" destOrd="0" parTransId="{F9EDF4EE-46F0-4A7E-BE0F-CC685BE3310F}" sibTransId="{69D33033-8AEF-42F4-9468-5E89854B2982}"/>
    <dgm:cxn modelId="{9233CE52-7A00-4B12-8877-93767CC7B83E}" type="presOf" srcId="{E78377D4-F469-4FE0-9CA9-92352A332595}" destId="{8043F91C-293A-41F3-85A9-C28436B4BB00}" srcOrd="0" destOrd="0" presId="urn:microsoft.com/office/officeart/2005/8/layout/hierarchy2"/>
    <dgm:cxn modelId="{6F403D84-A2E5-49F7-A06B-95F8964427FB}" type="presOf" srcId="{111B4B7C-1A38-4773-A214-D00DB749DAFE}" destId="{4EE057B6-A09F-4797-B7BC-216B3226C540}" srcOrd="0" destOrd="0" presId="urn:microsoft.com/office/officeart/2005/8/layout/hierarchy2"/>
    <dgm:cxn modelId="{00D41770-AB4D-4A1E-A290-01B78D3E97A6}" type="presOf" srcId="{3B8BFCC9-C117-431C-95C9-E2F9D5B588D4}" destId="{2BA7D5AD-B4EF-40CA-9592-7D35A0248A8A}" srcOrd="1" destOrd="0" presId="urn:microsoft.com/office/officeart/2005/8/layout/hierarchy2"/>
    <dgm:cxn modelId="{242236DF-FDEC-4FE4-B1E5-59E383C37640}" type="presOf" srcId="{FAC81D8B-D037-4548-A3CD-BE02131C121E}" destId="{BE5A71C0-BC1E-49E0-93D8-235938B05369}" srcOrd="1" destOrd="0" presId="urn:microsoft.com/office/officeart/2005/8/layout/hierarchy2"/>
    <dgm:cxn modelId="{6F16D0C0-527C-49BB-8C1B-AA43037B96F0}" type="presOf" srcId="{F2BA4134-3254-4A39-A542-6EDAB812AA6C}" destId="{158FF882-0BD3-4BFC-AAF6-4A3A0122AEC6}" srcOrd="0" destOrd="0" presId="urn:microsoft.com/office/officeart/2005/8/layout/hierarchy2"/>
    <dgm:cxn modelId="{FE61BFBA-E35E-46A2-BEB7-784919D61CF9}" type="presOf" srcId="{186AA870-FD79-4AA6-889E-68CEFDC8B1E9}" destId="{9EFCC901-4D24-44D2-B7B1-79CD9337CCE4}" srcOrd="0" destOrd="0" presId="urn:microsoft.com/office/officeart/2005/8/layout/hierarchy2"/>
    <dgm:cxn modelId="{F01E80DE-3CD0-470D-B61C-38C148E7C8D1}" type="presOf" srcId="{542789F5-97A0-4846-8DED-4CD697F5D63A}" destId="{5AE3BAF0-5693-42B1-92B9-95DE69C41F56}" srcOrd="0" destOrd="0" presId="urn:microsoft.com/office/officeart/2005/8/layout/hierarchy2"/>
    <dgm:cxn modelId="{90D5484D-7521-4692-8FC6-E592FEF0334F}" type="presOf" srcId="{DF3B262A-43A7-4D9D-A127-E0CAAD5C833B}" destId="{BD25C875-4E3A-4AD9-A85F-E42251945F6F}" srcOrd="0" destOrd="0" presId="urn:microsoft.com/office/officeart/2005/8/layout/hierarchy2"/>
    <dgm:cxn modelId="{905BBD7A-2A46-4010-9788-8270B51589C4}" type="presOf" srcId="{39FBB6B1-D193-43A4-B687-533AB8F6A5BC}" destId="{85E749F6-3148-45AB-8AC3-D33976D19065}" srcOrd="0" destOrd="0" presId="urn:microsoft.com/office/officeart/2005/8/layout/hierarchy2"/>
    <dgm:cxn modelId="{36E22D37-A351-4097-B70A-1058033FE2DD}" type="presOf" srcId="{F9EDF4EE-46F0-4A7E-BE0F-CC685BE3310F}" destId="{7A3769C0-A9FC-4E82-BA4B-7F9720A472BE}" srcOrd="1" destOrd="0" presId="urn:microsoft.com/office/officeart/2005/8/layout/hierarchy2"/>
    <dgm:cxn modelId="{A1B01DCD-46AE-4A31-93B8-3602D32CF60B}" type="presOf" srcId="{DF4A3191-E878-4D66-9661-529A0E7EA4EA}" destId="{C6FCBFF9-7C5B-4EF8-AE9C-0F62C16AF345}" srcOrd="1" destOrd="0" presId="urn:microsoft.com/office/officeart/2005/8/layout/hierarchy2"/>
    <dgm:cxn modelId="{BB3202F8-6F9E-4F4C-AB7A-8F586EB96501}" type="presOf" srcId="{228BE4A4-982F-4B7F-BA31-0639E7E043E9}" destId="{6502F81C-2E2B-46E2-A6DD-32A5B15FA19D}" srcOrd="0" destOrd="0" presId="urn:microsoft.com/office/officeart/2005/8/layout/hierarchy2"/>
    <dgm:cxn modelId="{EC5DEE80-CC3E-458C-8E36-F79A92967807}" type="presOf" srcId="{05830D34-C048-46C5-BCEC-63EE8F20BCFC}" destId="{5E9F0B84-DEF8-4EE0-96E3-2A4B1C36FFAB}" srcOrd="0" destOrd="0" presId="urn:microsoft.com/office/officeart/2005/8/layout/hierarchy2"/>
    <dgm:cxn modelId="{738122E4-0949-4AB5-9CB3-17F55C5C6A7A}" srcId="{992375E7-F118-44D3-8DB0-97A8145DE380}" destId="{685CF7CE-0708-4955-93EB-F2678077A6FF}" srcOrd="2" destOrd="0" parTransId="{DF4A3191-E878-4D66-9661-529A0E7EA4EA}" sibTransId="{18BE109F-A0F9-447A-803F-A6BBB7C0AF89}"/>
    <dgm:cxn modelId="{2A7A7FDD-1E84-41A0-8FE3-EB1A0D531FE3}" type="presOf" srcId="{5A0CBE9D-31B3-4758-81EF-6EFAB888ABFE}" destId="{B21A13BF-1F7E-4A38-A89F-D251AD4AD097}" srcOrd="0" destOrd="0" presId="urn:microsoft.com/office/officeart/2005/8/layout/hierarchy2"/>
    <dgm:cxn modelId="{6D29A625-7FDA-4011-B6C0-770EFED37219}" srcId="{992375E7-F118-44D3-8DB0-97A8145DE380}" destId="{228BE4A4-982F-4B7F-BA31-0639E7E043E9}" srcOrd="0" destOrd="0" parTransId="{FAC81D8B-D037-4548-A3CD-BE02131C121E}" sibTransId="{13E8E6DC-13F7-4D2C-BCD1-117058A372F2}"/>
    <dgm:cxn modelId="{CC92D2AD-7F59-4DA8-929E-391E872AD401}" srcId="{05830D34-C048-46C5-BCEC-63EE8F20BCFC}" destId="{3DE5BB96-8471-49B9-B712-E453BA14B90A}" srcOrd="0" destOrd="0" parTransId="{5CB682CB-7D48-46AE-8730-849F050B5000}" sibTransId="{07890E82-8E72-42AF-86EE-A053F476AA01}"/>
    <dgm:cxn modelId="{ADCAF6E0-F640-46B8-AFC5-96E980C93EFD}" type="presOf" srcId="{3DE5BB96-8471-49B9-B712-E453BA14B90A}" destId="{31EEE153-0018-47C5-BB53-6C33D5D54F47}" srcOrd="0" destOrd="0" presId="urn:microsoft.com/office/officeart/2005/8/layout/hierarchy2"/>
    <dgm:cxn modelId="{FCF49CFD-B490-43FF-9EF2-067A35622622}" type="presOf" srcId="{AB825FEF-70D9-4021-BDD1-3ACE68D2ABEE}" destId="{2CB498EA-85AE-4847-ADA2-C2D980D6F47E}" srcOrd="1" destOrd="0" presId="urn:microsoft.com/office/officeart/2005/8/layout/hierarchy2"/>
    <dgm:cxn modelId="{DF479E8E-2BF5-4D53-B7FD-01C7997CDBC4}" type="presOf" srcId="{8A93852B-0130-4606-AF0E-CFAD1F196ABF}" destId="{EF0FB1D1-5784-4F63-91AD-DC9998AE5F0C}" srcOrd="0" destOrd="0" presId="urn:microsoft.com/office/officeart/2005/8/layout/hierarchy2"/>
    <dgm:cxn modelId="{070B8A09-5D7C-4F97-9C34-C23BB4199078}" srcId="{992375E7-F118-44D3-8DB0-97A8145DE380}" destId="{F5714061-89B6-4DD4-BFB1-7CE6F646B4E4}" srcOrd="1" destOrd="0" parTransId="{F2BA4134-3254-4A39-A542-6EDAB812AA6C}" sibTransId="{473D7D38-C586-403D-ADD6-1559E9ED07F2}"/>
    <dgm:cxn modelId="{C658A690-EB99-4290-8128-4B066A6AD809}" type="presOf" srcId="{DF4A3191-E878-4D66-9661-529A0E7EA4EA}" destId="{FCE2495F-13A3-4DD9-9FCB-D1F2F9216DF0}" srcOrd="0" destOrd="0" presId="urn:microsoft.com/office/officeart/2005/8/layout/hierarchy2"/>
    <dgm:cxn modelId="{9CE4B63B-E20C-45C6-A5A0-2BA916BF593A}" type="presOf" srcId="{186AA870-FD79-4AA6-889E-68CEFDC8B1E9}" destId="{D8D34252-EA31-4F62-913B-70CB6149FCF9}" srcOrd="1" destOrd="0" presId="urn:microsoft.com/office/officeart/2005/8/layout/hierarchy2"/>
    <dgm:cxn modelId="{7F31F65C-CF4A-49D2-85CE-BE079C082DF2}" srcId="{39FBB6B1-D193-43A4-B687-533AB8F6A5BC}" destId="{992375E7-F118-44D3-8DB0-97A8145DE380}" srcOrd="0" destOrd="0" parTransId="{186AA870-FD79-4AA6-889E-68CEFDC8B1E9}" sibTransId="{FA35BE3D-FE72-45E0-A059-4117E813F713}"/>
    <dgm:cxn modelId="{B164E8AC-934F-44FE-B961-BE2E6760136B}" srcId="{11E2D0A0-56CF-45D7-A839-FC8BFC6B3885}" destId="{DF3B262A-43A7-4D9D-A127-E0CAAD5C833B}" srcOrd="0" destOrd="0" parTransId="{FF7DEA49-9BBD-4615-B710-D2C5E88223E9}" sibTransId="{EA86C101-795E-4708-8ACC-DE551E0DAAC4}"/>
    <dgm:cxn modelId="{A315EB5D-7E4B-4E67-A1FD-050C28CA1082}" type="presOf" srcId="{373E5676-213A-407B-8695-A2734443A98E}" destId="{504F0D3A-98B8-4F1A-8393-4DB385F4F54E}" srcOrd="0" destOrd="0" presId="urn:microsoft.com/office/officeart/2005/8/layout/hierarchy2"/>
    <dgm:cxn modelId="{7E622606-02B5-4E65-8306-3981CF2B9E37}" type="presOf" srcId="{F2BA4134-3254-4A39-A542-6EDAB812AA6C}" destId="{A6DD64EC-BD6F-4F42-9670-D57D4015CF9A}" srcOrd="1" destOrd="0" presId="urn:microsoft.com/office/officeart/2005/8/layout/hierarchy2"/>
    <dgm:cxn modelId="{76F9EFF4-4C23-408F-9B62-C72849DD78DC}" type="presParOf" srcId="{7732F07D-C570-4A4E-8EE3-C86A6D311EAB}" destId="{4E945D9E-D821-4750-AAE9-CB02EA124534}" srcOrd="0" destOrd="0" presId="urn:microsoft.com/office/officeart/2005/8/layout/hierarchy2"/>
    <dgm:cxn modelId="{7CD92869-70A2-4537-8E1A-213D7BD13BE1}" type="presParOf" srcId="{4E945D9E-D821-4750-AAE9-CB02EA124534}" destId="{85E749F6-3148-45AB-8AC3-D33976D19065}" srcOrd="0" destOrd="0" presId="urn:microsoft.com/office/officeart/2005/8/layout/hierarchy2"/>
    <dgm:cxn modelId="{5F66D186-A5F7-4E81-ADDD-D2C9FC438FD1}" type="presParOf" srcId="{4E945D9E-D821-4750-AAE9-CB02EA124534}" destId="{21541365-0E2E-4537-8460-233214634F13}" srcOrd="1" destOrd="0" presId="urn:microsoft.com/office/officeart/2005/8/layout/hierarchy2"/>
    <dgm:cxn modelId="{B2D09C5C-9E83-4CE3-8CD7-086D762D0CFD}" type="presParOf" srcId="{21541365-0E2E-4537-8460-233214634F13}" destId="{9EFCC901-4D24-44D2-B7B1-79CD9337CCE4}" srcOrd="0" destOrd="0" presId="urn:microsoft.com/office/officeart/2005/8/layout/hierarchy2"/>
    <dgm:cxn modelId="{B7B2E16D-F9A8-4862-9CC7-149EF2DE04D5}" type="presParOf" srcId="{9EFCC901-4D24-44D2-B7B1-79CD9337CCE4}" destId="{D8D34252-EA31-4F62-913B-70CB6149FCF9}" srcOrd="0" destOrd="0" presId="urn:microsoft.com/office/officeart/2005/8/layout/hierarchy2"/>
    <dgm:cxn modelId="{7BEA9E2E-147C-471D-A542-D33750F4E677}" type="presParOf" srcId="{21541365-0E2E-4537-8460-233214634F13}" destId="{2C0BE344-AEFD-4B82-B6C0-DB9D12125DAA}" srcOrd="1" destOrd="0" presId="urn:microsoft.com/office/officeart/2005/8/layout/hierarchy2"/>
    <dgm:cxn modelId="{ADF4DBC0-97F4-47CC-A2D5-FEE9D76D5D20}" type="presParOf" srcId="{2C0BE344-AEFD-4B82-B6C0-DB9D12125DAA}" destId="{1CF9A27E-C908-4943-9E8F-D98A4C74C661}" srcOrd="0" destOrd="0" presId="urn:microsoft.com/office/officeart/2005/8/layout/hierarchy2"/>
    <dgm:cxn modelId="{98D61A18-03D5-44EE-A674-2B193231E85A}" type="presParOf" srcId="{2C0BE344-AEFD-4B82-B6C0-DB9D12125DAA}" destId="{9918000B-C7E0-4FB5-9371-199A6E954E58}" srcOrd="1" destOrd="0" presId="urn:microsoft.com/office/officeart/2005/8/layout/hierarchy2"/>
    <dgm:cxn modelId="{61C298C3-2849-42CC-9E6B-130E03CBDAD6}" type="presParOf" srcId="{9918000B-C7E0-4FB5-9371-199A6E954E58}" destId="{E3A31EE9-41E1-43D3-9EA0-56C79A36110D}" srcOrd="0" destOrd="0" presId="urn:microsoft.com/office/officeart/2005/8/layout/hierarchy2"/>
    <dgm:cxn modelId="{6B21FBBB-4A36-46E6-B795-EF1CF7D6D5D6}" type="presParOf" srcId="{E3A31EE9-41E1-43D3-9EA0-56C79A36110D}" destId="{BE5A71C0-BC1E-49E0-93D8-235938B05369}" srcOrd="0" destOrd="0" presId="urn:microsoft.com/office/officeart/2005/8/layout/hierarchy2"/>
    <dgm:cxn modelId="{56CD4963-3305-497C-A0BF-88D5595B859A}" type="presParOf" srcId="{9918000B-C7E0-4FB5-9371-199A6E954E58}" destId="{E312D4DF-C648-4DF5-9D0E-4E781D5EE4FD}" srcOrd="1" destOrd="0" presId="urn:microsoft.com/office/officeart/2005/8/layout/hierarchy2"/>
    <dgm:cxn modelId="{37ADCDB0-E71C-4EC3-8151-77DE26FEB3F6}" type="presParOf" srcId="{E312D4DF-C648-4DF5-9D0E-4E781D5EE4FD}" destId="{6502F81C-2E2B-46E2-A6DD-32A5B15FA19D}" srcOrd="0" destOrd="0" presId="urn:microsoft.com/office/officeart/2005/8/layout/hierarchy2"/>
    <dgm:cxn modelId="{32E93A88-79F7-4186-BD89-83B0D8EBC289}" type="presParOf" srcId="{E312D4DF-C648-4DF5-9D0E-4E781D5EE4FD}" destId="{17080CD9-A695-4C75-AE7B-82D6B09F706D}" srcOrd="1" destOrd="0" presId="urn:microsoft.com/office/officeart/2005/8/layout/hierarchy2"/>
    <dgm:cxn modelId="{DDD857F6-C9F3-4702-AECD-02EBA4EED4FF}" type="presParOf" srcId="{9918000B-C7E0-4FB5-9371-199A6E954E58}" destId="{158FF882-0BD3-4BFC-AAF6-4A3A0122AEC6}" srcOrd="2" destOrd="0" presId="urn:microsoft.com/office/officeart/2005/8/layout/hierarchy2"/>
    <dgm:cxn modelId="{1B246E3E-5333-405D-854A-31A2E4FFF55F}" type="presParOf" srcId="{158FF882-0BD3-4BFC-AAF6-4A3A0122AEC6}" destId="{A6DD64EC-BD6F-4F42-9670-D57D4015CF9A}" srcOrd="0" destOrd="0" presId="urn:microsoft.com/office/officeart/2005/8/layout/hierarchy2"/>
    <dgm:cxn modelId="{D772FF59-7AD0-4CFD-9C9A-0C1E46272F3D}" type="presParOf" srcId="{9918000B-C7E0-4FB5-9371-199A6E954E58}" destId="{6FE5490F-C952-4889-A808-D8B4E2013264}" srcOrd="3" destOrd="0" presId="urn:microsoft.com/office/officeart/2005/8/layout/hierarchy2"/>
    <dgm:cxn modelId="{B57CEB81-B4B4-46FF-96F6-DB9EE4F6246B}" type="presParOf" srcId="{6FE5490F-C952-4889-A808-D8B4E2013264}" destId="{69A126AE-2EB2-4AC1-B9A0-D17B686E328B}" srcOrd="0" destOrd="0" presId="urn:microsoft.com/office/officeart/2005/8/layout/hierarchy2"/>
    <dgm:cxn modelId="{1CA064DD-D036-49DD-BD3D-4EA5BD3660B3}" type="presParOf" srcId="{6FE5490F-C952-4889-A808-D8B4E2013264}" destId="{8DD66B54-73D9-4E1B-AAB7-02A3385FA145}" srcOrd="1" destOrd="0" presId="urn:microsoft.com/office/officeart/2005/8/layout/hierarchy2"/>
    <dgm:cxn modelId="{4671D222-D21C-41C9-A4A4-5A79F7E169DE}" type="presParOf" srcId="{9918000B-C7E0-4FB5-9371-199A6E954E58}" destId="{FCE2495F-13A3-4DD9-9FCB-D1F2F9216DF0}" srcOrd="4" destOrd="0" presId="urn:microsoft.com/office/officeart/2005/8/layout/hierarchy2"/>
    <dgm:cxn modelId="{0C8D1837-27C2-4F61-8F0F-2BA71C07E30D}" type="presParOf" srcId="{FCE2495F-13A3-4DD9-9FCB-D1F2F9216DF0}" destId="{C6FCBFF9-7C5B-4EF8-AE9C-0F62C16AF345}" srcOrd="0" destOrd="0" presId="urn:microsoft.com/office/officeart/2005/8/layout/hierarchy2"/>
    <dgm:cxn modelId="{5EF56656-7220-48D6-898D-E0C27486B2A8}" type="presParOf" srcId="{9918000B-C7E0-4FB5-9371-199A6E954E58}" destId="{AEA36B7F-8933-4109-954A-B00BB64B0164}" srcOrd="5" destOrd="0" presId="urn:microsoft.com/office/officeart/2005/8/layout/hierarchy2"/>
    <dgm:cxn modelId="{C0996406-6816-4357-A8F4-4386253BE1C7}" type="presParOf" srcId="{AEA36B7F-8933-4109-954A-B00BB64B0164}" destId="{7D1BE416-0AF7-4E29-9887-EF1EFE9B7E35}" srcOrd="0" destOrd="0" presId="urn:microsoft.com/office/officeart/2005/8/layout/hierarchy2"/>
    <dgm:cxn modelId="{930F218A-DABC-4D0F-9A10-0FE57B9EE211}" type="presParOf" srcId="{AEA36B7F-8933-4109-954A-B00BB64B0164}" destId="{1FDD6030-116C-4221-A09C-F134FA6FA32D}" srcOrd="1" destOrd="0" presId="urn:microsoft.com/office/officeart/2005/8/layout/hierarchy2"/>
    <dgm:cxn modelId="{03CA7527-4090-48A5-9C1E-A7B4ED68CC36}" type="presParOf" srcId="{9918000B-C7E0-4FB5-9371-199A6E954E58}" destId="{97FAC399-CF02-4A00-B1DB-2F75D545A732}" srcOrd="6" destOrd="0" presId="urn:microsoft.com/office/officeart/2005/8/layout/hierarchy2"/>
    <dgm:cxn modelId="{60642895-ADDB-4B7E-B32F-AA6DC176B92E}" type="presParOf" srcId="{97FAC399-CF02-4A00-B1DB-2F75D545A732}" destId="{7A3769C0-A9FC-4E82-BA4B-7F9720A472BE}" srcOrd="0" destOrd="0" presId="urn:microsoft.com/office/officeart/2005/8/layout/hierarchy2"/>
    <dgm:cxn modelId="{B3184575-6ED7-453E-BF40-F25C917318EB}" type="presParOf" srcId="{9918000B-C7E0-4FB5-9371-199A6E954E58}" destId="{77D3E5BD-EE5D-4AF4-B442-F6BCD1DABA65}" srcOrd="7" destOrd="0" presId="urn:microsoft.com/office/officeart/2005/8/layout/hierarchy2"/>
    <dgm:cxn modelId="{F760C2BB-D7B0-4FE8-AE7E-E72AFB07909C}" type="presParOf" srcId="{77D3E5BD-EE5D-4AF4-B442-F6BCD1DABA65}" destId="{504F0D3A-98B8-4F1A-8393-4DB385F4F54E}" srcOrd="0" destOrd="0" presId="urn:microsoft.com/office/officeart/2005/8/layout/hierarchy2"/>
    <dgm:cxn modelId="{0513AA67-E89F-42D9-89EE-B43C60417F37}" type="presParOf" srcId="{77D3E5BD-EE5D-4AF4-B442-F6BCD1DABA65}" destId="{F961B9BF-C1BD-4CAF-985B-9A077AEECF56}" srcOrd="1" destOrd="0" presId="urn:microsoft.com/office/officeart/2005/8/layout/hierarchy2"/>
    <dgm:cxn modelId="{F67C273C-1C9F-46AF-928B-C18FFEF1E22A}" type="presParOf" srcId="{21541365-0E2E-4537-8460-233214634F13}" destId="{3F4EE69E-880A-415D-82A8-28464D5F1B2B}" srcOrd="2" destOrd="0" presId="urn:microsoft.com/office/officeart/2005/8/layout/hierarchy2"/>
    <dgm:cxn modelId="{70168784-DA4F-4316-9677-8688386F7DD0}" type="presParOf" srcId="{3F4EE69E-880A-415D-82A8-28464D5F1B2B}" destId="{2CB498EA-85AE-4847-ADA2-C2D980D6F47E}" srcOrd="0" destOrd="0" presId="urn:microsoft.com/office/officeart/2005/8/layout/hierarchy2"/>
    <dgm:cxn modelId="{3BB384F0-70B7-4AB6-AB30-E418FC79AC68}" type="presParOf" srcId="{21541365-0E2E-4537-8460-233214634F13}" destId="{1AAA9729-3EC0-4874-BFBD-1A6F69CBA951}" srcOrd="3" destOrd="0" presId="urn:microsoft.com/office/officeart/2005/8/layout/hierarchy2"/>
    <dgm:cxn modelId="{07DE0EFB-0748-4ADE-8EE0-5B966A9786FB}" type="presParOf" srcId="{1AAA9729-3EC0-4874-BFBD-1A6F69CBA951}" destId="{C9418C64-9FCD-442C-80CE-19517D425DA5}" srcOrd="0" destOrd="0" presId="urn:microsoft.com/office/officeart/2005/8/layout/hierarchy2"/>
    <dgm:cxn modelId="{38B7A7FE-DE73-42C1-94D9-8AAF7980E398}" type="presParOf" srcId="{1AAA9729-3EC0-4874-BFBD-1A6F69CBA951}" destId="{ABCBE645-5EB6-4292-8797-EDCBDF5B00C3}" srcOrd="1" destOrd="0" presId="urn:microsoft.com/office/officeart/2005/8/layout/hierarchy2"/>
    <dgm:cxn modelId="{630EC073-CC12-4248-8D2C-9D1F9B18816A}" type="presParOf" srcId="{ABCBE645-5EB6-4292-8797-EDCBDF5B00C3}" destId="{8D1CD9B9-2AF7-4E54-9C7F-2F0C116E9CA2}" srcOrd="0" destOrd="0" presId="urn:microsoft.com/office/officeart/2005/8/layout/hierarchy2"/>
    <dgm:cxn modelId="{D8529564-BE1D-4FA2-8E82-0075B02F4DDB}" type="presParOf" srcId="{8D1CD9B9-2AF7-4E54-9C7F-2F0C116E9CA2}" destId="{77FB8595-40CF-4AAE-BC94-105D760EF56F}" srcOrd="0" destOrd="0" presId="urn:microsoft.com/office/officeart/2005/8/layout/hierarchy2"/>
    <dgm:cxn modelId="{46DC66A0-BB6A-4F2C-BBA7-5CB60D49728A}" type="presParOf" srcId="{ABCBE645-5EB6-4292-8797-EDCBDF5B00C3}" destId="{E939BAB9-B584-469E-A886-4B08F5D4BE49}" srcOrd="1" destOrd="0" presId="urn:microsoft.com/office/officeart/2005/8/layout/hierarchy2"/>
    <dgm:cxn modelId="{24FB9509-494E-46EF-A199-71F541608A00}" type="presParOf" srcId="{E939BAB9-B584-469E-A886-4B08F5D4BE49}" destId="{BD25C875-4E3A-4AD9-A85F-E42251945F6F}" srcOrd="0" destOrd="0" presId="urn:microsoft.com/office/officeart/2005/8/layout/hierarchy2"/>
    <dgm:cxn modelId="{9AEA04CB-0172-42B3-B5A4-F7A5DC87BF62}" type="presParOf" srcId="{E939BAB9-B584-469E-A886-4B08F5D4BE49}" destId="{97B6D1ED-F0AC-4355-B575-08570838CEF8}" srcOrd="1" destOrd="0" presId="urn:microsoft.com/office/officeart/2005/8/layout/hierarchy2"/>
    <dgm:cxn modelId="{DA7BC60C-CB4C-4ECE-8910-325E8A95A58B}" type="presParOf" srcId="{ABCBE645-5EB6-4292-8797-EDCBDF5B00C3}" destId="{40253594-3A09-4A07-8C54-CD023127A4E8}" srcOrd="2" destOrd="0" presId="urn:microsoft.com/office/officeart/2005/8/layout/hierarchy2"/>
    <dgm:cxn modelId="{8CF8B789-8CC7-4637-92EB-46FC59BFE3D7}" type="presParOf" srcId="{40253594-3A09-4A07-8C54-CD023127A4E8}" destId="{2BA7D5AD-B4EF-40CA-9592-7D35A0248A8A}" srcOrd="0" destOrd="0" presId="urn:microsoft.com/office/officeart/2005/8/layout/hierarchy2"/>
    <dgm:cxn modelId="{0E787153-824F-4A67-9B3D-77FC794395F8}" type="presParOf" srcId="{ABCBE645-5EB6-4292-8797-EDCBDF5B00C3}" destId="{E0D48ED4-548A-4C1A-A8B5-3B79E804CA9C}" srcOrd="3" destOrd="0" presId="urn:microsoft.com/office/officeart/2005/8/layout/hierarchy2"/>
    <dgm:cxn modelId="{3C88405E-061F-4782-A8E9-AB0A5AB9895D}" type="presParOf" srcId="{E0D48ED4-548A-4C1A-A8B5-3B79E804CA9C}" destId="{5AE3BAF0-5693-42B1-92B9-95DE69C41F56}" srcOrd="0" destOrd="0" presId="urn:microsoft.com/office/officeart/2005/8/layout/hierarchy2"/>
    <dgm:cxn modelId="{43824EF1-A8B1-4446-B4A2-DB3649E6D2B7}" type="presParOf" srcId="{E0D48ED4-548A-4C1A-A8B5-3B79E804CA9C}" destId="{0D261789-526A-4072-A855-5BCAEF1EE76B}" srcOrd="1" destOrd="0" presId="urn:microsoft.com/office/officeart/2005/8/layout/hierarchy2"/>
    <dgm:cxn modelId="{6419BC12-4FD1-4AB5-B710-A81FD9E52996}" type="presParOf" srcId="{21541365-0E2E-4537-8460-233214634F13}" destId="{115C0121-80B0-45AC-A439-E218B7A71846}" srcOrd="4" destOrd="0" presId="urn:microsoft.com/office/officeart/2005/8/layout/hierarchy2"/>
    <dgm:cxn modelId="{0F4618DF-A759-4CEE-B3E6-33078003F838}" type="presParOf" srcId="{115C0121-80B0-45AC-A439-E218B7A71846}" destId="{98A501AE-CC29-4456-B8F4-5F03906FE789}" srcOrd="0" destOrd="0" presId="urn:microsoft.com/office/officeart/2005/8/layout/hierarchy2"/>
    <dgm:cxn modelId="{9ABF31CC-D191-4436-AE92-F8A838FAFD93}" type="presParOf" srcId="{21541365-0E2E-4537-8460-233214634F13}" destId="{58279808-5BBF-433A-A14E-CD4F1EF704C0}" srcOrd="5" destOrd="0" presId="urn:microsoft.com/office/officeart/2005/8/layout/hierarchy2"/>
    <dgm:cxn modelId="{84937B0C-36EB-4AB1-9C68-7A24D9C2CE73}" type="presParOf" srcId="{58279808-5BBF-433A-A14E-CD4F1EF704C0}" destId="{5E9F0B84-DEF8-4EE0-96E3-2A4B1C36FFAB}" srcOrd="0" destOrd="0" presId="urn:microsoft.com/office/officeart/2005/8/layout/hierarchy2"/>
    <dgm:cxn modelId="{44CDA66A-86AD-4D6C-8C95-8DEFB97209AC}" type="presParOf" srcId="{58279808-5BBF-433A-A14E-CD4F1EF704C0}" destId="{5770EC41-2E52-46EB-BD37-3D5F67490C50}" srcOrd="1" destOrd="0" presId="urn:microsoft.com/office/officeart/2005/8/layout/hierarchy2"/>
    <dgm:cxn modelId="{E5B7960F-B8FC-4EBF-AAE3-D6704CC03006}" type="presParOf" srcId="{5770EC41-2E52-46EB-BD37-3D5F67490C50}" destId="{10CF4A44-470C-4E4D-852A-33D6BDB3FF29}" srcOrd="0" destOrd="0" presId="urn:microsoft.com/office/officeart/2005/8/layout/hierarchy2"/>
    <dgm:cxn modelId="{310214FC-7F8D-436F-8E6E-347108B70F7B}" type="presParOf" srcId="{10CF4A44-470C-4E4D-852A-33D6BDB3FF29}" destId="{5216282B-20BC-478F-8832-692FF520DA03}" srcOrd="0" destOrd="0" presId="urn:microsoft.com/office/officeart/2005/8/layout/hierarchy2"/>
    <dgm:cxn modelId="{214FFF94-6237-4E63-A3BA-E19320738329}" type="presParOf" srcId="{5770EC41-2E52-46EB-BD37-3D5F67490C50}" destId="{198B3A54-ED5F-4B50-8486-FE308A3F9E3E}" srcOrd="1" destOrd="0" presId="urn:microsoft.com/office/officeart/2005/8/layout/hierarchy2"/>
    <dgm:cxn modelId="{430AC151-BCDC-4FF2-BA1B-5C3990DFC059}" type="presParOf" srcId="{198B3A54-ED5F-4B50-8486-FE308A3F9E3E}" destId="{31EEE153-0018-47C5-BB53-6C33D5D54F47}" srcOrd="0" destOrd="0" presId="urn:microsoft.com/office/officeart/2005/8/layout/hierarchy2"/>
    <dgm:cxn modelId="{E5E18867-9EB0-4E7B-A05B-D29AB0832DFB}" type="presParOf" srcId="{198B3A54-ED5F-4B50-8486-FE308A3F9E3E}" destId="{AC542385-22D1-41BD-9524-3259A1E12549}" srcOrd="1" destOrd="0" presId="urn:microsoft.com/office/officeart/2005/8/layout/hierarchy2"/>
    <dgm:cxn modelId="{6D7443FE-72BF-46CA-B6D7-79D9DA54E499}" type="presParOf" srcId="{5770EC41-2E52-46EB-BD37-3D5F67490C50}" destId="{8043F91C-293A-41F3-85A9-C28436B4BB00}" srcOrd="2" destOrd="0" presId="urn:microsoft.com/office/officeart/2005/8/layout/hierarchy2"/>
    <dgm:cxn modelId="{8A3A57CD-82CA-4BA2-A1B8-3633AD4413B4}" type="presParOf" srcId="{8043F91C-293A-41F3-85A9-C28436B4BB00}" destId="{78D8A973-BA2C-4C2B-84B5-ADE58CF9A3DF}" srcOrd="0" destOrd="0" presId="urn:microsoft.com/office/officeart/2005/8/layout/hierarchy2"/>
    <dgm:cxn modelId="{6D261FAA-086A-4215-8610-89CC2961183A}" type="presParOf" srcId="{5770EC41-2E52-46EB-BD37-3D5F67490C50}" destId="{55C67FD2-6268-440C-80EE-4CA8A6337818}" srcOrd="3" destOrd="0" presId="urn:microsoft.com/office/officeart/2005/8/layout/hierarchy2"/>
    <dgm:cxn modelId="{F1026B2E-B35B-4B8E-8399-893C2B044D5F}" type="presParOf" srcId="{55C67FD2-6268-440C-80EE-4CA8A6337818}" destId="{4EE057B6-A09F-4797-B7BC-216B3226C540}" srcOrd="0" destOrd="0" presId="urn:microsoft.com/office/officeart/2005/8/layout/hierarchy2"/>
    <dgm:cxn modelId="{18C54DA4-A2E8-4586-8B26-9E429204107C}" type="presParOf" srcId="{55C67FD2-6268-440C-80EE-4CA8A6337818}" destId="{9A6EAE7C-FCC7-484A-B0A4-D31B5F365CF8}" srcOrd="1" destOrd="0" presId="urn:microsoft.com/office/officeart/2005/8/layout/hierarchy2"/>
    <dgm:cxn modelId="{6A84E4E3-481A-43AD-8CF5-17E118156FE7}" type="presParOf" srcId="{5770EC41-2E52-46EB-BD37-3D5F67490C50}" destId="{B21A13BF-1F7E-4A38-A89F-D251AD4AD097}" srcOrd="4" destOrd="0" presId="urn:microsoft.com/office/officeart/2005/8/layout/hierarchy2"/>
    <dgm:cxn modelId="{5EFA8DB9-6016-44F6-A9B8-C6D3AAA7EB50}" type="presParOf" srcId="{B21A13BF-1F7E-4A38-A89F-D251AD4AD097}" destId="{7CCD1124-EBEE-47A0-B703-D57A1F8EF8C7}" srcOrd="0" destOrd="0" presId="urn:microsoft.com/office/officeart/2005/8/layout/hierarchy2"/>
    <dgm:cxn modelId="{E766C736-C475-4AEC-9BCC-F816357B80EA}" type="presParOf" srcId="{5770EC41-2E52-46EB-BD37-3D5F67490C50}" destId="{113AB3AC-BBD1-4CA4-A8BD-B7AA7F44189E}" srcOrd="5" destOrd="0" presId="urn:microsoft.com/office/officeart/2005/8/layout/hierarchy2"/>
    <dgm:cxn modelId="{1102D30F-631F-4075-B337-79DABD3AC111}" type="presParOf" srcId="{113AB3AC-BBD1-4CA4-A8BD-B7AA7F44189E}" destId="{EF0FB1D1-5784-4F63-91AD-DC9998AE5F0C}" srcOrd="0" destOrd="0" presId="urn:microsoft.com/office/officeart/2005/8/layout/hierarchy2"/>
    <dgm:cxn modelId="{23EF3A89-903F-4C8B-B25E-6948E69A68C7}" type="presParOf" srcId="{113AB3AC-BBD1-4CA4-A8BD-B7AA7F44189E}" destId="{C22CD4FE-D752-48F6-B031-C6D962940C7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6810C08-91B7-47E4-92C9-01A086008D79}"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82145F17-9889-4FD1-AB6F-3404D9F4D3D7}">
      <dgm:prSet phldrT="[Text]" custT="1">
        <dgm:style>
          <a:lnRef idx="1">
            <a:schemeClr val="dk1"/>
          </a:lnRef>
          <a:fillRef idx="2">
            <a:schemeClr val="dk1"/>
          </a:fillRef>
          <a:effectRef idx="1">
            <a:schemeClr val="dk1"/>
          </a:effectRef>
          <a:fontRef idx="minor">
            <a:schemeClr val="dk1"/>
          </a:fontRef>
        </dgm:style>
      </dgm:prSet>
      <dgm:spPr>
        <a:solidFill>
          <a:schemeClr val="accent6"/>
        </a:solidFill>
      </dgm:spPr>
      <dgm:t>
        <a:bodyPr/>
        <a:lstStyle/>
        <a:p>
          <a:r>
            <a:rPr lang="fa-IR" sz="2000" dirty="0" smtClean="0">
              <a:cs typeface="B Titr" pitchFamily="2" charset="-78"/>
            </a:rPr>
            <a:t>ارزشیابی</a:t>
          </a:r>
          <a:endParaRPr lang="en-US" sz="2000" dirty="0">
            <a:cs typeface="B Titr" pitchFamily="2" charset="-78"/>
          </a:endParaRPr>
        </a:p>
      </dgm:t>
    </dgm:pt>
    <dgm:pt modelId="{2A7C3678-EAE1-470E-8E6E-473032CFE179}" type="parTrans" cxnId="{682EF063-B3EE-4A14-92EC-81FE92FA9FA4}">
      <dgm:prSet/>
      <dgm:spPr/>
      <dgm:t>
        <a:bodyPr/>
        <a:lstStyle/>
        <a:p>
          <a:endParaRPr lang="en-US"/>
        </a:p>
      </dgm:t>
    </dgm:pt>
    <dgm:pt modelId="{2D589C18-8340-4B14-9FEA-F641510D64CB}" type="sibTrans" cxnId="{682EF063-B3EE-4A14-92EC-81FE92FA9FA4}">
      <dgm:prSet/>
      <dgm:spPr/>
      <dgm:t>
        <a:bodyPr/>
        <a:lstStyle/>
        <a:p>
          <a:endParaRPr lang="en-US"/>
        </a:p>
      </dgm:t>
    </dgm:pt>
    <dgm:pt modelId="{1151EF82-E3DD-4F35-84E9-5BC954EF61DC}">
      <dgm:prSet phldrT="[Text]" custT="1">
        <dgm:style>
          <a:lnRef idx="2">
            <a:schemeClr val="accent6"/>
          </a:lnRef>
          <a:fillRef idx="1">
            <a:schemeClr val="lt1"/>
          </a:fillRef>
          <a:effectRef idx="0">
            <a:schemeClr val="accent6"/>
          </a:effectRef>
          <a:fontRef idx="minor">
            <a:schemeClr val="dk1"/>
          </a:fontRef>
        </dgm:style>
      </dgm:prSet>
      <dgm:spPr>
        <a:solidFill>
          <a:srgbClr val="FFC000"/>
        </a:solidFill>
      </dgm:spPr>
      <dgm:t>
        <a:bodyPr/>
        <a:lstStyle/>
        <a:p>
          <a:r>
            <a:rPr lang="fa-IR" sz="1600" dirty="0" smtClean="0">
              <a:cs typeface="B Titr" pitchFamily="2" charset="-78"/>
            </a:rPr>
            <a:t>آزمون عملکردی</a:t>
          </a:r>
          <a:endParaRPr lang="en-US" sz="1600" dirty="0">
            <a:cs typeface="B Titr" pitchFamily="2" charset="-78"/>
          </a:endParaRPr>
        </a:p>
      </dgm:t>
    </dgm:pt>
    <dgm:pt modelId="{223D1DF3-CEB1-49D0-8974-9869BEBFE927}" type="parTrans" cxnId="{728E1FD2-5BFE-4357-84BE-41B99E1247BD}">
      <dgm:prSet/>
      <dgm:spPr/>
      <dgm:t>
        <a:bodyPr/>
        <a:lstStyle/>
        <a:p>
          <a:endParaRPr lang="en-US"/>
        </a:p>
      </dgm:t>
    </dgm:pt>
    <dgm:pt modelId="{FB10159D-C0DC-4D57-A7B1-3A51776ADA1F}" type="sibTrans" cxnId="{728E1FD2-5BFE-4357-84BE-41B99E1247BD}">
      <dgm:prSet/>
      <dgm:spPr/>
      <dgm:t>
        <a:bodyPr/>
        <a:lstStyle/>
        <a:p>
          <a:endParaRPr lang="en-US"/>
        </a:p>
      </dgm:t>
    </dgm:pt>
    <dgm:pt modelId="{B1246EBB-9B42-42D6-9484-8EE217DD21B4}">
      <dgm:prSet phldrT="[Text]" custT="1">
        <dgm:style>
          <a:lnRef idx="2">
            <a:schemeClr val="accent6"/>
          </a:lnRef>
          <a:fillRef idx="1">
            <a:schemeClr val="lt1"/>
          </a:fillRef>
          <a:effectRef idx="0">
            <a:schemeClr val="accent6"/>
          </a:effectRef>
          <a:fontRef idx="minor">
            <a:schemeClr val="dk1"/>
          </a:fontRef>
        </dgm:style>
      </dgm:prSet>
      <dgm:spPr>
        <a:solidFill>
          <a:srgbClr val="FFFF00"/>
        </a:solidFill>
      </dgm:spPr>
      <dgm:t>
        <a:bodyPr/>
        <a:lstStyle/>
        <a:p>
          <a:r>
            <a:rPr lang="fa-IR" sz="1100" dirty="0" smtClean="0">
              <a:cs typeface="B Titr" pitchFamily="2" charset="-78"/>
            </a:rPr>
            <a:t>استفاده از تکلیف عملکردی</a:t>
          </a:r>
          <a:endParaRPr lang="en-US" sz="1100" dirty="0">
            <a:cs typeface="B Titr" pitchFamily="2" charset="-78"/>
          </a:endParaRPr>
        </a:p>
      </dgm:t>
    </dgm:pt>
    <dgm:pt modelId="{56335A0F-78D3-49DF-870F-6A78215E2E15}" type="parTrans" cxnId="{7A6A83EC-71B1-44D0-8578-41F4F9782AA5}">
      <dgm:prSet/>
      <dgm:spPr/>
      <dgm:t>
        <a:bodyPr/>
        <a:lstStyle/>
        <a:p>
          <a:endParaRPr lang="en-US"/>
        </a:p>
      </dgm:t>
    </dgm:pt>
    <dgm:pt modelId="{64F2A86E-74DF-4FF1-8BC4-9F0290ED465A}" type="sibTrans" cxnId="{7A6A83EC-71B1-44D0-8578-41F4F9782AA5}">
      <dgm:prSet/>
      <dgm:spPr/>
      <dgm:t>
        <a:bodyPr/>
        <a:lstStyle/>
        <a:p>
          <a:endParaRPr lang="en-US"/>
        </a:p>
      </dgm:t>
    </dgm:pt>
    <dgm:pt modelId="{D1DDCFB6-DAFC-4009-AB98-DE8CBD10A965}">
      <dgm:prSet phldrT="[Text]" custT="1">
        <dgm:style>
          <a:lnRef idx="2">
            <a:schemeClr val="accent6"/>
          </a:lnRef>
          <a:fillRef idx="1">
            <a:schemeClr val="lt1"/>
          </a:fillRef>
          <a:effectRef idx="0">
            <a:schemeClr val="accent6"/>
          </a:effectRef>
          <a:fontRef idx="minor">
            <a:schemeClr val="dk1"/>
          </a:fontRef>
        </dgm:style>
      </dgm:prSet>
      <dgm:spPr>
        <a:solidFill>
          <a:srgbClr val="FFFF00"/>
        </a:solidFill>
      </dgm:spPr>
      <dgm:t>
        <a:bodyPr/>
        <a:lstStyle/>
        <a:p>
          <a:r>
            <a:rPr lang="fa-IR" sz="1100" dirty="0" smtClean="0">
              <a:cs typeface="B Titr" pitchFamily="2" charset="-78"/>
            </a:rPr>
            <a:t>به کارگیری آموخته های جدید در شرایط واقعی</a:t>
          </a:r>
          <a:endParaRPr lang="en-US" sz="1100" dirty="0">
            <a:cs typeface="B Titr" pitchFamily="2" charset="-78"/>
          </a:endParaRPr>
        </a:p>
      </dgm:t>
    </dgm:pt>
    <dgm:pt modelId="{F2E539BE-1418-4B02-A901-4345CB8021EE}" type="parTrans" cxnId="{0C6B4BDC-C20F-4D64-A601-A8ABE2360AD5}">
      <dgm:prSet/>
      <dgm:spPr/>
      <dgm:t>
        <a:bodyPr/>
        <a:lstStyle/>
        <a:p>
          <a:endParaRPr lang="en-US"/>
        </a:p>
      </dgm:t>
    </dgm:pt>
    <dgm:pt modelId="{CE52A2CD-DD4B-416C-A079-93562464970A}" type="sibTrans" cxnId="{0C6B4BDC-C20F-4D64-A601-A8ABE2360AD5}">
      <dgm:prSet/>
      <dgm:spPr/>
      <dgm:t>
        <a:bodyPr/>
        <a:lstStyle/>
        <a:p>
          <a:endParaRPr lang="en-US"/>
        </a:p>
      </dgm:t>
    </dgm:pt>
    <dgm:pt modelId="{0F03C957-CEDF-4742-816C-B3C789137922}">
      <dgm:prSet phldrT="[Text]" custT="1">
        <dgm:style>
          <a:lnRef idx="1">
            <a:schemeClr val="accent4"/>
          </a:lnRef>
          <a:fillRef idx="2">
            <a:schemeClr val="accent4"/>
          </a:fillRef>
          <a:effectRef idx="1">
            <a:schemeClr val="accent4"/>
          </a:effectRef>
          <a:fontRef idx="minor">
            <a:schemeClr val="dk1"/>
          </a:fontRef>
        </dgm:style>
      </dgm:prSet>
      <dgm:spPr>
        <a:solidFill>
          <a:srgbClr val="FFC000"/>
        </a:solidFill>
        <a:ln>
          <a:solidFill>
            <a:srgbClr val="FF0000"/>
          </a:solidFill>
        </a:ln>
      </dgm:spPr>
      <dgm:t>
        <a:bodyPr/>
        <a:lstStyle/>
        <a:p>
          <a:r>
            <a:rPr lang="fa-IR" sz="1600" dirty="0" smtClean="0">
              <a:cs typeface="B Titr" pitchFamily="2" charset="-78"/>
            </a:rPr>
            <a:t>سنجش تکوینی</a:t>
          </a:r>
          <a:endParaRPr lang="en-US" sz="1600" dirty="0">
            <a:cs typeface="B Titr" pitchFamily="2" charset="-78"/>
          </a:endParaRPr>
        </a:p>
      </dgm:t>
    </dgm:pt>
    <dgm:pt modelId="{4E055B92-1F72-47CC-B230-2876F8D60D8F}" type="parTrans" cxnId="{C31B531B-CB9A-4348-BE36-29B6C55835B5}">
      <dgm:prSet/>
      <dgm:spPr/>
      <dgm:t>
        <a:bodyPr/>
        <a:lstStyle/>
        <a:p>
          <a:endParaRPr lang="en-US"/>
        </a:p>
      </dgm:t>
    </dgm:pt>
    <dgm:pt modelId="{1CB42120-115F-44B1-8015-9364713C811D}" type="sibTrans" cxnId="{C31B531B-CB9A-4348-BE36-29B6C55835B5}">
      <dgm:prSet/>
      <dgm:spPr/>
      <dgm:t>
        <a:bodyPr/>
        <a:lstStyle/>
        <a:p>
          <a:endParaRPr lang="en-US"/>
        </a:p>
      </dgm:t>
    </dgm:pt>
    <dgm:pt modelId="{DD25C8D3-5FF7-4419-82F9-9E04903BE779}">
      <dgm:prSet phldrT="[Text]" custT="1">
        <dgm:style>
          <a:lnRef idx="1">
            <a:schemeClr val="accent4"/>
          </a:lnRef>
          <a:fillRef idx="2">
            <a:schemeClr val="accent4"/>
          </a:fillRef>
          <a:effectRef idx="1">
            <a:schemeClr val="accent4"/>
          </a:effectRef>
          <a:fontRef idx="minor">
            <a:schemeClr val="dk1"/>
          </a:fontRef>
        </dgm:style>
      </dgm:prSet>
      <dgm:spPr>
        <a:solidFill>
          <a:srgbClr val="FFFF00"/>
        </a:solidFill>
        <a:ln>
          <a:solidFill>
            <a:srgbClr val="FF0000"/>
          </a:solidFill>
        </a:ln>
      </dgm:spPr>
      <dgm:t>
        <a:bodyPr/>
        <a:lstStyle/>
        <a:p>
          <a:r>
            <a:rPr lang="fa-IR" sz="1100" dirty="0" smtClean="0">
              <a:cs typeface="B Titr" pitchFamily="2" charset="-78"/>
            </a:rPr>
            <a:t>خودسنجی و خودارزیابی دانش آموزان</a:t>
          </a:r>
          <a:endParaRPr lang="en-US" sz="1100" dirty="0">
            <a:cs typeface="B Titr" pitchFamily="2" charset="-78"/>
          </a:endParaRPr>
        </a:p>
      </dgm:t>
    </dgm:pt>
    <dgm:pt modelId="{B3E0910B-F1D5-45FC-87D6-C9F57E035D70}" type="parTrans" cxnId="{222CDC7E-C9A8-4FA9-922F-E217106ABD6E}">
      <dgm:prSet/>
      <dgm:spPr/>
      <dgm:t>
        <a:bodyPr/>
        <a:lstStyle/>
        <a:p>
          <a:endParaRPr lang="en-US"/>
        </a:p>
      </dgm:t>
    </dgm:pt>
    <dgm:pt modelId="{91662BE8-4F3B-4200-9178-705DE465D0D9}" type="sibTrans" cxnId="{222CDC7E-C9A8-4FA9-922F-E217106ABD6E}">
      <dgm:prSet/>
      <dgm:spPr/>
      <dgm:t>
        <a:bodyPr/>
        <a:lstStyle/>
        <a:p>
          <a:endParaRPr lang="en-US"/>
        </a:p>
      </dgm:t>
    </dgm:pt>
    <dgm:pt modelId="{81D8FDB4-1765-4FA5-9163-0CD5ABAEF0F6}">
      <dgm:prSet custT="1">
        <dgm:style>
          <a:lnRef idx="2">
            <a:schemeClr val="accent6"/>
          </a:lnRef>
          <a:fillRef idx="1">
            <a:schemeClr val="lt1"/>
          </a:fillRef>
          <a:effectRef idx="0">
            <a:schemeClr val="accent6"/>
          </a:effectRef>
          <a:fontRef idx="minor">
            <a:schemeClr val="dk1"/>
          </a:fontRef>
        </dgm:style>
      </dgm:prSet>
      <dgm:spPr>
        <a:solidFill>
          <a:srgbClr val="FFFF00"/>
        </a:solidFill>
      </dgm:spPr>
      <dgm:t>
        <a:bodyPr/>
        <a:lstStyle/>
        <a:p>
          <a:r>
            <a:rPr lang="fa-IR" sz="1100" dirty="0" smtClean="0">
              <a:cs typeface="B Titr" pitchFamily="2" charset="-78"/>
            </a:rPr>
            <a:t>تهیه کار پوشه</a:t>
          </a:r>
          <a:endParaRPr lang="en-US" sz="1100" dirty="0">
            <a:cs typeface="B Titr" pitchFamily="2" charset="-78"/>
          </a:endParaRPr>
        </a:p>
      </dgm:t>
    </dgm:pt>
    <dgm:pt modelId="{17D1D0B0-7AC7-4F16-89EB-A10F415B457D}" type="parTrans" cxnId="{9664D629-20A8-4FBC-B0CB-E3208D22BAD9}">
      <dgm:prSet/>
      <dgm:spPr/>
      <dgm:t>
        <a:bodyPr/>
        <a:lstStyle/>
        <a:p>
          <a:endParaRPr lang="en-US"/>
        </a:p>
      </dgm:t>
    </dgm:pt>
    <dgm:pt modelId="{A4D9DC73-87AE-42E3-ABF5-789519D2E64B}" type="sibTrans" cxnId="{9664D629-20A8-4FBC-B0CB-E3208D22BAD9}">
      <dgm:prSet/>
      <dgm:spPr/>
      <dgm:t>
        <a:bodyPr/>
        <a:lstStyle/>
        <a:p>
          <a:endParaRPr lang="en-US"/>
        </a:p>
      </dgm:t>
    </dgm:pt>
    <dgm:pt modelId="{09CAC63C-D5A7-4D58-B78C-EC50A5D1B512}">
      <dgm:prSet custT="1">
        <dgm:style>
          <a:lnRef idx="1">
            <a:schemeClr val="accent4"/>
          </a:lnRef>
          <a:fillRef idx="2">
            <a:schemeClr val="accent4"/>
          </a:fillRef>
          <a:effectRef idx="1">
            <a:schemeClr val="accent4"/>
          </a:effectRef>
          <a:fontRef idx="minor">
            <a:schemeClr val="dk1"/>
          </a:fontRef>
        </dgm:style>
      </dgm:prSet>
      <dgm:spPr>
        <a:solidFill>
          <a:srgbClr val="FFFF00"/>
        </a:solidFill>
        <a:ln>
          <a:solidFill>
            <a:srgbClr val="FF0000"/>
          </a:solidFill>
        </a:ln>
      </dgm:spPr>
      <dgm:t>
        <a:bodyPr/>
        <a:lstStyle/>
        <a:p>
          <a:r>
            <a:rPr lang="fa-IR" sz="1100" dirty="0" smtClean="0">
              <a:cs typeface="B Titr" pitchFamily="2" charset="-78"/>
            </a:rPr>
            <a:t>آموزش و ارزشیابی مجدد در صورت لزوم</a:t>
          </a:r>
          <a:endParaRPr lang="en-US" sz="1100" dirty="0">
            <a:cs typeface="B Titr" pitchFamily="2" charset="-78"/>
          </a:endParaRPr>
        </a:p>
      </dgm:t>
    </dgm:pt>
    <dgm:pt modelId="{0B20BB86-7214-4539-A7B0-7E7C2D8B3CD4}" type="parTrans" cxnId="{ED0F2325-7445-46DE-AA80-E64703AFB737}">
      <dgm:prSet/>
      <dgm:spPr/>
      <dgm:t>
        <a:bodyPr/>
        <a:lstStyle/>
        <a:p>
          <a:endParaRPr lang="en-US"/>
        </a:p>
      </dgm:t>
    </dgm:pt>
    <dgm:pt modelId="{642BBDBA-0CD4-4CA4-9432-174AB777AFC0}" type="sibTrans" cxnId="{ED0F2325-7445-46DE-AA80-E64703AFB737}">
      <dgm:prSet/>
      <dgm:spPr/>
      <dgm:t>
        <a:bodyPr/>
        <a:lstStyle/>
        <a:p>
          <a:endParaRPr lang="en-US"/>
        </a:p>
      </dgm:t>
    </dgm:pt>
    <dgm:pt modelId="{E889D5A4-A37F-4797-8D01-47B41F5E83E6}">
      <dgm:prSet custT="1">
        <dgm:style>
          <a:lnRef idx="1">
            <a:schemeClr val="accent4"/>
          </a:lnRef>
          <a:fillRef idx="2">
            <a:schemeClr val="accent4"/>
          </a:fillRef>
          <a:effectRef idx="1">
            <a:schemeClr val="accent4"/>
          </a:effectRef>
          <a:fontRef idx="minor">
            <a:schemeClr val="dk1"/>
          </a:fontRef>
        </dgm:style>
      </dgm:prSet>
      <dgm:spPr>
        <a:solidFill>
          <a:srgbClr val="FFFF00"/>
        </a:solidFill>
        <a:ln>
          <a:solidFill>
            <a:srgbClr val="FF0000"/>
          </a:solidFill>
        </a:ln>
      </dgm:spPr>
      <dgm:t>
        <a:bodyPr/>
        <a:lstStyle/>
        <a:p>
          <a:r>
            <a:rPr lang="fa-IR" sz="1100" dirty="0" smtClean="0">
              <a:cs typeface="B Titr" pitchFamily="2" charset="-78"/>
            </a:rPr>
            <a:t>مشاهده و ارزیابی معلم از عملکرد و تغییر رفتار</a:t>
          </a:r>
          <a:endParaRPr lang="en-US" sz="1100" dirty="0">
            <a:cs typeface="B Titr" pitchFamily="2" charset="-78"/>
          </a:endParaRPr>
        </a:p>
      </dgm:t>
    </dgm:pt>
    <dgm:pt modelId="{2BFFF220-763A-485C-83F6-91C54D3C631E}" type="parTrans" cxnId="{66579E46-5CC7-45AF-9881-CE8EB1BB5B88}">
      <dgm:prSet/>
      <dgm:spPr/>
      <dgm:t>
        <a:bodyPr/>
        <a:lstStyle/>
        <a:p>
          <a:endParaRPr lang="en-US"/>
        </a:p>
      </dgm:t>
    </dgm:pt>
    <dgm:pt modelId="{68919953-7C70-4ABE-860A-983219EDED45}" type="sibTrans" cxnId="{66579E46-5CC7-45AF-9881-CE8EB1BB5B88}">
      <dgm:prSet/>
      <dgm:spPr/>
      <dgm:t>
        <a:bodyPr/>
        <a:lstStyle/>
        <a:p>
          <a:endParaRPr lang="en-US"/>
        </a:p>
      </dgm:t>
    </dgm:pt>
    <dgm:pt modelId="{7AB6AE20-7030-4910-809F-578F951C8480}">
      <dgm:prSet custT="1">
        <dgm:style>
          <a:lnRef idx="1">
            <a:schemeClr val="accent4"/>
          </a:lnRef>
          <a:fillRef idx="2">
            <a:schemeClr val="accent4"/>
          </a:fillRef>
          <a:effectRef idx="1">
            <a:schemeClr val="accent4"/>
          </a:effectRef>
          <a:fontRef idx="minor">
            <a:schemeClr val="dk1"/>
          </a:fontRef>
        </dgm:style>
      </dgm:prSet>
      <dgm:spPr>
        <a:solidFill>
          <a:srgbClr val="FFFF00"/>
        </a:solidFill>
        <a:ln>
          <a:solidFill>
            <a:srgbClr val="FF0000"/>
          </a:solidFill>
        </a:ln>
      </dgm:spPr>
      <dgm:t>
        <a:bodyPr/>
        <a:lstStyle/>
        <a:p>
          <a:r>
            <a:rPr lang="fa-IR" sz="1100" dirty="0" smtClean="0">
              <a:cs typeface="B Titr" pitchFamily="2" charset="-78"/>
            </a:rPr>
            <a:t>حمایت و هدایت مستمردانش آموزان در یادگیری</a:t>
          </a:r>
          <a:endParaRPr lang="en-US" sz="1100" dirty="0">
            <a:cs typeface="B Titr" pitchFamily="2" charset="-78"/>
          </a:endParaRPr>
        </a:p>
      </dgm:t>
    </dgm:pt>
    <dgm:pt modelId="{71275E7F-C393-4331-A5F2-F7768E620144}" type="parTrans" cxnId="{A81FC6A6-5216-4329-B7C6-68E8AAC7A168}">
      <dgm:prSet/>
      <dgm:spPr/>
      <dgm:t>
        <a:bodyPr/>
        <a:lstStyle/>
        <a:p>
          <a:endParaRPr lang="en-US"/>
        </a:p>
      </dgm:t>
    </dgm:pt>
    <dgm:pt modelId="{56A2F662-0280-45F5-835F-DF2EDA2A3784}" type="sibTrans" cxnId="{A81FC6A6-5216-4329-B7C6-68E8AAC7A168}">
      <dgm:prSet/>
      <dgm:spPr/>
      <dgm:t>
        <a:bodyPr/>
        <a:lstStyle/>
        <a:p>
          <a:endParaRPr lang="en-US"/>
        </a:p>
      </dgm:t>
    </dgm:pt>
    <dgm:pt modelId="{A4F2F02B-7D5F-4C09-BC30-6D356A94DC48}" type="pres">
      <dgm:prSet presAssocID="{56810C08-91B7-47E4-92C9-01A086008D79}" presName="diagram" presStyleCnt="0">
        <dgm:presLayoutVars>
          <dgm:chPref val="1"/>
          <dgm:dir/>
          <dgm:animOne val="branch"/>
          <dgm:animLvl val="lvl"/>
          <dgm:resizeHandles val="exact"/>
        </dgm:presLayoutVars>
      </dgm:prSet>
      <dgm:spPr/>
      <dgm:t>
        <a:bodyPr/>
        <a:lstStyle/>
        <a:p>
          <a:endParaRPr lang="en-US"/>
        </a:p>
      </dgm:t>
    </dgm:pt>
    <dgm:pt modelId="{79544D9E-8833-4DD3-865C-988ADFBCAEF0}" type="pres">
      <dgm:prSet presAssocID="{82145F17-9889-4FD1-AB6F-3404D9F4D3D7}" presName="root1" presStyleCnt="0"/>
      <dgm:spPr/>
    </dgm:pt>
    <dgm:pt modelId="{7E7909FA-05AC-4B7A-8E63-7AAF9A91BAD4}" type="pres">
      <dgm:prSet presAssocID="{82145F17-9889-4FD1-AB6F-3404D9F4D3D7}" presName="LevelOneTextNode" presStyleLbl="node0" presStyleIdx="0" presStyleCnt="1" custScaleX="32626" custScaleY="55437" custLinFactNeighborX="-2709" custLinFactNeighborY="3231">
        <dgm:presLayoutVars>
          <dgm:chPref val="3"/>
        </dgm:presLayoutVars>
      </dgm:prSet>
      <dgm:spPr/>
      <dgm:t>
        <a:bodyPr/>
        <a:lstStyle/>
        <a:p>
          <a:endParaRPr lang="en-US"/>
        </a:p>
      </dgm:t>
    </dgm:pt>
    <dgm:pt modelId="{65216C83-28EF-4C58-B464-1C1FE0A7FBE5}" type="pres">
      <dgm:prSet presAssocID="{82145F17-9889-4FD1-AB6F-3404D9F4D3D7}" presName="level2hierChild" presStyleCnt="0"/>
      <dgm:spPr/>
    </dgm:pt>
    <dgm:pt modelId="{3E46F993-B7BC-4036-9D9E-4D1F137666B4}" type="pres">
      <dgm:prSet presAssocID="{223D1DF3-CEB1-49D0-8974-9869BEBFE927}" presName="conn2-1" presStyleLbl="parChTrans1D2" presStyleIdx="0" presStyleCnt="2"/>
      <dgm:spPr/>
      <dgm:t>
        <a:bodyPr/>
        <a:lstStyle/>
        <a:p>
          <a:endParaRPr lang="en-US"/>
        </a:p>
      </dgm:t>
    </dgm:pt>
    <dgm:pt modelId="{0590662F-F507-4431-BE5A-252B7BA2F71A}" type="pres">
      <dgm:prSet presAssocID="{223D1DF3-CEB1-49D0-8974-9869BEBFE927}" presName="connTx" presStyleLbl="parChTrans1D2" presStyleIdx="0" presStyleCnt="2"/>
      <dgm:spPr/>
      <dgm:t>
        <a:bodyPr/>
        <a:lstStyle/>
        <a:p>
          <a:endParaRPr lang="en-US"/>
        </a:p>
      </dgm:t>
    </dgm:pt>
    <dgm:pt modelId="{A9D6B359-B448-4FED-A602-900119ECE14E}" type="pres">
      <dgm:prSet presAssocID="{1151EF82-E3DD-4F35-84E9-5BC954EF61DC}" presName="root2" presStyleCnt="0"/>
      <dgm:spPr/>
    </dgm:pt>
    <dgm:pt modelId="{B9192171-2F07-45C6-BE34-47B69178BB6B}" type="pres">
      <dgm:prSet presAssocID="{1151EF82-E3DD-4F35-84E9-5BC954EF61DC}" presName="LevelTwoTextNode" presStyleLbl="node2" presStyleIdx="0" presStyleCnt="2" custScaleX="27890" custScaleY="41671" custLinFactNeighborX="-15340" custLinFactNeighborY="1066">
        <dgm:presLayoutVars>
          <dgm:chPref val="3"/>
        </dgm:presLayoutVars>
      </dgm:prSet>
      <dgm:spPr/>
      <dgm:t>
        <a:bodyPr/>
        <a:lstStyle/>
        <a:p>
          <a:endParaRPr lang="en-US"/>
        </a:p>
      </dgm:t>
    </dgm:pt>
    <dgm:pt modelId="{2D4A36B9-C436-4FA5-B869-C90349D69AE7}" type="pres">
      <dgm:prSet presAssocID="{1151EF82-E3DD-4F35-84E9-5BC954EF61DC}" presName="level3hierChild" presStyleCnt="0"/>
      <dgm:spPr/>
    </dgm:pt>
    <dgm:pt modelId="{031C32A7-B792-40F8-B493-6123E72BD9C0}" type="pres">
      <dgm:prSet presAssocID="{56335A0F-78D3-49DF-870F-6A78215E2E15}" presName="conn2-1" presStyleLbl="parChTrans1D3" presStyleIdx="0" presStyleCnt="7"/>
      <dgm:spPr/>
      <dgm:t>
        <a:bodyPr/>
        <a:lstStyle/>
        <a:p>
          <a:endParaRPr lang="en-US"/>
        </a:p>
      </dgm:t>
    </dgm:pt>
    <dgm:pt modelId="{5C2F6FED-2A53-42C1-9945-6B740D015EE1}" type="pres">
      <dgm:prSet presAssocID="{56335A0F-78D3-49DF-870F-6A78215E2E15}" presName="connTx" presStyleLbl="parChTrans1D3" presStyleIdx="0" presStyleCnt="7"/>
      <dgm:spPr/>
      <dgm:t>
        <a:bodyPr/>
        <a:lstStyle/>
        <a:p>
          <a:endParaRPr lang="en-US"/>
        </a:p>
      </dgm:t>
    </dgm:pt>
    <dgm:pt modelId="{CE22A63E-1F35-41E3-ACA8-1855C20E01EA}" type="pres">
      <dgm:prSet presAssocID="{B1246EBB-9B42-42D6-9484-8EE217DD21B4}" presName="root2" presStyleCnt="0"/>
      <dgm:spPr/>
    </dgm:pt>
    <dgm:pt modelId="{7AEACD10-9537-47A9-B397-C95D25C2BE3B}" type="pres">
      <dgm:prSet presAssocID="{B1246EBB-9B42-42D6-9484-8EE217DD21B4}" presName="LevelTwoTextNode" presStyleLbl="node3" presStyleIdx="0" presStyleCnt="7" custScaleX="35582" custScaleY="28196" custLinFactNeighborX="-11479">
        <dgm:presLayoutVars>
          <dgm:chPref val="3"/>
        </dgm:presLayoutVars>
      </dgm:prSet>
      <dgm:spPr/>
      <dgm:t>
        <a:bodyPr/>
        <a:lstStyle/>
        <a:p>
          <a:endParaRPr lang="en-US"/>
        </a:p>
      </dgm:t>
    </dgm:pt>
    <dgm:pt modelId="{89C3F974-9DC1-4D7E-A594-9F681486DF1C}" type="pres">
      <dgm:prSet presAssocID="{B1246EBB-9B42-42D6-9484-8EE217DD21B4}" presName="level3hierChild" presStyleCnt="0"/>
      <dgm:spPr/>
    </dgm:pt>
    <dgm:pt modelId="{0E0EC16C-2E1E-42DC-9207-6340C5A15C42}" type="pres">
      <dgm:prSet presAssocID="{17D1D0B0-7AC7-4F16-89EB-A10F415B457D}" presName="conn2-1" presStyleLbl="parChTrans1D3" presStyleIdx="1" presStyleCnt="7"/>
      <dgm:spPr/>
      <dgm:t>
        <a:bodyPr/>
        <a:lstStyle/>
        <a:p>
          <a:endParaRPr lang="en-US"/>
        </a:p>
      </dgm:t>
    </dgm:pt>
    <dgm:pt modelId="{085F98EF-5A2C-472A-97B8-541DE5999A42}" type="pres">
      <dgm:prSet presAssocID="{17D1D0B0-7AC7-4F16-89EB-A10F415B457D}" presName="connTx" presStyleLbl="parChTrans1D3" presStyleIdx="1" presStyleCnt="7"/>
      <dgm:spPr/>
      <dgm:t>
        <a:bodyPr/>
        <a:lstStyle/>
        <a:p>
          <a:endParaRPr lang="en-US"/>
        </a:p>
      </dgm:t>
    </dgm:pt>
    <dgm:pt modelId="{EE52ABE3-C91C-4FE1-BA2F-5526B5D484B3}" type="pres">
      <dgm:prSet presAssocID="{81D8FDB4-1765-4FA5-9163-0CD5ABAEF0F6}" presName="root2" presStyleCnt="0"/>
      <dgm:spPr/>
    </dgm:pt>
    <dgm:pt modelId="{CBB4F28E-2B9E-4A9F-AD88-ACD92CB7FD97}" type="pres">
      <dgm:prSet presAssocID="{81D8FDB4-1765-4FA5-9163-0CD5ABAEF0F6}" presName="LevelTwoTextNode" presStyleLbl="node3" presStyleIdx="1" presStyleCnt="7" custScaleX="34192" custScaleY="25081" custLinFactNeighborX="-10413" custLinFactNeighborY="-4326">
        <dgm:presLayoutVars>
          <dgm:chPref val="3"/>
        </dgm:presLayoutVars>
      </dgm:prSet>
      <dgm:spPr/>
      <dgm:t>
        <a:bodyPr/>
        <a:lstStyle/>
        <a:p>
          <a:endParaRPr lang="en-US"/>
        </a:p>
      </dgm:t>
    </dgm:pt>
    <dgm:pt modelId="{BEB402BB-32CC-4651-A873-D41DF1FE9742}" type="pres">
      <dgm:prSet presAssocID="{81D8FDB4-1765-4FA5-9163-0CD5ABAEF0F6}" presName="level3hierChild" presStyleCnt="0"/>
      <dgm:spPr/>
    </dgm:pt>
    <dgm:pt modelId="{201BF380-D2B3-4442-9B3A-DD9082434982}" type="pres">
      <dgm:prSet presAssocID="{F2E539BE-1418-4B02-A901-4345CB8021EE}" presName="conn2-1" presStyleLbl="parChTrans1D3" presStyleIdx="2" presStyleCnt="7"/>
      <dgm:spPr/>
      <dgm:t>
        <a:bodyPr/>
        <a:lstStyle/>
        <a:p>
          <a:endParaRPr lang="en-US"/>
        </a:p>
      </dgm:t>
    </dgm:pt>
    <dgm:pt modelId="{762A1BED-7573-4F9D-9443-8ECAB1A3B57D}" type="pres">
      <dgm:prSet presAssocID="{F2E539BE-1418-4B02-A901-4345CB8021EE}" presName="connTx" presStyleLbl="parChTrans1D3" presStyleIdx="2" presStyleCnt="7"/>
      <dgm:spPr/>
      <dgm:t>
        <a:bodyPr/>
        <a:lstStyle/>
        <a:p>
          <a:endParaRPr lang="en-US"/>
        </a:p>
      </dgm:t>
    </dgm:pt>
    <dgm:pt modelId="{6BBA9323-058F-4824-8147-041E10254612}" type="pres">
      <dgm:prSet presAssocID="{D1DDCFB6-DAFC-4009-AB98-DE8CBD10A965}" presName="root2" presStyleCnt="0"/>
      <dgm:spPr/>
    </dgm:pt>
    <dgm:pt modelId="{3F0822D6-0D4B-469C-9A9C-9CE8FFB673C9}" type="pres">
      <dgm:prSet presAssocID="{D1DDCFB6-DAFC-4009-AB98-DE8CBD10A965}" presName="LevelTwoTextNode" presStyleLbl="node3" presStyleIdx="2" presStyleCnt="7" custScaleX="36862" custScaleY="34191" custLinFactNeighborX="-11629" custLinFactNeighborY="-8563">
        <dgm:presLayoutVars>
          <dgm:chPref val="3"/>
        </dgm:presLayoutVars>
      </dgm:prSet>
      <dgm:spPr/>
      <dgm:t>
        <a:bodyPr/>
        <a:lstStyle/>
        <a:p>
          <a:endParaRPr lang="en-US"/>
        </a:p>
      </dgm:t>
    </dgm:pt>
    <dgm:pt modelId="{96F5D3B5-7C12-4A9A-ADA2-57794638E6DD}" type="pres">
      <dgm:prSet presAssocID="{D1DDCFB6-DAFC-4009-AB98-DE8CBD10A965}" presName="level3hierChild" presStyleCnt="0"/>
      <dgm:spPr/>
    </dgm:pt>
    <dgm:pt modelId="{804CC782-1BEB-424B-8E71-915887004185}" type="pres">
      <dgm:prSet presAssocID="{4E055B92-1F72-47CC-B230-2876F8D60D8F}" presName="conn2-1" presStyleLbl="parChTrans1D2" presStyleIdx="1" presStyleCnt="2"/>
      <dgm:spPr/>
      <dgm:t>
        <a:bodyPr/>
        <a:lstStyle/>
        <a:p>
          <a:endParaRPr lang="en-US"/>
        </a:p>
      </dgm:t>
    </dgm:pt>
    <dgm:pt modelId="{04C25444-76AD-4D07-A76E-93A0EB0E9DD1}" type="pres">
      <dgm:prSet presAssocID="{4E055B92-1F72-47CC-B230-2876F8D60D8F}" presName="connTx" presStyleLbl="parChTrans1D2" presStyleIdx="1" presStyleCnt="2"/>
      <dgm:spPr/>
      <dgm:t>
        <a:bodyPr/>
        <a:lstStyle/>
        <a:p>
          <a:endParaRPr lang="en-US"/>
        </a:p>
      </dgm:t>
    </dgm:pt>
    <dgm:pt modelId="{4E7EE5DD-EDEB-4843-865E-C56442597DF6}" type="pres">
      <dgm:prSet presAssocID="{0F03C957-CEDF-4742-816C-B3C789137922}" presName="root2" presStyleCnt="0"/>
      <dgm:spPr/>
    </dgm:pt>
    <dgm:pt modelId="{603F4A9E-6CE2-4DD9-AB21-475FD13173FF}" type="pres">
      <dgm:prSet presAssocID="{0F03C957-CEDF-4742-816C-B3C789137922}" presName="LevelTwoTextNode" presStyleLbl="node2" presStyleIdx="1" presStyleCnt="2" custScaleX="27143" custScaleY="43511" custLinFactNeighborX="-13701" custLinFactNeighborY="-5430">
        <dgm:presLayoutVars>
          <dgm:chPref val="3"/>
        </dgm:presLayoutVars>
      </dgm:prSet>
      <dgm:spPr/>
      <dgm:t>
        <a:bodyPr/>
        <a:lstStyle/>
        <a:p>
          <a:endParaRPr lang="en-US"/>
        </a:p>
      </dgm:t>
    </dgm:pt>
    <dgm:pt modelId="{9240F335-2B8C-4136-A750-7C0B28E63591}" type="pres">
      <dgm:prSet presAssocID="{0F03C957-CEDF-4742-816C-B3C789137922}" presName="level3hierChild" presStyleCnt="0"/>
      <dgm:spPr/>
    </dgm:pt>
    <dgm:pt modelId="{AEDE53AE-FE6A-4D60-B176-3DC22807568B}" type="pres">
      <dgm:prSet presAssocID="{B3E0910B-F1D5-45FC-87D6-C9F57E035D70}" presName="conn2-1" presStyleLbl="parChTrans1D3" presStyleIdx="3" presStyleCnt="7"/>
      <dgm:spPr/>
      <dgm:t>
        <a:bodyPr/>
        <a:lstStyle/>
        <a:p>
          <a:endParaRPr lang="en-US"/>
        </a:p>
      </dgm:t>
    </dgm:pt>
    <dgm:pt modelId="{73C8EAA9-491A-47B6-8B9E-725D23356AE6}" type="pres">
      <dgm:prSet presAssocID="{B3E0910B-F1D5-45FC-87D6-C9F57E035D70}" presName="connTx" presStyleLbl="parChTrans1D3" presStyleIdx="3" presStyleCnt="7"/>
      <dgm:spPr/>
      <dgm:t>
        <a:bodyPr/>
        <a:lstStyle/>
        <a:p>
          <a:endParaRPr lang="en-US"/>
        </a:p>
      </dgm:t>
    </dgm:pt>
    <dgm:pt modelId="{9EACEE11-30FA-496C-8AE2-F175BCACF08D}" type="pres">
      <dgm:prSet presAssocID="{DD25C8D3-5FF7-4419-82F9-9E04903BE779}" presName="root2" presStyleCnt="0"/>
      <dgm:spPr/>
    </dgm:pt>
    <dgm:pt modelId="{83A66364-887B-452E-8F7C-4BF977700CBF}" type="pres">
      <dgm:prSet presAssocID="{DD25C8D3-5FF7-4419-82F9-9E04903BE779}" presName="LevelTwoTextNode" presStyleLbl="node3" presStyleIdx="3" presStyleCnt="7" custScaleX="32239" custScaleY="33349" custLinFactNeighborX="-5843" custLinFactNeighborY="7406">
        <dgm:presLayoutVars>
          <dgm:chPref val="3"/>
        </dgm:presLayoutVars>
      </dgm:prSet>
      <dgm:spPr/>
      <dgm:t>
        <a:bodyPr/>
        <a:lstStyle/>
        <a:p>
          <a:endParaRPr lang="en-US"/>
        </a:p>
      </dgm:t>
    </dgm:pt>
    <dgm:pt modelId="{92E853EB-0E9E-4D84-89EF-34FE878E5E3C}" type="pres">
      <dgm:prSet presAssocID="{DD25C8D3-5FF7-4419-82F9-9E04903BE779}" presName="level3hierChild" presStyleCnt="0"/>
      <dgm:spPr/>
    </dgm:pt>
    <dgm:pt modelId="{0F49D24C-1C65-4DE9-884F-DA3F8B062C1B}" type="pres">
      <dgm:prSet presAssocID="{2BFFF220-763A-485C-83F6-91C54D3C631E}" presName="conn2-1" presStyleLbl="parChTrans1D3" presStyleIdx="4" presStyleCnt="7"/>
      <dgm:spPr/>
      <dgm:t>
        <a:bodyPr/>
        <a:lstStyle/>
        <a:p>
          <a:endParaRPr lang="en-US"/>
        </a:p>
      </dgm:t>
    </dgm:pt>
    <dgm:pt modelId="{037D96A2-D239-4518-B173-1454A64E01B1}" type="pres">
      <dgm:prSet presAssocID="{2BFFF220-763A-485C-83F6-91C54D3C631E}" presName="connTx" presStyleLbl="parChTrans1D3" presStyleIdx="4" presStyleCnt="7"/>
      <dgm:spPr/>
      <dgm:t>
        <a:bodyPr/>
        <a:lstStyle/>
        <a:p>
          <a:endParaRPr lang="en-US"/>
        </a:p>
      </dgm:t>
    </dgm:pt>
    <dgm:pt modelId="{F9035248-A43D-4E22-AAE3-8113BDFD627B}" type="pres">
      <dgm:prSet presAssocID="{E889D5A4-A37F-4797-8D01-47B41F5E83E6}" presName="root2" presStyleCnt="0"/>
      <dgm:spPr/>
    </dgm:pt>
    <dgm:pt modelId="{CC150069-CEBF-4314-8A51-AFB7DD28C089}" type="pres">
      <dgm:prSet presAssocID="{E889D5A4-A37F-4797-8D01-47B41F5E83E6}" presName="LevelTwoTextNode" presStyleLbl="node3" presStyleIdx="4" presStyleCnt="7" custScaleX="33036" custScaleY="27304" custLinFactNeighborX="-5843">
        <dgm:presLayoutVars>
          <dgm:chPref val="3"/>
        </dgm:presLayoutVars>
      </dgm:prSet>
      <dgm:spPr/>
      <dgm:t>
        <a:bodyPr/>
        <a:lstStyle/>
        <a:p>
          <a:endParaRPr lang="en-US"/>
        </a:p>
      </dgm:t>
    </dgm:pt>
    <dgm:pt modelId="{27CF0C1C-9026-41E0-8CDD-305B2CAC3746}" type="pres">
      <dgm:prSet presAssocID="{E889D5A4-A37F-4797-8D01-47B41F5E83E6}" presName="level3hierChild" presStyleCnt="0"/>
      <dgm:spPr/>
    </dgm:pt>
    <dgm:pt modelId="{6D7AEFC8-5E24-49B5-97BC-510F39C0B1A4}" type="pres">
      <dgm:prSet presAssocID="{71275E7F-C393-4331-A5F2-F7768E620144}" presName="conn2-1" presStyleLbl="parChTrans1D3" presStyleIdx="5" presStyleCnt="7"/>
      <dgm:spPr/>
      <dgm:t>
        <a:bodyPr/>
        <a:lstStyle/>
        <a:p>
          <a:endParaRPr lang="en-US"/>
        </a:p>
      </dgm:t>
    </dgm:pt>
    <dgm:pt modelId="{F9913FA2-73D2-4166-8360-DFBE40A2EEDA}" type="pres">
      <dgm:prSet presAssocID="{71275E7F-C393-4331-A5F2-F7768E620144}" presName="connTx" presStyleLbl="parChTrans1D3" presStyleIdx="5" presStyleCnt="7"/>
      <dgm:spPr/>
      <dgm:t>
        <a:bodyPr/>
        <a:lstStyle/>
        <a:p>
          <a:endParaRPr lang="en-US"/>
        </a:p>
      </dgm:t>
    </dgm:pt>
    <dgm:pt modelId="{B240E389-8647-42F2-938C-580448F9FB06}" type="pres">
      <dgm:prSet presAssocID="{7AB6AE20-7030-4910-809F-578F951C8480}" presName="root2" presStyleCnt="0"/>
      <dgm:spPr/>
    </dgm:pt>
    <dgm:pt modelId="{DF6AFF3D-6410-4DE9-B9DD-90F21FEDFDA7}" type="pres">
      <dgm:prSet presAssocID="{7AB6AE20-7030-4910-809F-578F951C8480}" presName="LevelTwoTextNode" presStyleLbl="node3" presStyleIdx="5" presStyleCnt="7" custScaleX="32316" custScaleY="37970" custLinFactNeighborX="-5500" custLinFactNeighborY="-7278">
        <dgm:presLayoutVars>
          <dgm:chPref val="3"/>
        </dgm:presLayoutVars>
      </dgm:prSet>
      <dgm:spPr/>
      <dgm:t>
        <a:bodyPr/>
        <a:lstStyle/>
        <a:p>
          <a:endParaRPr lang="en-US"/>
        </a:p>
      </dgm:t>
    </dgm:pt>
    <dgm:pt modelId="{9511FC76-216F-4358-A57A-7864262A1951}" type="pres">
      <dgm:prSet presAssocID="{7AB6AE20-7030-4910-809F-578F951C8480}" presName="level3hierChild" presStyleCnt="0"/>
      <dgm:spPr/>
    </dgm:pt>
    <dgm:pt modelId="{EEE84E03-39B1-480E-9A05-737363EEBFBD}" type="pres">
      <dgm:prSet presAssocID="{0B20BB86-7214-4539-A7B0-7E7C2D8B3CD4}" presName="conn2-1" presStyleLbl="parChTrans1D3" presStyleIdx="6" presStyleCnt="7"/>
      <dgm:spPr/>
      <dgm:t>
        <a:bodyPr/>
        <a:lstStyle/>
        <a:p>
          <a:endParaRPr lang="en-US"/>
        </a:p>
      </dgm:t>
    </dgm:pt>
    <dgm:pt modelId="{456BC6B4-61EE-4C87-B2AB-0868CEF94D3F}" type="pres">
      <dgm:prSet presAssocID="{0B20BB86-7214-4539-A7B0-7E7C2D8B3CD4}" presName="connTx" presStyleLbl="parChTrans1D3" presStyleIdx="6" presStyleCnt="7"/>
      <dgm:spPr/>
      <dgm:t>
        <a:bodyPr/>
        <a:lstStyle/>
        <a:p>
          <a:endParaRPr lang="en-US"/>
        </a:p>
      </dgm:t>
    </dgm:pt>
    <dgm:pt modelId="{B5D2F955-BCDC-48CB-997B-E988F1ECB5A0}" type="pres">
      <dgm:prSet presAssocID="{09CAC63C-D5A7-4D58-B78C-EC50A5D1B512}" presName="root2" presStyleCnt="0"/>
      <dgm:spPr/>
    </dgm:pt>
    <dgm:pt modelId="{0B14FCD2-8BA2-4D6A-95EB-8B5499BBA52A}" type="pres">
      <dgm:prSet presAssocID="{09CAC63C-D5A7-4D58-B78C-EC50A5D1B512}" presName="LevelTwoTextNode" presStyleLbl="node3" presStyleIdx="6" presStyleCnt="7" custScaleX="31402" custScaleY="36246" custLinFactNeighborX="-4631" custLinFactNeighborY="-14421">
        <dgm:presLayoutVars>
          <dgm:chPref val="3"/>
        </dgm:presLayoutVars>
      </dgm:prSet>
      <dgm:spPr/>
      <dgm:t>
        <a:bodyPr/>
        <a:lstStyle/>
        <a:p>
          <a:endParaRPr lang="en-US"/>
        </a:p>
      </dgm:t>
    </dgm:pt>
    <dgm:pt modelId="{38392AAD-194C-4334-857F-FFF9E59CD842}" type="pres">
      <dgm:prSet presAssocID="{09CAC63C-D5A7-4D58-B78C-EC50A5D1B512}" presName="level3hierChild" presStyleCnt="0"/>
      <dgm:spPr/>
    </dgm:pt>
  </dgm:ptLst>
  <dgm:cxnLst>
    <dgm:cxn modelId="{2FC21EAE-0EFD-438A-81E3-9E707F95F6C1}" type="presOf" srcId="{E889D5A4-A37F-4797-8D01-47B41F5E83E6}" destId="{CC150069-CEBF-4314-8A51-AFB7DD28C089}" srcOrd="0" destOrd="0" presId="urn:microsoft.com/office/officeart/2005/8/layout/hierarchy2"/>
    <dgm:cxn modelId="{1360E61C-8B48-4E56-A642-EDDD629E45F9}" type="presOf" srcId="{223D1DF3-CEB1-49D0-8974-9869BEBFE927}" destId="{0590662F-F507-4431-BE5A-252B7BA2F71A}" srcOrd="1" destOrd="0" presId="urn:microsoft.com/office/officeart/2005/8/layout/hierarchy2"/>
    <dgm:cxn modelId="{728E1FD2-5BFE-4357-84BE-41B99E1247BD}" srcId="{82145F17-9889-4FD1-AB6F-3404D9F4D3D7}" destId="{1151EF82-E3DD-4F35-84E9-5BC954EF61DC}" srcOrd="0" destOrd="0" parTransId="{223D1DF3-CEB1-49D0-8974-9869BEBFE927}" sibTransId="{FB10159D-C0DC-4D57-A7B1-3A51776ADA1F}"/>
    <dgm:cxn modelId="{C31B531B-CB9A-4348-BE36-29B6C55835B5}" srcId="{82145F17-9889-4FD1-AB6F-3404D9F4D3D7}" destId="{0F03C957-CEDF-4742-816C-B3C789137922}" srcOrd="1" destOrd="0" parTransId="{4E055B92-1F72-47CC-B230-2876F8D60D8F}" sibTransId="{1CB42120-115F-44B1-8015-9364713C811D}"/>
    <dgm:cxn modelId="{B0D92919-44E1-48DD-81C7-6BF7AD7576D6}" type="presOf" srcId="{F2E539BE-1418-4B02-A901-4345CB8021EE}" destId="{762A1BED-7573-4F9D-9443-8ECAB1A3B57D}" srcOrd="1" destOrd="0" presId="urn:microsoft.com/office/officeart/2005/8/layout/hierarchy2"/>
    <dgm:cxn modelId="{682EF063-B3EE-4A14-92EC-81FE92FA9FA4}" srcId="{56810C08-91B7-47E4-92C9-01A086008D79}" destId="{82145F17-9889-4FD1-AB6F-3404D9F4D3D7}" srcOrd="0" destOrd="0" parTransId="{2A7C3678-EAE1-470E-8E6E-473032CFE179}" sibTransId="{2D589C18-8340-4B14-9FEA-F641510D64CB}"/>
    <dgm:cxn modelId="{7A6A83EC-71B1-44D0-8578-41F4F9782AA5}" srcId="{1151EF82-E3DD-4F35-84E9-5BC954EF61DC}" destId="{B1246EBB-9B42-42D6-9484-8EE217DD21B4}" srcOrd="0" destOrd="0" parTransId="{56335A0F-78D3-49DF-870F-6A78215E2E15}" sibTransId="{64F2A86E-74DF-4FF1-8BC4-9F0290ED465A}"/>
    <dgm:cxn modelId="{EBCF1709-4659-45BE-BA0C-955127DF90B3}" type="presOf" srcId="{223D1DF3-CEB1-49D0-8974-9869BEBFE927}" destId="{3E46F993-B7BC-4036-9D9E-4D1F137666B4}" srcOrd="0" destOrd="0" presId="urn:microsoft.com/office/officeart/2005/8/layout/hierarchy2"/>
    <dgm:cxn modelId="{51FA89C0-144B-4B10-A786-09E9CA484DD4}" type="presOf" srcId="{4E055B92-1F72-47CC-B230-2876F8D60D8F}" destId="{04C25444-76AD-4D07-A76E-93A0EB0E9DD1}" srcOrd="1" destOrd="0" presId="urn:microsoft.com/office/officeart/2005/8/layout/hierarchy2"/>
    <dgm:cxn modelId="{13531494-8A83-47FD-9538-E24BE78FE51D}" type="presOf" srcId="{17D1D0B0-7AC7-4F16-89EB-A10F415B457D}" destId="{085F98EF-5A2C-472A-97B8-541DE5999A42}" srcOrd="1" destOrd="0" presId="urn:microsoft.com/office/officeart/2005/8/layout/hierarchy2"/>
    <dgm:cxn modelId="{C81B83AB-3A46-4E84-B33D-95DB6F18E56E}" type="presOf" srcId="{1151EF82-E3DD-4F35-84E9-5BC954EF61DC}" destId="{B9192171-2F07-45C6-BE34-47B69178BB6B}" srcOrd="0" destOrd="0" presId="urn:microsoft.com/office/officeart/2005/8/layout/hierarchy2"/>
    <dgm:cxn modelId="{A81FC6A6-5216-4329-B7C6-68E8AAC7A168}" srcId="{0F03C957-CEDF-4742-816C-B3C789137922}" destId="{7AB6AE20-7030-4910-809F-578F951C8480}" srcOrd="2" destOrd="0" parTransId="{71275E7F-C393-4331-A5F2-F7768E620144}" sibTransId="{56A2F662-0280-45F5-835F-DF2EDA2A3784}"/>
    <dgm:cxn modelId="{0C6B4BDC-C20F-4D64-A601-A8ABE2360AD5}" srcId="{1151EF82-E3DD-4F35-84E9-5BC954EF61DC}" destId="{D1DDCFB6-DAFC-4009-AB98-DE8CBD10A965}" srcOrd="2" destOrd="0" parTransId="{F2E539BE-1418-4B02-A901-4345CB8021EE}" sibTransId="{CE52A2CD-DD4B-416C-A079-93562464970A}"/>
    <dgm:cxn modelId="{B860E443-AA56-4562-B917-8D5DB55BCB46}" type="presOf" srcId="{81D8FDB4-1765-4FA5-9163-0CD5ABAEF0F6}" destId="{CBB4F28E-2B9E-4A9F-AD88-ACD92CB7FD97}" srcOrd="0" destOrd="0" presId="urn:microsoft.com/office/officeart/2005/8/layout/hierarchy2"/>
    <dgm:cxn modelId="{FDB6B066-FA89-44A3-8A07-D59819C27AC5}" type="presOf" srcId="{82145F17-9889-4FD1-AB6F-3404D9F4D3D7}" destId="{7E7909FA-05AC-4B7A-8E63-7AAF9A91BAD4}" srcOrd="0" destOrd="0" presId="urn:microsoft.com/office/officeart/2005/8/layout/hierarchy2"/>
    <dgm:cxn modelId="{0612FF85-6D51-45A1-93E4-B88A862993EE}" type="presOf" srcId="{7AB6AE20-7030-4910-809F-578F951C8480}" destId="{DF6AFF3D-6410-4DE9-B9DD-90F21FEDFDA7}" srcOrd="0" destOrd="0" presId="urn:microsoft.com/office/officeart/2005/8/layout/hierarchy2"/>
    <dgm:cxn modelId="{72AFAEFA-6BCB-4ADB-A045-8FBBCA08463E}" type="presOf" srcId="{09CAC63C-D5A7-4D58-B78C-EC50A5D1B512}" destId="{0B14FCD2-8BA2-4D6A-95EB-8B5499BBA52A}" srcOrd="0" destOrd="0" presId="urn:microsoft.com/office/officeart/2005/8/layout/hierarchy2"/>
    <dgm:cxn modelId="{866EEC27-F0C1-4E22-A102-F69883A30474}" type="presOf" srcId="{17D1D0B0-7AC7-4F16-89EB-A10F415B457D}" destId="{0E0EC16C-2E1E-42DC-9207-6340C5A15C42}" srcOrd="0" destOrd="0" presId="urn:microsoft.com/office/officeart/2005/8/layout/hierarchy2"/>
    <dgm:cxn modelId="{66C9BE93-B478-4892-A0C2-50046B3EE69D}" type="presOf" srcId="{0B20BB86-7214-4539-A7B0-7E7C2D8B3CD4}" destId="{456BC6B4-61EE-4C87-B2AB-0868CEF94D3F}" srcOrd="1" destOrd="0" presId="urn:microsoft.com/office/officeart/2005/8/layout/hierarchy2"/>
    <dgm:cxn modelId="{801D38CD-9AED-405C-BC51-A5133789DBC8}" type="presOf" srcId="{71275E7F-C393-4331-A5F2-F7768E620144}" destId="{6D7AEFC8-5E24-49B5-97BC-510F39C0B1A4}" srcOrd="0" destOrd="0" presId="urn:microsoft.com/office/officeart/2005/8/layout/hierarchy2"/>
    <dgm:cxn modelId="{128DDEAA-8EDC-4CD7-AA0A-663A7DEA0A8C}" type="presOf" srcId="{4E055B92-1F72-47CC-B230-2876F8D60D8F}" destId="{804CC782-1BEB-424B-8E71-915887004185}" srcOrd="0" destOrd="0" presId="urn:microsoft.com/office/officeart/2005/8/layout/hierarchy2"/>
    <dgm:cxn modelId="{9664D629-20A8-4FBC-B0CB-E3208D22BAD9}" srcId="{1151EF82-E3DD-4F35-84E9-5BC954EF61DC}" destId="{81D8FDB4-1765-4FA5-9163-0CD5ABAEF0F6}" srcOrd="1" destOrd="0" parTransId="{17D1D0B0-7AC7-4F16-89EB-A10F415B457D}" sibTransId="{A4D9DC73-87AE-42E3-ABF5-789519D2E64B}"/>
    <dgm:cxn modelId="{A6F29088-F1B9-4B07-9F5D-12C460EEDC05}" type="presOf" srcId="{B1246EBB-9B42-42D6-9484-8EE217DD21B4}" destId="{7AEACD10-9537-47A9-B397-C95D25C2BE3B}" srcOrd="0" destOrd="0" presId="urn:microsoft.com/office/officeart/2005/8/layout/hierarchy2"/>
    <dgm:cxn modelId="{40ECF7B7-63F5-4A8A-B047-DCDCB6F77171}" type="presOf" srcId="{71275E7F-C393-4331-A5F2-F7768E620144}" destId="{F9913FA2-73D2-4166-8360-DFBE40A2EEDA}" srcOrd="1" destOrd="0" presId="urn:microsoft.com/office/officeart/2005/8/layout/hierarchy2"/>
    <dgm:cxn modelId="{908D20FE-ED4F-42DE-A13F-F05AFC58DFCF}" type="presOf" srcId="{0B20BB86-7214-4539-A7B0-7E7C2D8B3CD4}" destId="{EEE84E03-39B1-480E-9A05-737363EEBFBD}" srcOrd="0" destOrd="0" presId="urn:microsoft.com/office/officeart/2005/8/layout/hierarchy2"/>
    <dgm:cxn modelId="{4943A955-A55F-442E-A0EC-932664D1053C}" type="presOf" srcId="{56810C08-91B7-47E4-92C9-01A086008D79}" destId="{A4F2F02B-7D5F-4C09-BC30-6D356A94DC48}" srcOrd="0" destOrd="0" presId="urn:microsoft.com/office/officeart/2005/8/layout/hierarchy2"/>
    <dgm:cxn modelId="{B9F1213E-9AFB-4161-909A-33C9BAA397F3}" type="presOf" srcId="{2BFFF220-763A-485C-83F6-91C54D3C631E}" destId="{0F49D24C-1C65-4DE9-884F-DA3F8B062C1B}" srcOrd="0" destOrd="0" presId="urn:microsoft.com/office/officeart/2005/8/layout/hierarchy2"/>
    <dgm:cxn modelId="{27BDD949-44F3-4F6D-9A0B-5CCA71A679A7}" type="presOf" srcId="{D1DDCFB6-DAFC-4009-AB98-DE8CBD10A965}" destId="{3F0822D6-0D4B-469C-9A9C-9CE8FFB673C9}" srcOrd="0" destOrd="0" presId="urn:microsoft.com/office/officeart/2005/8/layout/hierarchy2"/>
    <dgm:cxn modelId="{63D76F05-892A-4215-B593-2A8466DDF14D}" type="presOf" srcId="{B3E0910B-F1D5-45FC-87D6-C9F57E035D70}" destId="{AEDE53AE-FE6A-4D60-B176-3DC22807568B}" srcOrd="0" destOrd="0" presId="urn:microsoft.com/office/officeart/2005/8/layout/hierarchy2"/>
    <dgm:cxn modelId="{79E46970-4C22-4FBF-86EF-01F9080BBD66}" type="presOf" srcId="{DD25C8D3-5FF7-4419-82F9-9E04903BE779}" destId="{83A66364-887B-452E-8F7C-4BF977700CBF}" srcOrd="0" destOrd="0" presId="urn:microsoft.com/office/officeart/2005/8/layout/hierarchy2"/>
    <dgm:cxn modelId="{ED0F2325-7445-46DE-AA80-E64703AFB737}" srcId="{0F03C957-CEDF-4742-816C-B3C789137922}" destId="{09CAC63C-D5A7-4D58-B78C-EC50A5D1B512}" srcOrd="3" destOrd="0" parTransId="{0B20BB86-7214-4539-A7B0-7E7C2D8B3CD4}" sibTransId="{642BBDBA-0CD4-4CA4-9432-174AB777AFC0}"/>
    <dgm:cxn modelId="{4D89A706-5F34-49CF-BE3B-2ED31284DC4B}" type="presOf" srcId="{56335A0F-78D3-49DF-870F-6A78215E2E15}" destId="{5C2F6FED-2A53-42C1-9945-6B740D015EE1}" srcOrd="1" destOrd="0" presId="urn:microsoft.com/office/officeart/2005/8/layout/hierarchy2"/>
    <dgm:cxn modelId="{8C831740-8E83-48BF-9947-2FD1A7954DE9}" type="presOf" srcId="{B3E0910B-F1D5-45FC-87D6-C9F57E035D70}" destId="{73C8EAA9-491A-47B6-8B9E-725D23356AE6}" srcOrd="1" destOrd="0" presId="urn:microsoft.com/office/officeart/2005/8/layout/hierarchy2"/>
    <dgm:cxn modelId="{6BADB40F-4A60-4F62-9EAA-59E61F5D6B76}" type="presOf" srcId="{56335A0F-78D3-49DF-870F-6A78215E2E15}" destId="{031C32A7-B792-40F8-B493-6123E72BD9C0}" srcOrd="0" destOrd="0" presId="urn:microsoft.com/office/officeart/2005/8/layout/hierarchy2"/>
    <dgm:cxn modelId="{1DA18C51-84E4-4DD9-858B-E0A8E8C07A56}" type="presOf" srcId="{2BFFF220-763A-485C-83F6-91C54D3C631E}" destId="{037D96A2-D239-4518-B173-1454A64E01B1}" srcOrd="1" destOrd="0" presId="urn:microsoft.com/office/officeart/2005/8/layout/hierarchy2"/>
    <dgm:cxn modelId="{6E2E0811-477A-4A0F-8EEB-5695D4A7F35F}" type="presOf" srcId="{0F03C957-CEDF-4742-816C-B3C789137922}" destId="{603F4A9E-6CE2-4DD9-AB21-475FD13173FF}" srcOrd="0" destOrd="0" presId="urn:microsoft.com/office/officeart/2005/8/layout/hierarchy2"/>
    <dgm:cxn modelId="{222CDC7E-C9A8-4FA9-922F-E217106ABD6E}" srcId="{0F03C957-CEDF-4742-816C-B3C789137922}" destId="{DD25C8D3-5FF7-4419-82F9-9E04903BE779}" srcOrd="0" destOrd="0" parTransId="{B3E0910B-F1D5-45FC-87D6-C9F57E035D70}" sibTransId="{91662BE8-4F3B-4200-9178-705DE465D0D9}"/>
    <dgm:cxn modelId="{37366600-11D1-4ECB-8376-B46A0CE64632}" type="presOf" srcId="{F2E539BE-1418-4B02-A901-4345CB8021EE}" destId="{201BF380-D2B3-4442-9B3A-DD9082434982}" srcOrd="0" destOrd="0" presId="urn:microsoft.com/office/officeart/2005/8/layout/hierarchy2"/>
    <dgm:cxn modelId="{66579E46-5CC7-45AF-9881-CE8EB1BB5B88}" srcId="{0F03C957-CEDF-4742-816C-B3C789137922}" destId="{E889D5A4-A37F-4797-8D01-47B41F5E83E6}" srcOrd="1" destOrd="0" parTransId="{2BFFF220-763A-485C-83F6-91C54D3C631E}" sibTransId="{68919953-7C70-4ABE-860A-983219EDED45}"/>
    <dgm:cxn modelId="{A3589F7C-AC7E-4BCC-B168-FC60C6087CDC}" type="presParOf" srcId="{A4F2F02B-7D5F-4C09-BC30-6D356A94DC48}" destId="{79544D9E-8833-4DD3-865C-988ADFBCAEF0}" srcOrd="0" destOrd="0" presId="urn:microsoft.com/office/officeart/2005/8/layout/hierarchy2"/>
    <dgm:cxn modelId="{4D9B674C-C9BA-4953-A5D6-22D96B7C15DE}" type="presParOf" srcId="{79544D9E-8833-4DD3-865C-988ADFBCAEF0}" destId="{7E7909FA-05AC-4B7A-8E63-7AAF9A91BAD4}" srcOrd="0" destOrd="0" presId="urn:microsoft.com/office/officeart/2005/8/layout/hierarchy2"/>
    <dgm:cxn modelId="{D7E0D8DF-D8FC-4E28-B96A-2EABB33AF5F9}" type="presParOf" srcId="{79544D9E-8833-4DD3-865C-988ADFBCAEF0}" destId="{65216C83-28EF-4C58-B464-1C1FE0A7FBE5}" srcOrd="1" destOrd="0" presId="urn:microsoft.com/office/officeart/2005/8/layout/hierarchy2"/>
    <dgm:cxn modelId="{3C58922C-91AB-4794-B180-3F972359A044}" type="presParOf" srcId="{65216C83-28EF-4C58-B464-1C1FE0A7FBE5}" destId="{3E46F993-B7BC-4036-9D9E-4D1F137666B4}" srcOrd="0" destOrd="0" presId="urn:microsoft.com/office/officeart/2005/8/layout/hierarchy2"/>
    <dgm:cxn modelId="{185E4E52-B86E-42B6-944C-E31A324F709B}" type="presParOf" srcId="{3E46F993-B7BC-4036-9D9E-4D1F137666B4}" destId="{0590662F-F507-4431-BE5A-252B7BA2F71A}" srcOrd="0" destOrd="0" presId="urn:microsoft.com/office/officeart/2005/8/layout/hierarchy2"/>
    <dgm:cxn modelId="{3BF3C40F-9D45-4192-B298-FDB5E09509D6}" type="presParOf" srcId="{65216C83-28EF-4C58-B464-1C1FE0A7FBE5}" destId="{A9D6B359-B448-4FED-A602-900119ECE14E}" srcOrd="1" destOrd="0" presId="urn:microsoft.com/office/officeart/2005/8/layout/hierarchy2"/>
    <dgm:cxn modelId="{7D5FA817-1945-471E-8B1D-3DC063A519CD}" type="presParOf" srcId="{A9D6B359-B448-4FED-A602-900119ECE14E}" destId="{B9192171-2F07-45C6-BE34-47B69178BB6B}" srcOrd="0" destOrd="0" presId="urn:microsoft.com/office/officeart/2005/8/layout/hierarchy2"/>
    <dgm:cxn modelId="{5A3A0BDF-4C02-4118-8CFC-A5547777B2B3}" type="presParOf" srcId="{A9D6B359-B448-4FED-A602-900119ECE14E}" destId="{2D4A36B9-C436-4FA5-B869-C90349D69AE7}" srcOrd="1" destOrd="0" presId="urn:microsoft.com/office/officeart/2005/8/layout/hierarchy2"/>
    <dgm:cxn modelId="{B1286767-EA1E-4719-847C-BA7EEDE01684}" type="presParOf" srcId="{2D4A36B9-C436-4FA5-B869-C90349D69AE7}" destId="{031C32A7-B792-40F8-B493-6123E72BD9C0}" srcOrd="0" destOrd="0" presId="urn:microsoft.com/office/officeart/2005/8/layout/hierarchy2"/>
    <dgm:cxn modelId="{7A57D499-5C27-4BD3-B80F-8B2F22A19307}" type="presParOf" srcId="{031C32A7-B792-40F8-B493-6123E72BD9C0}" destId="{5C2F6FED-2A53-42C1-9945-6B740D015EE1}" srcOrd="0" destOrd="0" presId="urn:microsoft.com/office/officeart/2005/8/layout/hierarchy2"/>
    <dgm:cxn modelId="{03EE9078-7A91-47FB-BD6D-A3F5F650E91C}" type="presParOf" srcId="{2D4A36B9-C436-4FA5-B869-C90349D69AE7}" destId="{CE22A63E-1F35-41E3-ACA8-1855C20E01EA}" srcOrd="1" destOrd="0" presId="urn:microsoft.com/office/officeart/2005/8/layout/hierarchy2"/>
    <dgm:cxn modelId="{75476110-8731-4D77-A762-02EEBB360A07}" type="presParOf" srcId="{CE22A63E-1F35-41E3-ACA8-1855C20E01EA}" destId="{7AEACD10-9537-47A9-B397-C95D25C2BE3B}" srcOrd="0" destOrd="0" presId="urn:microsoft.com/office/officeart/2005/8/layout/hierarchy2"/>
    <dgm:cxn modelId="{D15E74E3-22F8-4B79-A33E-0E5223D5BCC0}" type="presParOf" srcId="{CE22A63E-1F35-41E3-ACA8-1855C20E01EA}" destId="{89C3F974-9DC1-4D7E-A594-9F681486DF1C}" srcOrd="1" destOrd="0" presId="urn:microsoft.com/office/officeart/2005/8/layout/hierarchy2"/>
    <dgm:cxn modelId="{09D5BE4F-6743-4BBC-AEF4-CDFF19A8E473}" type="presParOf" srcId="{2D4A36B9-C436-4FA5-B869-C90349D69AE7}" destId="{0E0EC16C-2E1E-42DC-9207-6340C5A15C42}" srcOrd="2" destOrd="0" presId="urn:microsoft.com/office/officeart/2005/8/layout/hierarchy2"/>
    <dgm:cxn modelId="{42A711C6-90A5-4467-BCE8-FDF5282D6B11}" type="presParOf" srcId="{0E0EC16C-2E1E-42DC-9207-6340C5A15C42}" destId="{085F98EF-5A2C-472A-97B8-541DE5999A42}" srcOrd="0" destOrd="0" presId="urn:microsoft.com/office/officeart/2005/8/layout/hierarchy2"/>
    <dgm:cxn modelId="{E0D2EDBD-E4FF-4F16-8565-D94A14AED0B9}" type="presParOf" srcId="{2D4A36B9-C436-4FA5-B869-C90349D69AE7}" destId="{EE52ABE3-C91C-4FE1-BA2F-5526B5D484B3}" srcOrd="3" destOrd="0" presId="urn:microsoft.com/office/officeart/2005/8/layout/hierarchy2"/>
    <dgm:cxn modelId="{98AC6171-53AA-407F-81E8-416AE3C5C694}" type="presParOf" srcId="{EE52ABE3-C91C-4FE1-BA2F-5526B5D484B3}" destId="{CBB4F28E-2B9E-4A9F-AD88-ACD92CB7FD97}" srcOrd="0" destOrd="0" presId="urn:microsoft.com/office/officeart/2005/8/layout/hierarchy2"/>
    <dgm:cxn modelId="{6AF481B3-C2A9-4A73-9B25-C124BBE6B190}" type="presParOf" srcId="{EE52ABE3-C91C-4FE1-BA2F-5526B5D484B3}" destId="{BEB402BB-32CC-4651-A873-D41DF1FE9742}" srcOrd="1" destOrd="0" presId="urn:microsoft.com/office/officeart/2005/8/layout/hierarchy2"/>
    <dgm:cxn modelId="{CB51EF66-D7B4-45F8-82B9-55A66D63F492}" type="presParOf" srcId="{2D4A36B9-C436-4FA5-B869-C90349D69AE7}" destId="{201BF380-D2B3-4442-9B3A-DD9082434982}" srcOrd="4" destOrd="0" presId="urn:microsoft.com/office/officeart/2005/8/layout/hierarchy2"/>
    <dgm:cxn modelId="{F8FF0FC1-8DC4-473E-9C48-E56FFE375FB2}" type="presParOf" srcId="{201BF380-D2B3-4442-9B3A-DD9082434982}" destId="{762A1BED-7573-4F9D-9443-8ECAB1A3B57D}" srcOrd="0" destOrd="0" presId="urn:microsoft.com/office/officeart/2005/8/layout/hierarchy2"/>
    <dgm:cxn modelId="{E25B650C-FB6A-4122-BBC6-6D0ACEC9234A}" type="presParOf" srcId="{2D4A36B9-C436-4FA5-B869-C90349D69AE7}" destId="{6BBA9323-058F-4824-8147-041E10254612}" srcOrd="5" destOrd="0" presId="urn:microsoft.com/office/officeart/2005/8/layout/hierarchy2"/>
    <dgm:cxn modelId="{5F272445-DE16-4358-A0A4-0BA9675EEB7E}" type="presParOf" srcId="{6BBA9323-058F-4824-8147-041E10254612}" destId="{3F0822D6-0D4B-469C-9A9C-9CE8FFB673C9}" srcOrd="0" destOrd="0" presId="urn:microsoft.com/office/officeart/2005/8/layout/hierarchy2"/>
    <dgm:cxn modelId="{695DE7AA-2A00-404A-A245-B5DC53369126}" type="presParOf" srcId="{6BBA9323-058F-4824-8147-041E10254612}" destId="{96F5D3B5-7C12-4A9A-ADA2-57794638E6DD}" srcOrd="1" destOrd="0" presId="urn:microsoft.com/office/officeart/2005/8/layout/hierarchy2"/>
    <dgm:cxn modelId="{C91F1E68-04D8-4DED-B5AB-B5426F0F8FA1}" type="presParOf" srcId="{65216C83-28EF-4C58-B464-1C1FE0A7FBE5}" destId="{804CC782-1BEB-424B-8E71-915887004185}" srcOrd="2" destOrd="0" presId="urn:microsoft.com/office/officeart/2005/8/layout/hierarchy2"/>
    <dgm:cxn modelId="{0A56F27A-8CDF-4016-833F-A36FD9FF8D41}" type="presParOf" srcId="{804CC782-1BEB-424B-8E71-915887004185}" destId="{04C25444-76AD-4D07-A76E-93A0EB0E9DD1}" srcOrd="0" destOrd="0" presId="urn:microsoft.com/office/officeart/2005/8/layout/hierarchy2"/>
    <dgm:cxn modelId="{B233BFB4-987E-485F-9F5D-81ED43DEFA2D}" type="presParOf" srcId="{65216C83-28EF-4C58-B464-1C1FE0A7FBE5}" destId="{4E7EE5DD-EDEB-4843-865E-C56442597DF6}" srcOrd="3" destOrd="0" presId="urn:microsoft.com/office/officeart/2005/8/layout/hierarchy2"/>
    <dgm:cxn modelId="{30203B25-5D10-4C7B-902A-ACAC247F4919}" type="presParOf" srcId="{4E7EE5DD-EDEB-4843-865E-C56442597DF6}" destId="{603F4A9E-6CE2-4DD9-AB21-475FD13173FF}" srcOrd="0" destOrd="0" presId="urn:microsoft.com/office/officeart/2005/8/layout/hierarchy2"/>
    <dgm:cxn modelId="{C5C9F1DA-90DC-403D-BFE6-F27123799B66}" type="presParOf" srcId="{4E7EE5DD-EDEB-4843-865E-C56442597DF6}" destId="{9240F335-2B8C-4136-A750-7C0B28E63591}" srcOrd="1" destOrd="0" presId="urn:microsoft.com/office/officeart/2005/8/layout/hierarchy2"/>
    <dgm:cxn modelId="{39A4A2EB-A4A2-4B3F-AFB8-2B92A2051878}" type="presParOf" srcId="{9240F335-2B8C-4136-A750-7C0B28E63591}" destId="{AEDE53AE-FE6A-4D60-B176-3DC22807568B}" srcOrd="0" destOrd="0" presId="urn:microsoft.com/office/officeart/2005/8/layout/hierarchy2"/>
    <dgm:cxn modelId="{DEEE21B9-AE87-4D5C-ADF4-06716BDBD99F}" type="presParOf" srcId="{AEDE53AE-FE6A-4D60-B176-3DC22807568B}" destId="{73C8EAA9-491A-47B6-8B9E-725D23356AE6}" srcOrd="0" destOrd="0" presId="urn:microsoft.com/office/officeart/2005/8/layout/hierarchy2"/>
    <dgm:cxn modelId="{8EA94FD5-8F21-4F47-8F9B-CC054B9D0FC7}" type="presParOf" srcId="{9240F335-2B8C-4136-A750-7C0B28E63591}" destId="{9EACEE11-30FA-496C-8AE2-F175BCACF08D}" srcOrd="1" destOrd="0" presId="urn:microsoft.com/office/officeart/2005/8/layout/hierarchy2"/>
    <dgm:cxn modelId="{BBB8BC68-E1D5-4478-B296-5BF1539AFC84}" type="presParOf" srcId="{9EACEE11-30FA-496C-8AE2-F175BCACF08D}" destId="{83A66364-887B-452E-8F7C-4BF977700CBF}" srcOrd="0" destOrd="0" presId="urn:microsoft.com/office/officeart/2005/8/layout/hierarchy2"/>
    <dgm:cxn modelId="{BD5C6789-993C-4A08-B9DA-8EDBEB6E334C}" type="presParOf" srcId="{9EACEE11-30FA-496C-8AE2-F175BCACF08D}" destId="{92E853EB-0E9E-4D84-89EF-34FE878E5E3C}" srcOrd="1" destOrd="0" presId="urn:microsoft.com/office/officeart/2005/8/layout/hierarchy2"/>
    <dgm:cxn modelId="{FB8DC5AE-25DF-4315-84AD-1448E4F1D676}" type="presParOf" srcId="{9240F335-2B8C-4136-A750-7C0B28E63591}" destId="{0F49D24C-1C65-4DE9-884F-DA3F8B062C1B}" srcOrd="2" destOrd="0" presId="urn:microsoft.com/office/officeart/2005/8/layout/hierarchy2"/>
    <dgm:cxn modelId="{F2838D5B-7E02-446C-BBA2-B6A629EAA18D}" type="presParOf" srcId="{0F49D24C-1C65-4DE9-884F-DA3F8B062C1B}" destId="{037D96A2-D239-4518-B173-1454A64E01B1}" srcOrd="0" destOrd="0" presId="urn:microsoft.com/office/officeart/2005/8/layout/hierarchy2"/>
    <dgm:cxn modelId="{4FFCAC72-C85E-45F4-A7CA-12F6FEFA19AE}" type="presParOf" srcId="{9240F335-2B8C-4136-A750-7C0B28E63591}" destId="{F9035248-A43D-4E22-AAE3-8113BDFD627B}" srcOrd="3" destOrd="0" presId="urn:microsoft.com/office/officeart/2005/8/layout/hierarchy2"/>
    <dgm:cxn modelId="{24E48C9F-2780-4B84-BE12-77DD039D108C}" type="presParOf" srcId="{F9035248-A43D-4E22-AAE3-8113BDFD627B}" destId="{CC150069-CEBF-4314-8A51-AFB7DD28C089}" srcOrd="0" destOrd="0" presId="urn:microsoft.com/office/officeart/2005/8/layout/hierarchy2"/>
    <dgm:cxn modelId="{020489F8-8AD4-4B28-963D-00FEB6DEE494}" type="presParOf" srcId="{F9035248-A43D-4E22-AAE3-8113BDFD627B}" destId="{27CF0C1C-9026-41E0-8CDD-305B2CAC3746}" srcOrd="1" destOrd="0" presId="urn:microsoft.com/office/officeart/2005/8/layout/hierarchy2"/>
    <dgm:cxn modelId="{971EB4F7-CC11-4529-9B9D-2B95C45A27CC}" type="presParOf" srcId="{9240F335-2B8C-4136-A750-7C0B28E63591}" destId="{6D7AEFC8-5E24-49B5-97BC-510F39C0B1A4}" srcOrd="4" destOrd="0" presId="urn:microsoft.com/office/officeart/2005/8/layout/hierarchy2"/>
    <dgm:cxn modelId="{2BF55CAD-DB38-4750-AA18-949C81263495}" type="presParOf" srcId="{6D7AEFC8-5E24-49B5-97BC-510F39C0B1A4}" destId="{F9913FA2-73D2-4166-8360-DFBE40A2EEDA}" srcOrd="0" destOrd="0" presId="urn:microsoft.com/office/officeart/2005/8/layout/hierarchy2"/>
    <dgm:cxn modelId="{9F2E85F8-8748-4521-A464-C9A57CFC678C}" type="presParOf" srcId="{9240F335-2B8C-4136-A750-7C0B28E63591}" destId="{B240E389-8647-42F2-938C-580448F9FB06}" srcOrd="5" destOrd="0" presId="urn:microsoft.com/office/officeart/2005/8/layout/hierarchy2"/>
    <dgm:cxn modelId="{7EF5E748-C3A4-4075-95C5-ED111FFC5CA5}" type="presParOf" srcId="{B240E389-8647-42F2-938C-580448F9FB06}" destId="{DF6AFF3D-6410-4DE9-B9DD-90F21FEDFDA7}" srcOrd="0" destOrd="0" presId="urn:microsoft.com/office/officeart/2005/8/layout/hierarchy2"/>
    <dgm:cxn modelId="{BD808E7C-D62B-4690-8826-8B2677D5F8B1}" type="presParOf" srcId="{B240E389-8647-42F2-938C-580448F9FB06}" destId="{9511FC76-216F-4358-A57A-7864262A1951}" srcOrd="1" destOrd="0" presId="urn:microsoft.com/office/officeart/2005/8/layout/hierarchy2"/>
    <dgm:cxn modelId="{11E67DA7-3431-4E9A-90EC-73D5372C8CA8}" type="presParOf" srcId="{9240F335-2B8C-4136-A750-7C0B28E63591}" destId="{EEE84E03-39B1-480E-9A05-737363EEBFBD}" srcOrd="6" destOrd="0" presId="urn:microsoft.com/office/officeart/2005/8/layout/hierarchy2"/>
    <dgm:cxn modelId="{7B2E1F7F-87A4-4F86-8A4F-C6652ACD560D}" type="presParOf" srcId="{EEE84E03-39B1-480E-9A05-737363EEBFBD}" destId="{456BC6B4-61EE-4C87-B2AB-0868CEF94D3F}" srcOrd="0" destOrd="0" presId="urn:microsoft.com/office/officeart/2005/8/layout/hierarchy2"/>
    <dgm:cxn modelId="{86A18D17-A3EA-4902-962B-EC6B48F1824E}" type="presParOf" srcId="{9240F335-2B8C-4136-A750-7C0B28E63591}" destId="{B5D2F955-BCDC-48CB-997B-E988F1ECB5A0}" srcOrd="7" destOrd="0" presId="urn:microsoft.com/office/officeart/2005/8/layout/hierarchy2"/>
    <dgm:cxn modelId="{0E46025C-DBC1-42F3-B74F-2383F8C98282}" type="presParOf" srcId="{B5D2F955-BCDC-48CB-997B-E988F1ECB5A0}" destId="{0B14FCD2-8BA2-4D6A-95EB-8B5499BBA52A}" srcOrd="0" destOrd="0" presId="urn:microsoft.com/office/officeart/2005/8/layout/hierarchy2"/>
    <dgm:cxn modelId="{934CB301-0189-4D6C-8137-92C89B83BCD4}" type="presParOf" srcId="{B5D2F955-BCDC-48CB-997B-E988F1ECB5A0}" destId="{38392AAD-194C-4334-857F-FFF9E59CD84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C49EE4E-F83A-4B37-A608-5F182DF692C9}" type="datetimeFigureOut">
              <a:rPr lang="fa-IR" smtClean="0"/>
              <a:pPr/>
              <a:t>10/05/1440</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96018CF-7D08-4CB6-8C85-FA9B2903D2FC}" type="slidenum">
              <a:rPr lang="fa-IR" smtClean="0"/>
              <a:pPr/>
              <a:t>‹#›</a:t>
            </a:fld>
            <a:endParaRPr lang="fa-IR"/>
          </a:p>
        </p:txBody>
      </p:sp>
    </p:spTree>
    <p:extLst>
      <p:ext uri="{BB962C8B-B14F-4D97-AF65-F5344CB8AC3E}">
        <p14:creationId xmlns:p14="http://schemas.microsoft.com/office/powerpoint/2010/main" val="207922041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696018CF-7D08-4CB6-8C85-FA9B2903D2FC}" type="slidenum">
              <a:rPr lang="fa-IR" smtClean="0"/>
              <a:pPr/>
              <a:t>5</a:t>
            </a:fld>
            <a:endParaRPr lang="fa-IR"/>
          </a:p>
        </p:txBody>
      </p:sp>
    </p:spTree>
    <p:extLst>
      <p:ext uri="{BB962C8B-B14F-4D97-AF65-F5344CB8AC3E}">
        <p14:creationId xmlns:p14="http://schemas.microsoft.com/office/powerpoint/2010/main" val="1555526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4309F9-10EC-43B2-92AD-01ECC173FBB2}" type="datetimeFigureOut">
              <a:rPr lang="en-US" smtClean="0"/>
              <a:pPr/>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116C7-050C-4971-8E23-62B10F1D03C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4309F9-10EC-43B2-92AD-01ECC173FBB2}" type="datetimeFigureOut">
              <a:rPr lang="en-US" smtClean="0"/>
              <a:pPr/>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116C7-050C-4971-8E23-62B10F1D03C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4309F9-10EC-43B2-92AD-01ECC173FBB2}" type="datetimeFigureOut">
              <a:rPr lang="en-US" smtClean="0"/>
              <a:pPr/>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116C7-050C-4971-8E23-62B10F1D03C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4309F9-10EC-43B2-92AD-01ECC173FBB2}" type="datetimeFigureOut">
              <a:rPr lang="en-US" smtClean="0"/>
              <a:pPr/>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116C7-050C-4971-8E23-62B10F1D03C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4309F9-10EC-43B2-92AD-01ECC173FBB2}" type="datetimeFigureOut">
              <a:rPr lang="en-US" smtClean="0"/>
              <a:pPr/>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116C7-050C-4971-8E23-62B10F1D03C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4309F9-10EC-43B2-92AD-01ECC173FBB2}" type="datetimeFigureOut">
              <a:rPr lang="en-US" smtClean="0"/>
              <a:pPr/>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116C7-050C-4971-8E23-62B10F1D03C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4309F9-10EC-43B2-92AD-01ECC173FBB2}" type="datetimeFigureOut">
              <a:rPr lang="en-US" smtClean="0"/>
              <a:pPr/>
              <a:t>1/16/2019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116C7-050C-4971-8E23-62B10F1D03C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4309F9-10EC-43B2-92AD-01ECC173FBB2}" type="datetimeFigureOut">
              <a:rPr lang="en-US" smtClean="0"/>
              <a:pPr/>
              <a:t>1/16/2019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116C7-050C-4971-8E23-62B10F1D03C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4309F9-10EC-43B2-92AD-01ECC173FBB2}" type="datetimeFigureOut">
              <a:rPr lang="en-US" smtClean="0"/>
              <a:pPr/>
              <a:t>1/16/2019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116C7-050C-4971-8E23-62B10F1D03C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4309F9-10EC-43B2-92AD-01ECC173FBB2}" type="datetimeFigureOut">
              <a:rPr lang="en-US" smtClean="0"/>
              <a:pPr/>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116C7-050C-4971-8E23-62B10F1D03C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4309F9-10EC-43B2-92AD-01ECC173FBB2}" type="datetimeFigureOut">
              <a:rPr lang="en-US" smtClean="0"/>
              <a:pPr/>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116C7-050C-4971-8E23-62B10F1D03C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4309F9-10EC-43B2-92AD-01ECC173FBB2}" type="datetimeFigureOut">
              <a:rPr lang="en-US" smtClean="0"/>
              <a:pPr/>
              <a:t>1/16/2019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E116C7-050C-4971-8E23-62B10F1D03C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8.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8.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8.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slim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39"/>
            <a:ext cx="9144000" cy="6858000"/>
          </a:xfrm>
          <a:prstGeom prst="rect">
            <a:avLst/>
          </a:prstGeom>
          <a:noFill/>
          <a:ln>
            <a:noFill/>
          </a:ln>
          <a:effectLst>
            <a:outerShdw blurRad="50800" dist="50800" dir="5400000" algn="ctr" rotWithShape="0">
              <a:schemeClr val="bg2">
                <a:lumMod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D:\besm\004.jpg"/>
          <p:cNvPicPr/>
          <p:nvPr/>
        </p:nvPicPr>
        <p:blipFill>
          <a:blip r:embed="rId3" cstate="print"/>
          <a:srcRect/>
          <a:stretch>
            <a:fillRect/>
          </a:stretch>
        </p:blipFill>
        <p:spPr bwMode="auto">
          <a:xfrm>
            <a:off x="3505200" y="2667000"/>
            <a:ext cx="2438400" cy="1524000"/>
          </a:xfrm>
          <a:prstGeom prst="rect">
            <a:avLst/>
          </a:prstGeom>
          <a:noFill/>
          <a:ln w="9525">
            <a:noFill/>
            <a:miter lim="800000"/>
            <a:headEnd/>
            <a:tailEnd/>
          </a:ln>
        </p:spPr>
      </p:pic>
      <p:sp>
        <p:nvSpPr>
          <p:cNvPr id="3" name="TextBox 2"/>
          <p:cNvSpPr txBox="1"/>
          <p:nvPr/>
        </p:nvSpPr>
        <p:spPr>
          <a:xfrm>
            <a:off x="8229600" y="228600"/>
            <a:ext cx="381000" cy="584775"/>
          </a:xfrm>
          <a:prstGeom prst="rect">
            <a:avLst/>
          </a:prstGeom>
          <a:noFill/>
        </p:spPr>
        <p:txBody>
          <a:bodyPr wrap="square" rtlCol="1">
            <a:spAutoFit/>
          </a:bodyPr>
          <a:lstStyle/>
          <a:p>
            <a:r>
              <a:rPr lang="fa-IR" sz="3200" dirty="0" smtClean="0">
                <a:solidFill>
                  <a:srgbClr val="FF0000"/>
                </a:solidFill>
                <a:cs typeface="B Titr" panose="00000700000000000000" pitchFamily="2" charset="-78"/>
              </a:rPr>
              <a:t>1</a:t>
            </a:r>
            <a:endParaRPr lang="fa-IR" sz="3200" dirty="0">
              <a:solidFill>
                <a:srgbClr val="FF0000"/>
              </a:solidFill>
              <a:cs typeface="B Titr" panose="00000700000000000000" pitchFamily="2" charset="-78"/>
            </a:endParaRPr>
          </a:p>
        </p:txBody>
      </p:sp>
    </p:spTree>
    <p:extLst>
      <p:ext uri="{BB962C8B-B14F-4D97-AF65-F5344CB8AC3E}">
        <p14:creationId xmlns:p14="http://schemas.microsoft.com/office/powerpoint/2010/main" val="13073442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2" name="Group 3"/>
          <p:cNvGrpSpPr/>
          <p:nvPr/>
        </p:nvGrpSpPr>
        <p:grpSpPr>
          <a:xfrm>
            <a:off x="2057400" y="838200"/>
            <a:ext cx="5638800" cy="1981200"/>
            <a:chOff x="5028673" y="1295400"/>
            <a:chExt cx="2743727" cy="1295400"/>
          </a:xfrm>
        </p:grpSpPr>
        <p:sp>
          <p:nvSpPr>
            <p:cNvPr id="5" name="AutoShape 18"/>
            <p:cNvSpPr>
              <a:spLocks noChangeArrowheads="1"/>
            </p:cNvSpPr>
            <p:nvPr/>
          </p:nvSpPr>
          <p:spPr bwMode="auto">
            <a:xfrm>
              <a:off x="6124175" y="1645097"/>
              <a:ext cx="322353" cy="347826"/>
            </a:xfrm>
            <a:prstGeom prst="downArrow">
              <a:avLst>
                <a:gd name="adj1" fmla="val 50000"/>
                <a:gd name="adj2" fmla="val 46851"/>
              </a:avLst>
            </a:prstGeom>
            <a:gradFill rotWithShape="0">
              <a:gsLst>
                <a:gs pos="0">
                  <a:srgbClr val="666666"/>
                </a:gs>
                <a:gs pos="50000">
                  <a:srgbClr val="000000"/>
                </a:gs>
                <a:gs pos="100000">
                  <a:srgbClr val="666666"/>
                </a:gs>
              </a:gsLst>
              <a:lin ang="5400000" scaled="1"/>
            </a:gradFill>
            <a:ln w="12700">
              <a:solidFill>
                <a:srgbClr val="000000"/>
              </a:solidFill>
              <a:miter lim="800000"/>
              <a:headEnd/>
              <a:tailEnd/>
            </a:ln>
            <a:effectLst>
              <a:outerShdw dist="28398" dir="3806097" algn="ctr" rotWithShape="0">
                <a:srgbClr val="7F7F7F"/>
              </a:outerShdw>
            </a:effectLst>
          </p:spPr>
          <p:txBody>
            <a:bodyPr vert="horz" wrap="square" lIns="91440" tIns="45720" rIns="91440" bIns="45720" numCol="1" anchor="t" anchorCtr="0" compatLnSpc="1">
              <a:prstTxWarp prst="textNoShape">
                <a:avLst/>
              </a:prstTxWarp>
            </a:bodyPr>
            <a:lstStyle/>
            <a:p>
              <a:endParaRPr lang="fa-IR"/>
            </a:p>
          </p:txBody>
        </p:sp>
        <p:sp>
          <p:nvSpPr>
            <p:cNvPr id="6" name="AutoShape 17"/>
            <p:cNvSpPr>
              <a:spLocks noChangeArrowheads="1"/>
            </p:cNvSpPr>
            <p:nvPr/>
          </p:nvSpPr>
          <p:spPr bwMode="auto">
            <a:xfrm>
              <a:off x="5165403" y="1295400"/>
              <a:ext cx="2113109" cy="300590"/>
            </a:xfrm>
            <a:prstGeom prst="roundRect">
              <a:avLst>
                <a:gd name="adj" fmla="val 16667"/>
              </a:avLst>
            </a:prstGeom>
            <a:solidFill>
              <a:srgbClr val="FFFF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0000"/>
                  </a:solidFill>
                  <a:effectLst/>
                  <a:latin typeface="Nazanin"/>
                  <a:ea typeface="Times New Roman" pitchFamily="18" charset="0"/>
                  <a:cs typeface="B Titr" pitchFamily="2" charset="-78"/>
                </a:rPr>
                <a:t>مرحله اول (بخش کیفی)</a:t>
              </a:r>
              <a:endParaRPr kumimoji="0" lang="fa-IR" sz="1400" b="0" i="0" u="none" strike="noStrike" cap="none" normalizeH="0" baseline="0" dirty="0" smtClean="0">
                <a:ln>
                  <a:noFill/>
                </a:ln>
                <a:solidFill>
                  <a:srgbClr val="FF0000"/>
                </a:solidFill>
                <a:effectLst/>
                <a:latin typeface="Arial" pitchFamily="34" charset="0"/>
                <a:cs typeface="B Titr" pitchFamily="2" charset="-78"/>
              </a:endParaRPr>
            </a:p>
          </p:txBody>
        </p:sp>
        <p:sp>
          <p:nvSpPr>
            <p:cNvPr id="7" name="AutoShape 14"/>
            <p:cNvSpPr>
              <a:spLocks noChangeArrowheads="1"/>
            </p:cNvSpPr>
            <p:nvPr/>
          </p:nvSpPr>
          <p:spPr bwMode="auto">
            <a:xfrm>
              <a:off x="6930471" y="2082660"/>
              <a:ext cx="841929" cy="508140"/>
            </a:xfrm>
            <a:prstGeom prst="roundRect">
              <a:avLst>
                <a:gd name="adj" fmla="val 16667"/>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200"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جمع آوری داده های کیفی</a:t>
              </a:r>
              <a:endParaRPr kumimoji="0" lang="fa-IR" sz="1200" b="0" i="0" u="none" strike="noStrike" cap="none" normalizeH="0" baseline="0" dirty="0" smtClean="0">
                <a:ln>
                  <a:noFill/>
                </a:ln>
                <a:solidFill>
                  <a:schemeClr val="tx1"/>
                </a:solidFill>
                <a:effectLst/>
                <a:latin typeface="Arial" pitchFamily="34" charset="0"/>
                <a:cs typeface="B Titr" pitchFamily="2" charset="-78"/>
              </a:endParaRPr>
            </a:p>
          </p:txBody>
        </p:sp>
        <p:sp>
          <p:nvSpPr>
            <p:cNvPr id="8" name="AutoShape 13"/>
            <p:cNvSpPr>
              <a:spLocks noChangeArrowheads="1"/>
            </p:cNvSpPr>
            <p:nvPr/>
          </p:nvSpPr>
          <p:spPr bwMode="auto">
            <a:xfrm>
              <a:off x="5960927" y="2082660"/>
              <a:ext cx="841929" cy="508140"/>
            </a:xfrm>
            <a:prstGeom prst="roundRect">
              <a:avLst>
                <a:gd name="adj" fmla="val 16667"/>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200"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تحلیل داده‌های کیفی</a:t>
              </a:r>
              <a:endParaRPr kumimoji="0" lang="fa-IR" sz="1200" b="0" i="0" u="none" strike="noStrike" cap="none" normalizeH="0" baseline="0" dirty="0" smtClean="0">
                <a:ln>
                  <a:noFill/>
                </a:ln>
                <a:solidFill>
                  <a:schemeClr val="tx1"/>
                </a:solidFill>
                <a:effectLst/>
                <a:latin typeface="Arial" pitchFamily="34" charset="0"/>
                <a:cs typeface="B Titr" pitchFamily="2" charset="-78"/>
              </a:endParaRPr>
            </a:p>
          </p:txBody>
        </p:sp>
        <p:sp>
          <p:nvSpPr>
            <p:cNvPr id="9" name="AutoShape 12"/>
            <p:cNvSpPr>
              <a:spLocks noChangeArrowheads="1"/>
            </p:cNvSpPr>
            <p:nvPr/>
          </p:nvSpPr>
          <p:spPr bwMode="auto">
            <a:xfrm>
              <a:off x="5028673" y="2082660"/>
              <a:ext cx="770663" cy="508140"/>
            </a:xfrm>
            <a:prstGeom prst="roundRect">
              <a:avLst>
                <a:gd name="adj" fmla="val 16667"/>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200"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یافته های کیفی</a:t>
              </a:r>
              <a:endParaRPr kumimoji="0" lang="fa-IR" sz="1200" b="0" i="0" u="none" strike="noStrike" cap="none" normalizeH="0" baseline="0" dirty="0" smtClean="0">
                <a:ln>
                  <a:noFill/>
                </a:ln>
                <a:solidFill>
                  <a:schemeClr val="tx1"/>
                </a:solidFill>
                <a:effectLst/>
                <a:latin typeface="Arial" pitchFamily="34" charset="0"/>
                <a:cs typeface="B Titr" pitchFamily="2" charset="-78"/>
              </a:endParaRPr>
            </a:p>
          </p:txBody>
        </p:sp>
        <p:sp>
          <p:nvSpPr>
            <p:cNvPr id="10" name="AutoShape 7"/>
            <p:cNvSpPr>
              <a:spLocks noChangeShapeType="1"/>
            </p:cNvSpPr>
            <p:nvPr/>
          </p:nvSpPr>
          <p:spPr bwMode="auto">
            <a:xfrm flipH="1">
              <a:off x="6802856" y="2347465"/>
              <a:ext cx="127615"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a-IR"/>
            </a:p>
          </p:txBody>
        </p:sp>
        <p:sp>
          <p:nvSpPr>
            <p:cNvPr id="11" name="AutoShape 6"/>
            <p:cNvSpPr>
              <a:spLocks noChangeShapeType="1"/>
            </p:cNvSpPr>
            <p:nvPr/>
          </p:nvSpPr>
          <p:spPr bwMode="auto">
            <a:xfrm flipH="1">
              <a:off x="5808451" y="2340308"/>
              <a:ext cx="127615"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a-IR"/>
            </a:p>
          </p:txBody>
        </p:sp>
      </p:grpSp>
      <p:sp>
        <p:nvSpPr>
          <p:cNvPr id="13" name="Rounded Rectangle 12"/>
          <p:cNvSpPr/>
          <p:nvPr/>
        </p:nvSpPr>
        <p:spPr>
          <a:xfrm>
            <a:off x="6661863" y="55245"/>
            <a:ext cx="1600200" cy="533400"/>
          </a:xfrm>
          <a:prstGeom prst="roundRect">
            <a:avLst/>
          </a:prstGeom>
          <a:solidFill>
            <a:srgbClr val="92D05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2400" b="1" dirty="0" smtClean="0">
                <a:cs typeface="B Nazanin" pitchFamily="2" charset="-78"/>
                <a:hlinkClick r:id="rId2" action="ppaction://hlinksldjump"/>
              </a:rPr>
              <a:t>بخش کیفی </a:t>
            </a:r>
            <a:endParaRPr lang="en-US" sz="2400" b="1" dirty="0">
              <a:cs typeface="B Nazanin" pitchFamily="2" charset="-78"/>
            </a:endParaRPr>
          </a:p>
        </p:txBody>
      </p:sp>
      <p:sp>
        <p:nvSpPr>
          <p:cNvPr id="14" name="Round Diagonal Corner Rectangle 13"/>
          <p:cNvSpPr/>
          <p:nvPr/>
        </p:nvSpPr>
        <p:spPr>
          <a:xfrm>
            <a:off x="2133600" y="3054314"/>
            <a:ext cx="5105400" cy="527085"/>
          </a:xfrm>
          <a:prstGeom prst="round2Diag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a-IR" dirty="0" smtClean="0">
              <a:solidFill>
                <a:srgbClr val="FF0000"/>
              </a:solidFill>
              <a:cs typeface="B Titr" pitchFamily="2" charset="-78"/>
            </a:endParaRPr>
          </a:p>
          <a:p>
            <a:pPr algn="ctr"/>
            <a:r>
              <a:rPr lang="fa-IR" sz="1600" dirty="0" smtClean="0">
                <a:solidFill>
                  <a:srgbClr val="FF0000"/>
                </a:solidFill>
                <a:cs typeface="B Titr" pitchFamily="2" charset="-78"/>
              </a:rPr>
              <a:t>روش : </a:t>
            </a:r>
            <a:r>
              <a:rPr lang="fa-IR" sz="1600" b="1" dirty="0" smtClean="0">
                <a:solidFill>
                  <a:srgbClr val="7030A0"/>
                </a:solidFill>
                <a:cs typeface="B Titr" pitchFamily="2" charset="-78"/>
              </a:rPr>
              <a:t>تحلیل مضمون </a:t>
            </a:r>
          </a:p>
          <a:p>
            <a:pPr algn="ctr"/>
            <a:endParaRPr lang="en-US" dirty="0"/>
          </a:p>
        </p:txBody>
      </p:sp>
      <p:sp>
        <p:nvSpPr>
          <p:cNvPr id="15" name="Round Diagonal Corner Rectangle 14"/>
          <p:cNvSpPr/>
          <p:nvPr/>
        </p:nvSpPr>
        <p:spPr>
          <a:xfrm>
            <a:off x="1905000" y="3657600"/>
            <a:ext cx="5562600" cy="609600"/>
          </a:xfrm>
          <a:prstGeom prst="round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50000"/>
              </a:lnSpc>
            </a:pPr>
            <a:endParaRPr lang="fa-IR" sz="1100" dirty="0" smtClean="0">
              <a:solidFill>
                <a:srgbClr val="FF0000"/>
              </a:solidFill>
              <a:cs typeface="B Titr" pitchFamily="2" charset="-78"/>
            </a:endParaRPr>
          </a:p>
          <a:p>
            <a:pPr algn="ctr" rtl="1">
              <a:lnSpc>
                <a:spcPct val="150000"/>
              </a:lnSpc>
            </a:pPr>
            <a:r>
              <a:rPr lang="fa-IR" sz="1600" dirty="0" smtClean="0">
                <a:solidFill>
                  <a:srgbClr val="FF0000"/>
                </a:solidFill>
                <a:cs typeface="B Titr" pitchFamily="2" charset="-78"/>
              </a:rPr>
              <a:t>جامعه آماری : </a:t>
            </a:r>
            <a:r>
              <a:rPr lang="fa-IR" sz="1600" b="1" dirty="0" smtClean="0">
                <a:solidFill>
                  <a:srgbClr val="7030A0"/>
                </a:solidFill>
                <a:cs typeface="B Titr" pitchFamily="2" charset="-78"/>
              </a:rPr>
              <a:t>متخصصان علوم تربیتی و روانشناسی</a:t>
            </a:r>
            <a:r>
              <a:rPr lang="fa-IR" sz="1600" b="1" dirty="0" smtClean="0">
                <a:solidFill>
                  <a:srgbClr val="002060"/>
                </a:solidFill>
                <a:cs typeface="B Titr" pitchFamily="2" charset="-78"/>
              </a:rPr>
              <a:t> </a:t>
            </a:r>
          </a:p>
          <a:p>
            <a:pPr algn="ctr"/>
            <a:endParaRPr lang="en-US" dirty="0"/>
          </a:p>
        </p:txBody>
      </p:sp>
      <p:sp>
        <p:nvSpPr>
          <p:cNvPr id="16" name="Round Diagonal Corner Rectangle 15"/>
          <p:cNvSpPr/>
          <p:nvPr/>
        </p:nvSpPr>
        <p:spPr>
          <a:xfrm>
            <a:off x="1524000" y="4343400"/>
            <a:ext cx="6248400" cy="609600"/>
          </a:xfrm>
          <a:prstGeom prst="round2Diag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50000"/>
              </a:lnSpc>
            </a:pPr>
            <a:endParaRPr lang="fa-IR" sz="1050" dirty="0" smtClean="0">
              <a:solidFill>
                <a:srgbClr val="FF0000"/>
              </a:solidFill>
              <a:cs typeface="B Titr" pitchFamily="2" charset="-78"/>
            </a:endParaRPr>
          </a:p>
          <a:p>
            <a:pPr algn="ctr" rtl="1">
              <a:lnSpc>
                <a:spcPct val="150000"/>
              </a:lnSpc>
            </a:pPr>
            <a:r>
              <a:rPr lang="fa-IR" sz="1600" dirty="0" smtClean="0">
                <a:solidFill>
                  <a:srgbClr val="FF0000"/>
                </a:solidFill>
                <a:cs typeface="B Titr" pitchFamily="2" charset="-78"/>
              </a:rPr>
              <a:t>روش نمونه گیری و حجم نمونه : </a:t>
            </a:r>
            <a:r>
              <a:rPr lang="fa-IR" sz="1600" b="1" dirty="0" smtClean="0">
                <a:solidFill>
                  <a:srgbClr val="7030A0"/>
                </a:solidFill>
                <a:cs typeface="B Titr" pitchFamily="2" charset="-78"/>
              </a:rPr>
              <a:t>هدفمند( متخصصان کلیدی) 15-30</a:t>
            </a:r>
          </a:p>
          <a:p>
            <a:pPr algn="ctr"/>
            <a:endParaRPr lang="en-US" dirty="0"/>
          </a:p>
        </p:txBody>
      </p:sp>
      <p:sp>
        <p:nvSpPr>
          <p:cNvPr id="17" name="Round Diagonal Corner Rectangle 16"/>
          <p:cNvSpPr/>
          <p:nvPr/>
        </p:nvSpPr>
        <p:spPr>
          <a:xfrm>
            <a:off x="1447800" y="5029200"/>
            <a:ext cx="6553200" cy="609600"/>
          </a:xfrm>
          <a:prstGeom prst="round2Diag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a-IR" dirty="0" smtClean="0">
              <a:solidFill>
                <a:srgbClr val="FF0000"/>
              </a:solidFill>
              <a:latin typeface="Arial" pitchFamily="34" charset="0"/>
              <a:ea typeface="Times New Roman" pitchFamily="18" charset="0"/>
              <a:cs typeface="B Titr" pitchFamily="2" charset="-78"/>
            </a:endParaRPr>
          </a:p>
          <a:p>
            <a:pPr lvl="0" algn="ctr"/>
            <a:r>
              <a:rPr lang="fa-IR" sz="1600" dirty="0" smtClean="0">
                <a:solidFill>
                  <a:srgbClr val="FF0000"/>
                </a:solidFill>
                <a:latin typeface="Arial" pitchFamily="34" charset="0"/>
                <a:ea typeface="Times New Roman" pitchFamily="18" charset="0"/>
                <a:cs typeface="B Titr" pitchFamily="2" charset="-78"/>
              </a:rPr>
              <a:t>ابزاربخش کیفی:</a:t>
            </a:r>
            <a:r>
              <a:rPr lang="fa-IR" sz="1600" dirty="0" smtClean="0">
                <a:solidFill>
                  <a:srgbClr val="7030A0"/>
                </a:solidFill>
                <a:latin typeface="Arial" pitchFamily="34" charset="0"/>
                <a:ea typeface="Times New Roman" pitchFamily="18" charset="0"/>
                <a:cs typeface="B Titr" pitchFamily="2" charset="-78"/>
              </a:rPr>
              <a:t> مصاحبه با متخصصان و بررسی منابع و متون علمی وتحقیقات پیشین</a:t>
            </a:r>
          </a:p>
          <a:p>
            <a:pPr algn="ctr"/>
            <a:endParaRPr lang="en-US" dirty="0"/>
          </a:p>
        </p:txBody>
      </p:sp>
      <p:sp>
        <p:nvSpPr>
          <p:cNvPr id="18" name="Round Diagonal Corner Rectangle 17"/>
          <p:cNvSpPr/>
          <p:nvPr/>
        </p:nvSpPr>
        <p:spPr>
          <a:xfrm>
            <a:off x="1371600" y="5791200"/>
            <a:ext cx="6705600" cy="685800"/>
          </a:xfrm>
          <a:prstGeom prst="round2Diag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lnSpc>
                <a:spcPct val="150000"/>
              </a:lnSpc>
            </a:pPr>
            <a:endParaRPr lang="fa-IR" sz="1050" dirty="0" smtClean="0">
              <a:solidFill>
                <a:srgbClr val="FF0000"/>
              </a:solidFill>
              <a:latin typeface="Arial" pitchFamily="34" charset="0"/>
              <a:ea typeface="Times New Roman" pitchFamily="18" charset="0"/>
              <a:cs typeface="B Titr" pitchFamily="2" charset="-78"/>
            </a:endParaRPr>
          </a:p>
          <a:p>
            <a:pPr lvl="0" algn="ctr" rtl="1">
              <a:lnSpc>
                <a:spcPct val="150000"/>
              </a:lnSpc>
            </a:pPr>
            <a:r>
              <a:rPr lang="fa-IR" sz="1400" dirty="0" smtClean="0">
                <a:solidFill>
                  <a:srgbClr val="FF0000"/>
                </a:solidFill>
                <a:latin typeface="Arial" pitchFamily="34" charset="0"/>
                <a:ea typeface="Times New Roman" pitchFamily="18" charset="0"/>
                <a:cs typeface="B Titr" pitchFamily="2" charset="-78"/>
              </a:rPr>
              <a:t>اعتبار یابی بخش کیفی</a:t>
            </a:r>
            <a:r>
              <a:rPr lang="fa-IR" sz="1400" dirty="0" smtClean="0">
                <a:solidFill>
                  <a:schemeClr val="accent6">
                    <a:lumMod val="50000"/>
                  </a:schemeClr>
                </a:solidFill>
                <a:latin typeface="Arial" pitchFamily="34" charset="0"/>
                <a:ea typeface="Times New Roman" pitchFamily="18" charset="0"/>
                <a:cs typeface="B Titr" pitchFamily="2" charset="-78"/>
              </a:rPr>
              <a:t> </a:t>
            </a:r>
            <a:r>
              <a:rPr lang="fa-IR" sz="1400" dirty="0" smtClean="0">
                <a:solidFill>
                  <a:srgbClr val="FF0000"/>
                </a:solidFill>
                <a:latin typeface="Arial" pitchFamily="34" charset="0"/>
                <a:ea typeface="Times New Roman" pitchFamily="18" charset="0"/>
                <a:cs typeface="B Titr" pitchFamily="2" charset="-78"/>
              </a:rPr>
              <a:t>:</a:t>
            </a:r>
            <a:r>
              <a:rPr lang="fa-IR" sz="1200" dirty="0" smtClean="0">
                <a:solidFill>
                  <a:schemeClr val="tx1">
                    <a:lumMod val="95000"/>
                    <a:lumOff val="5000"/>
                  </a:schemeClr>
                </a:solidFill>
                <a:latin typeface="Arial" pitchFamily="34" charset="0"/>
                <a:ea typeface="Times New Roman" pitchFamily="18" charset="0"/>
                <a:cs typeface="B Titr" pitchFamily="2" charset="-78"/>
              </a:rPr>
              <a:t> </a:t>
            </a:r>
            <a:r>
              <a:rPr lang="fa-IR" sz="1200" b="1" dirty="0" smtClean="0">
                <a:solidFill>
                  <a:srgbClr val="7030A0"/>
                </a:solidFill>
                <a:latin typeface="Arial" pitchFamily="34" charset="0"/>
                <a:cs typeface="B Titr" pitchFamily="2" charset="-78"/>
              </a:rPr>
              <a:t>قابلیت اعتبا ر ( باور پذیری) و قابلیت اعتماد( اطمینان پذیری)، همسوسازی</a:t>
            </a:r>
            <a:endParaRPr lang="fa-IR" sz="1200" dirty="0" smtClean="0">
              <a:cs typeface="B Nazanin" pitchFamily="2" charset="-78"/>
            </a:endParaRPr>
          </a:p>
          <a:p>
            <a:pPr algn="ctr"/>
            <a:endParaRPr lang="en-US" dirty="0"/>
          </a:p>
        </p:txBody>
      </p:sp>
      <p:sp>
        <p:nvSpPr>
          <p:cNvPr id="19" name="TextBox 18"/>
          <p:cNvSpPr txBox="1"/>
          <p:nvPr/>
        </p:nvSpPr>
        <p:spPr>
          <a:xfrm>
            <a:off x="8458200" y="104061"/>
            <a:ext cx="685800" cy="523220"/>
          </a:xfrm>
          <a:prstGeom prst="rect">
            <a:avLst/>
          </a:prstGeom>
          <a:noFill/>
        </p:spPr>
        <p:txBody>
          <a:bodyPr wrap="square" rtlCol="1">
            <a:spAutoFit/>
          </a:bodyPr>
          <a:lstStyle/>
          <a:p>
            <a:pPr algn="ctr"/>
            <a:r>
              <a:rPr lang="fa-IR" sz="2800" dirty="0" smtClean="0">
                <a:solidFill>
                  <a:srgbClr val="FF0000"/>
                </a:solidFill>
                <a:cs typeface="B Titr" panose="00000700000000000000" pitchFamily="2" charset="-78"/>
              </a:rPr>
              <a:t>11</a:t>
            </a:r>
            <a:endParaRPr lang="fa-IR" sz="2800" dirty="0">
              <a:solidFill>
                <a:srgbClr val="FF0000"/>
              </a:solidFill>
              <a:cs typeface="B Titr" panose="000007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6" presetClass="emph" presetSubtype="0" fill="hold" grpId="1" nodeType="clickEffect">
                                  <p:stCondLst>
                                    <p:cond delay="0"/>
                                  </p:stCondLst>
                                  <p:childTnLst>
                                    <p:animScale>
                                      <p:cBhvr>
                                        <p:cTn id="15" dur="2000" fill="hold"/>
                                        <p:tgtEl>
                                          <p:spTgt spid="14"/>
                                        </p:tgtEl>
                                      </p:cBhvr>
                                      <p:by x="150000" y="150000"/>
                                    </p:animScale>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6" presetClass="emph" presetSubtype="0" fill="hold" grpId="1" nodeType="clickEffect">
                                  <p:stCondLst>
                                    <p:cond delay="0"/>
                                  </p:stCondLst>
                                  <p:childTnLst>
                                    <p:animScale>
                                      <p:cBhvr>
                                        <p:cTn id="23" dur="2000" fill="hold"/>
                                        <p:tgtEl>
                                          <p:spTgt spid="15"/>
                                        </p:tgtEl>
                                      </p:cBhvr>
                                      <p:by x="150000" y="150000"/>
                                    </p:animScale>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6" presetClass="emph" presetSubtype="0" fill="hold" grpId="1" nodeType="clickEffect">
                                  <p:stCondLst>
                                    <p:cond delay="0"/>
                                  </p:stCondLst>
                                  <p:childTnLst>
                                    <p:animScale>
                                      <p:cBhvr>
                                        <p:cTn id="31" dur="2000" fill="hold"/>
                                        <p:tgtEl>
                                          <p:spTgt spid="16"/>
                                        </p:tgtEl>
                                      </p:cBhvr>
                                      <p:by x="150000" y="150000"/>
                                    </p:animScale>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6" presetClass="emph" presetSubtype="0" fill="hold" grpId="1" nodeType="clickEffect">
                                  <p:stCondLst>
                                    <p:cond delay="0"/>
                                  </p:stCondLst>
                                  <p:childTnLst>
                                    <p:animScale>
                                      <p:cBhvr>
                                        <p:cTn id="39" dur="2000" fill="hold"/>
                                        <p:tgtEl>
                                          <p:spTgt spid="17"/>
                                        </p:tgtEl>
                                      </p:cBhvr>
                                      <p:by x="150000" y="150000"/>
                                    </p:animScale>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6" presetClass="emph" presetSubtype="0" fill="hold" grpId="1" nodeType="clickEffect">
                                  <p:stCondLst>
                                    <p:cond delay="0"/>
                                  </p:stCondLst>
                                  <p:childTnLst>
                                    <p:animScale>
                                      <p:cBhvr>
                                        <p:cTn id="47" dur="2000" fill="hold"/>
                                        <p:tgtEl>
                                          <p:spTgt spid="1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13" name="Rounded Rectangle 12"/>
          <p:cNvSpPr/>
          <p:nvPr/>
        </p:nvSpPr>
        <p:spPr>
          <a:xfrm>
            <a:off x="6324600" y="75899"/>
            <a:ext cx="1600200" cy="533400"/>
          </a:xfrm>
          <a:prstGeom prst="roundRect">
            <a:avLst/>
          </a:prstGeom>
          <a:solidFill>
            <a:srgbClr val="92D05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2400" b="1" dirty="0" smtClean="0">
                <a:cs typeface="B Nazanin" pitchFamily="2" charset="-78"/>
                <a:hlinkClick r:id="rId2" action="ppaction://hlinksldjump"/>
              </a:rPr>
              <a:t>بخش کیفی </a:t>
            </a:r>
            <a:endParaRPr lang="en-US" sz="2400" b="1" dirty="0">
              <a:cs typeface="B Nazanin" pitchFamily="2" charset="-78"/>
            </a:endParaRPr>
          </a:p>
        </p:txBody>
      </p:sp>
      <p:sp>
        <p:nvSpPr>
          <p:cNvPr id="20" name="Rounded Rectangle 19"/>
          <p:cNvSpPr/>
          <p:nvPr/>
        </p:nvSpPr>
        <p:spPr>
          <a:xfrm>
            <a:off x="1752600" y="1752600"/>
            <a:ext cx="5562600" cy="7620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1" name="Rounded Rectangle 20"/>
          <p:cNvSpPr/>
          <p:nvPr/>
        </p:nvSpPr>
        <p:spPr>
          <a:xfrm>
            <a:off x="1143000" y="2895600"/>
            <a:ext cx="6400800" cy="8382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 name="Rounded Rectangle 21"/>
          <p:cNvSpPr/>
          <p:nvPr/>
        </p:nvSpPr>
        <p:spPr>
          <a:xfrm>
            <a:off x="1066800" y="4191000"/>
            <a:ext cx="6400800" cy="8382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3" name="Rounded Rectangle 22"/>
          <p:cNvSpPr/>
          <p:nvPr/>
        </p:nvSpPr>
        <p:spPr>
          <a:xfrm>
            <a:off x="1447800" y="5486400"/>
            <a:ext cx="5867400" cy="838200"/>
          </a:xfrm>
          <a:prstGeom prst="roundRect">
            <a:avLst/>
          </a:prstGeom>
          <a:solidFill>
            <a:srgbClr val="B8EACB"/>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4" name="Rectangle 23"/>
          <p:cNvSpPr/>
          <p:nvPr/>
        </p:nvSpPr>
        <p:spPr>
          <a:xfrm>
            <a:off x="2362200" y="1905000"/>
            <a:ext cx="4026964" cy="400110"/>
          </a:xfrm>
          <a:prstGeom prst="rect">
            <a:avLst/>
          </a:prstGeom>
        </p:spPr>
        <p:txBody>
          <a:bodyPr wrap="square">
            <a:spAutoFit/>
          </a:bodyPr>
          <a:lstStyle/>
          <a:p>
            <a:r>
              <a:rPr lang="fa-IR" sz="2000" dirty="0" smtClean="0">
                <a:solidFill>
                  <a:srgbClr val="FF0000"/>
                </a:solidFill>
                <a:cs typeface="B Titr" pitchFamily="2" charset="-78"/>
              </a:rPr>
              <a:t>مصاحبه با متخصصان و مطالعه منابع  و متون</a:t>
            </a:r>
            <a:endParaRPr lang="fa-IR" sz="2000" dirty="0"/>
          </a:p>
        </p:txBody>
      </p:sp>
      <p:sp>
        <p:nvSpPr>
          <p:cNvPr id="25" name="Rectangle 24"/>
          <p:cNvSpPr/>
          <p:nvPr/>
        </p:nvSpPr>
        <p:spPr>
          <a:xfrm rot="10800000" flipV="1">
            <a:off x="1295400" y="3123176"/>
            <a:ext cx="6096000" cy="369332"/>
          </a:xfrm>
          <a:prstGeom prst="rect">
            <a:avLst/>
          </a:prstGeom>
        </p:spPr>
        <p:txBody>
          <a:bodyPr wrap="square">
            <a:spAutoFit/>
          </a:bodyPr>
          <a:lstStyle/>
          <a:p>
            <a:r>
              <a:rPr lang="en-US" dirty="0" smtClean="0">
                <a:solidFill>
                  <a:srgbClr val="002060"/>
                </a:solidFill>
                <a:cs typeface="B Titr" pitchFamily="2" charset="-78"/>
              </a:rPr>
              <a:t>    </a:t>
            </a:r>
            <a:r>
              <a:rPr lang="fa-IR" dirty="0" smtClean="0">
                <a:solidFill>
                  <a:srgbClr val="002060"/>
                </a:solidFill>
                <a:cs typeface="B Titr" pitchFamily="2" charset="-78"/>
              </a:rPr>
              <a:t>استخراج مفاهیم، کلمات و عبارات کلیدی  و تنظیم جدول کدهای معنایی</a:t>
            </a:r>
            <a:endParaRPr lang="fa-IR" dirty="0">
              <a:solidFill>
                <a:srgbClr val="002060"/>
              </a:solidFill>
            </a:endParaRPr>
          </a:p>
        </p:txBody>
      </p:sp>
      <p:sp>
        <p:nvSpPr>
          <p:cNvPr id="26" name="Rectangle 25"/>
          <p:cNvSpPr/>
          <p:nvPr/>
        </p:nvSpPr>
        <p:spPr>
          <a:xfrm>
            <a:off x="1447800" y="4419600"/>
            <a:ext cx="5943600" cy="646331"/>
          </a:xfrm>
          <a:prstGeom prst="rect">
            <a:avLst/>
          </a:prstGeom>
        </p:spPr>
        <p:txBody>
          <a:bodyPr wrap="square">
            <a:spAutoFit/>
          </a:bodyPr>
          <a:lstStyle/>
          <a:p>
            <a:r>
              <a:rPr lang="fa-IR" dirty="0" smtClean="0">
                <a:cs typeface="B Titr" pitchFamily="2" charset="-78"/>
              </a:rPr>
              <a:t>استفاده از روش تحلیل مضمون : مضامین پایه، سازمان دهنده  سطح 1وسطح2</a:t>
            </a:r>
            <a:endParaRPr lang="fa-IR" dirty="0">
              <a:solidFill>
                <a:srgbClr val="0070C0"/>
              </a:solidFill>
            </a:endParaRPr>
          </a:p>
        </p:txBody>
      </p:sp>
      <p:sp>
        <p:nvSpPr>
          <p:cNvPr id="27" name="Rectangle 26"/>
          <p:cNvSpPr/>
          <p:nvPr/>
        </p:nvSpPr>
        <p:spPr>
          <a:xfrm rot="10800000" flipV="1">
            <a:off x="2715161" y="5697368"/>
            <a:ext cx="3380839" cy="400110"/>
          </a:xfrm>
          <a:prstGeom prst="rect">
            <a:avLst/>
          </a:prstGeom>
        </p:spPr>
        <p:txBody>
          <a:bodyPr wrap="square">
            <a:spAutoFit/>
          </a:bodyPr>
          <a:lstStyle/>
          <a:p>
            <a:r>
              <a:rPr lang="fa-IR" sz="2000" dirty="0" smtClean="0">
                <a:solidFill>
                  <a:srgbClr val="C00000"/>
                </a:solidFill>
                <a:cs typeface="B Titr" pitchFamily="2" charset="-78"/>
              </a:rPr>
              <a:t>تشکیل شبکه یا تارنمای مضامین </a:t>
            </a:r>
            <a:r>
              <a:rPr lang="fa-IR" dirty="0" smtClean="0">
                <a:cs typeface="B Titr" pitchFamily="2" charset="-78"/>
              </a:rPr>
              <a:t>        </a:t>
            </a:r>
            <a:endParaRPr lang="fa-IR" dirty="0"/>
          </a:p>
        </p:txBody>
      </p:sp>
      <p:sp>
        <p:nvSpPr>
          <p:cNvPr id="28" name="Rectangle 1"/>
          <p:cNvSpPr>
            <a:spLocks noChangeArrowheads="1"/>
          </p:cNvSpPr>
          <p:nvPr/>
        </p:nvSpPr>
        <p:spPr bwMode="auto">
          <a:xfrm>
            <a:off x="228600" y="865331"/>
            <a:ext cx="8763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2">
                  <a:lumMod val="60000"/>
                  <a:lumOff val="40000"/>
                </a:schemeClr>
              </a:solidFill>
              <a:effectLst/>
              <a:latin typeface="Arial" pitchFamily="34" charset="0"/>
              <a:cs typeface="B Titr" pitchFamily="2"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a-IR" sz="1600" b="1" i="0" u="none" strike="noStrike" cap="none" normalizeH="0" baseline="0" dirty="0" smtClean="0">
                <a:ln>
                  <a:noFill/>
                </a:ln>
                <a:solidFill>
                  <a:srgbClr val="002060"/>
                </a:solidFill>
                <a:effectLst/>
                <a:latin typeface="Times New Roman" pitchFamily="18" charset="0"/>
                <a:ea typeface="Times New Roman" pitchFamily="18" charset="0"/>
                <a:cs typeface="B Titr" pitchFamily="2" charset="-78"/>
              </a:rPr>
              <a:t>پرسش 1،2،3: عوامل، ملاک ها و نشانگرهای چارچوب اولیه الگوی کیفی مدیریت فرآیندهای یاددهی</a:t>
            </a:r>
            <a:r>
              <a:rPr kumimoji="0" lang="fa-IR" sz="1600" b="1" i="0" u="none" strike="noStrike" cap="none" normalizeH="0" baseline="0" dirty="0" smtClean="0">
                <a:ln>
                  <a:noFill/>
                </a:ln>
                <a:solidFill>
                  <a:srgbClr val="002060"/>
                </a:solidFill>
                <a:effectLst/>
                <a:latin typeface="Arial" pitchFamily="34" charset="0"/>
                <a:ea typeface="Times New Roman" pitchFamily="18" charset="0"/>
                <a:cs typeface="B Titr" pitchFamily="2" charset="-78"/>
              </a:rPr>
              <a:t>–</a:t>
            </a:r>
            <a:r>
              <a:rPr kumimoji="0" lang="fa-IR" sz="1600" b="1" i="0" u="none" strike="noStrike" cap="none" normalizeH="0" baseline="0" dirty="0" smtClean="0">
                <a:ln>
                  <a:noFill/>
                </a:ln>
                <a:solidFill>
                  <a:srgbClr val="002060"/>
                </a:solidFill>
                <a:effectLst/>
                <a:latin typeface="Times New Roman" pitchFamily="18" charset="0"/>
                <a:ea typeface="Times New Roman" pitchFamily="18" charset="0"/>
                <a:cs typeface="B Titr" pitchFamily="2" charset="-78"/>
              </a:rPr>
              <a:t> یادگیری کدامند؟</a:t>
            </a:r>
            <a:r>
              <a:rPr kumimoji="0" lang="fa-IR" sz="1600" b="1" i="0" u="none" strike="noStrike" cap="none" normalizeH="0" baseline="0" dirty="0" smtClean="0">
                <a:ln>
                  <a:noFill/>
                </a:ln>
                <a:solidFill>
                  <a:srgbClr val="002060"/>
                </a:solidFill>
                <a:effectLst/>
                <a:latin typeface="Times New Roman" pitchFamily="18" charset="0"/>
                <a:ea typeface="Times New Roman" pitchFamily="18" charset="0"/>
                <a:cs typeface="B Nazanin" pitchFamily="2" charset="-78"/>
              </a:rPr>
              <a:t> </a:t>
            </a:r>
            <a:endParaRPr kumimoji="0" lang="fa-IR" sz="1600" b="0" i="0" u="none" strike="noStrike" cap="none" normalizeH="0" baseline="0" dirty="0" smtClean="0">
              <a:ln>
                <a:noFill/>
              </a:ln>
              <a:solidFill>
                <a:srgbClr val="002060"/>
              </a:solidFill>
              <a:effectLst/>
              <a:latin typeface="Arial" pitchFamily="34" charset="0"/>
              <a:cs typeface="Arial" pitchFamily="34" charset="0"/>
            </a:endParaRPr>
          </a:p>
        </p:txBody>
      </p:sp>
      <p:sp>
        <p:nvSpPr>
          <p:cNvPr id="12" name="TextBox 11"/>
          <p:cNvSpPr txBox="1"/>
          <p:nvPr/>
        </p:nvSpPr>
        <p:spPr>
          <a:xfrm>
            <a:off x="8153400" y="228600"/>
            <a:ext cx="685800" cy="523220"/>
          </a:xfrm>
          <a:prstGeom prst="rect">
            <a:avLst/>
          </a:prstGeom>
          <a:noFill/>
        </p:spPr>
        <p:txBody>
          <a:bodyPr wrap="square" rtlCol="1">
            <a:spAutoFit/>
          </a:bodyPr>
          <a:lstStyle/>
          <a:p>
            <a:r>
              <a:rPr lang="fa-IR" sz="2800" dirty="0" smtClean="0">
                <a:solidFill>
                  <a:srgbClr val="FF0000"/>
                </a:solidFill>
                <a:cs typeface="B Titr" panose="00000700000000000000" pitchFamily="2" charset="-78"/>
              </a:rPr>
              <a:t>12</a:t>
            </a:r>
            <a:endParaRPr lang="fa-IR" sz="2800" dirty="0">
              <a:solidFill>
                <a:srgbClr val="FF0000"/>
              </a:solidFill>
              <a:cs typeface="B Titr" panose="00000700000000000000" pitchFamily="2" charset="-78"/>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ox(i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80">
                                          <p:stCondLst>
                                            <p:cond delay="0"/>
                                          </p:stCondLst>
                                        </p:cTn>
                                        <p:tgtEl>
                                          <p:spTgt spid="20"/>
                                        </p:tgtEl>
                                      </p:cBhvr>
                                    </p:animEffect>
                                    <p:anim calcmode="lin" valueType="num">
                                      <p:cBhvr>
                                        <p:cTn id="13"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8" dur="26">
                                          <p:stCondLst>
                                            <p:cond delay="650"/>
                                          </p:stCondLst>
                                        </p:cTn>
                                        <p:tgtEl>
                                          <p:spTgt spid="20"/>
                                        </p:tgtEl>
                                      </p:cBhvr>
                                      <p:to x="100000" y="60000"/>
                                    </p:animScale>
                                    <p:animScale>
                                      <p:cBhvr>
                                        <p:cTn id="19" dur="166" decel="50000">
                                          <p:stCondLst>
                                            <p:cond delay="676"/>
                                          </p:stCondLst>
                                        </p:cTn>
                                        <p:tgtEl>
                                          <p:spTgt spid="20"/>
                                        </p:tgtEl>
                                      </p:cBhvr>
                                      <p:to x="100000" y="100000"/>
                                    </p:animScale>
                                    <p:animScale>
                                      <p:cBhvr>
                                        <p:cTn id="20" dur="26">
                                          <p:stCondLst>
                                            <p:cond delay="1312"/>
                                          </p:stCondLst>
                                        </p:cTn>
                                        <p:tgtEl>
                                          <p:spTgt spid="20"/>
                                        </p:tgtEl>
                                      </p:cBhvr>
                                      <p:to x="100000" y="80000"/>
                                    </p:animScale>
                                    <p:animScale>
                                      <p:cBhvr>
                                        <p:cTn id="21" dur="166" decel="50000">
                                          <p:stCondLst>
                                            <p:cond delay="1338"/>
                                          </p:stCondLst>
                                        </p:cTn>
                                        <p:tgtEl>
                                          <p:spTgt spid="20"/>
                                        </p:tgtEl>
                                      </p:cBhvr>
                                      <p:to x="100000" y="100000"/>
                                    </p:animScale>
                                    <p:animScale>
                                      <p:cBhvr>
                                        <p:cTn id="22" dur="26">
                                          <p:stCondLst>
                                            <p:cond delay="1642"/>
                                          </p:stCondLst>
                                        </p:cTn>
                                        <p:tgtEl>
                                          <p:spTgt spid="20"/>
                                        </p:tgtEl>
                                      </p:cBhvr>
                                      <p:to x="100000" y="90000"/>
                                    </p:animScale>
                                    <p:animScale>
                                      <p:cBhvr>
                                        <p:cTn id="23" dur="166" decel="50000">
                                          <p:stCondLst>
                                            <p:cond delay="1668"/>
                                          </p:stCondLst>
                                        </p:cTn>
                                        <p:tgtEl>
                                          <p:spTgt spid="20"/>
                                        </p:tgtEl>
                                      </p:cBhvr>
                                      <p:to x="100000" y="100000"/>
                                    </p:animScale>
                                    <p:animScale>
                                      <p:cBhvr>
                                        <p:cTn id="24" dur="26">
                                          <p:stCondLst>
                                            <p:cond delay="1808"/>
                                          </p:stCondLst>
                                        </p:cTn>
                                        <p:tgtEl>
                                          <p:spTgt spid="20"/>
                                        </p:tgtEl>
                                      </p:cBhvr>
                                      <p:to x="100000" y="95000"/>
                                    </p:animScale>
                                    <p:animScale>
                                      <p:cBhvr>
                                        <p:cTn id="25" dur="166" decel="50000">
                                          <p:stCondLst>
                                            <p:cond delay="1834"/>
                                          </p:stCondLst>
                                        </p:cTn>
                                        <p:tgtEl>
                                          <p:spTgt spid="20"/>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down)">
                                      <p:cBhvr>
                                        <p:cTn id="28" dur="580">
                                          <p:stCondLst>
                                            <p:cond delay="0"/>
                                          </p:stCondLst>
                                        </p:cTn>
                                        <p:tgtEl>
                                          <p:spTgt spid="24"/>
                                        </p:tgtEl>
                                      </p:cBhvr>
                                    </p:animEffect>
                                    <p:anim calcmode="lin" valueType="num">
                                      <p:cBhvr>
                                        <p:cTn id="29"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34" dur="26">
                                          <p:stCondLst>
                                            <p:cond delay="650"/>
                                          </p:stCondLst>
                                        </p:cTn>
                                        <p:tgtEl>
                                          <p:spTgt spid="24"/>
                                        </p:tgtEl>
                                      </p:cBhvr>
                                      <p:to x="100000" y="60000"/>
                                    </p:animScale>
                                    <p:animScale>
                                      <p:cBhvr>
                                        <p:cTn id="35" dur="166" decel="50000">
                                          <p:stCondLst>
                                            <p:cond delay="676"/>
                                          </p:stCondLst>
                                        </p:cTn>
                                        <p:tgtEl>
                                          <p:spTgt spid="24"/>
                                        </p:tgtEl>
                                      </p:cBhvr>
                                      <p:to x="100000" y="100000"/>
                                    </p:animScale>
                                    <p:animScale>
                                      <p:cBhvr>
                                        <p:cTn id="36" dur="26">
                                          <p:stCondLst>
                                            <p:cond delay="1312"/>
                                          </p:stCondLst>
                                        </p:cTn>
                                        <p:tgtEl>
                                          <p:spTgt spid="24"/>
                                        </p:tgtEl>
                                      </p:cBhvr>
                                      <p:to x="100000" y="80000"/>
                                    </p:animScale>
                                    <p:animScale>
                                      <p:cBhvr>
                                        <p:cTn id="37" dur="166" decel="50000">
                                          <p:stCondLst>
                                            <p:cond delay="1338"/>
                                          </p:stCondLst>
                                        </p:cTn>
                                        <p:tgtEl>
                                          <p:spTgt spid="24"/>
                                        </p:tgtEl>
                                      </p:cBhvr>
                                      <p:to x="100000" y="100000"/>
                                    </p:animScale>
                                    <p:animScale>
                                      <p:cBhvr>
                                        <p:cTn id="38" dur="26">
                                          <p:stCondLst>
                                            <p:cond delay="1642"/>
                                          </p:stCondLst>
                                        </p:cTn>
                                        <p:tgtEl>
                                          <p:spTgt spid="24"/>
                                        </p:tgtEl>
                                      </p:cBhvr>
                                      <p:to x="100000" y="90000"/>
                                    </p:animScale>
                                    <p:animScale>
                                      <p:cBhvr>
                                        <p:cTn id="39" dur="166" decel="50000">
                                          <p:stCondLst>
                                            <p:cond delay="1668"/>
                                          </p:stCondLst>
                                        </p:cTn>
                                        <p:tgtEl>
                                          <p:spTgt spid="24"/>
                                        </p:tgtEl>
                                      </p:cBhvr>
                                      <p:to x="100000" y="100000"/>
                                    </p:animScale>
                                    <p:animScale>
                                      <p:cBhvr>
                                        <p:cTn id="40" dur="26">
                                          <p:stCondLst>
                                            <p:cond delay="1808"/>
                                          </p:stCondLst>
                                        </p:cTn>
                                        <p:tgtEl>
                                          <p:spTgt spid="24"/>
                                        </p:tgtEl>
                                      </p:cBhvr>
                                      <p:to x="100000" y="95000"/>
                                    </p:animScale>
                                    <p:animScale>
                                      <p:cBhvr>
                                        <p:cTn id="41" dur="166" decel="50000">
                                          <p:stCondLst>
                                            <p:cond delay="1834"/>
                                          </p:stCondLst>
                                        </p:cTn>
                                        <p:tgtEl>
                                          <p:spTgt spid="24"/>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down)">
                                      <p:cBhvr>
                                        <p:cTn id="46" dur="580">
                                          <p:stCondLst>
                                            <p:cond delay="0"/>
                                          </p:stCondLst>
                                        </p:cTn>
                                        <p:tgtEl>
                                          <p:spTgt spid="21"/>
                                        </p:tgtEl>
                                      </p:cBhvr>
                                    </p:animEffect>
                                    <p:anim calcmode="lin" valueType="num">
                                      <p:cBhvr>
                                        <p:cTn id="47"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52" dur="26">
                                          <p:stCondLst>
                                            <p:cond delay="650"/>
                                          </p:stCondLst>
                                        </p:cTn>
                                        <p:tgtEl>
                                          <p:spTgt spid="21"/>
                                        </p:tgtEl>
                                      </p:cBhvr>
                                      <p:to x="100000" y="60000"/>
                                    </p:animScale>
                                    <p:animScale>
                                      <p:cBhvr>
                                        <p:cTn id="53" dur="166" decel="50000">
                                          <p:stCondLst>
                                            <p:cond delay="676"/>
                                          </p:stCondLst>
                                        </p:cTn>
                                        <p:tgtEl>
                                          <p:spTgt spid="21"/>
                                        </p:tgtEl>
                                      </p:cBhvr>
                                      <p:to x="100000" y="100000"/>
                                    </p:animScale>
                                    <p:animScale>
                                      <p:cBhvr>
                                        <p:cTn id="54" dur="26">
                                          <p:stCondLst>
                                            <p:cond delay="1312"/>
                                          </p:stCondLst>
                                        </p:cTn>
                                        <p:tgtEl>
                                          <p:spTgt spid="21"/>
                                        </p:tgtEl>
                                      </p:cBhvr>
                                      <p:to x="100000" y="80000"/>
                                    </p:animScale>
                                    <p:animScale>
                                      <p:cBhvr>
                                        <p:cTn id="55" dur="166" decel="50000">
                                          <p:stCondLst>
                                            <p:cond delay="1338"/>
                                          </p:stCondLst>
                                        </p:cTn>
                                        <p:tgtEl>
                                          <p:spTgt spid="21"/>
                                        </p:tgtEl>
                                      </p:cBhvr>
                                      <p:to x="100000" y="100000"/>
                                    </p:animScale>
                                    <p:animScale>
                                      <p:cBhvr>
                                        <p:cTn id="56" dur="26">
                                          <p:stCondLst>
                                            <p:cond delay="1642"/>
                                          </p:stCondLst>
                                        </p:cTn>
                                        <p:tgtEl>
                                          <p:spTgt spid="21"/>
                                        </p:tgtEl>
                                      </p:cBhvr>
                                      <p:to x="100000" y="90000"/>
                                    </p:animScale>
                                    <p:animScale>
                                      <p:cBhvr>
                                        <p:cTn id="57" dur="166" decel="50000">
                                          <p:stCondLst>
                                            <p:cond delay="1668"/>
                                          </p:stCondLst>
                                        </p:cTn>
                                        <p:tgtEl>
                                          <p:spTgt spid="21"/>
                                        </p:tgtEl>
                                      </p:cBhvr>
                                      <p:to x="100000" y="100000"/>
                                    </p:animScale>
                                    <p:animScale>
                                      <p:cBhvr>
                                        <p:cTn id="58" dur="26">
                                          <p:stCondLst>
                                            <p:cond delay="1808"/>
                                          </p:stCondLst>
                                        </p:cTn>
                                        <p:tgtEl>
                                          <p:spTgt spid="21"/>
                                        </p:tgtEl>
                                      </p:cBhvr>
                                      <p:to x="100000" y="95000"/>
                                    </p:animScale>
                                    <p:animScale>
                                      <p:cBhvr>
                                        <p:cTn id="59" dur="166" decel="50000">
                                          <p:stCondLst>
                                            <p:cond delay="1834"/>
                                          </p:stCondLst>
                                        </p:cTn>
                                        <p:tgtEl>
                                          <p:spTgt spid="21"/>
                                        </p:tgtEl>
                                      </p:cBhvr>
                                      <p:to x="100000" y="100000"/>
                                    </p:animScale>
                                  </p:childTnLst>
                                </p:cTn>
                              </p:par>
                              <p:par>
                                <p:cTn id="60" presetID="26"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580">
                                          <p:stCondLst>
                                            <p:cond delay="0"/>
                                          </p:stCondLst>
                                        </p:cTn>
                                        <p:tgtEl>
                                          <p:spTgt spid="25"/>
                                        </p:tgtEl>
                                      </p:cBhvr>
                                    </p:animEffect>
                                    <p:anim calcmode="lin" valueType="num">
                                      <p:cBhvr>
                                        <p:cTn id="63"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68" dur="26">
                                          <p:stCondLst>
                                            <p:cond delay="650"/>
                                          </p:stCondLst>
                                        </p:cTn>
                                        <p:tgtEl>
                                          <p:spTgt spid="25"/>
                                        </p:tgtEl>
                                      </p:cBhvr>
                                      <p:to x="100000" y="60000"/>
                                    </p:animScale>
                                    <p:animScale>
                                      <p:cBhvr>
                                        <p:cTn id="69" dur="166" decel="50000">
                                          <p:stCondLst>
                                            <p:cond delay="676"/>
                                          </p:stCondLst>
                                        </p:cTn>
                                        <p:tgtEl>
                                          <p:spTgt spid="25"/>
                                        </p:tgtEl>
                                      </p:cBhvr>
                                      <p:to x="100000" y="100000"/>
                                    </p:animScale>
                                    <p:animScale>
                                      <p:cBhvr>
                                        <p:cTn id="70" dur="26">
                                          <p:stCondLst>
                                            <p:cond delay="1312"/>
                                          </p:stCondLst>
                                        </p:cTn>
                                        <p:tgtEl>
                                          <p:spTgt spid="25"/>
                                        </p:tgtEl>
                                      </p:cBhvr>
                                      <p:to x="100000" y="80000"/>
                                    </p:animScale>
                                    <p:animScale>
                                      <p:cBhvr>
                                        <p:cTn id="71" dur="166" decel="50000">
                                          <p:stCondLst>
                                            <p:cond delay="1338"/>
                                          </p:stCondLst>
                                        </p:cTn>
                                        <p:tgtEl>
                                          <p:spTgt spid="25"/>
                                        </p:tgtEl>
                                      </p:cBhvr>
                                      <p:to x="100000" y="100000"/>
                                    </p:animScale>
                                    <p:animScale>
                                      <p:cBhvr>
                                        <p:cTn id="72" dur="26">
                                          <p:stCondLst>
                                            <p:cond delay="1642"/>
                                          </p:stCondLst>
                                        </p:cTn>
                                        <p:tgtEl>
                                          <p:spTgt spid="25"/>
                                        </p:tgtEl>
                                      </p:cBhvr>
                                      <p:to x="100000" y="90000"/>
                                    </p:animScale>
                                    <p:animScale>
                                      <p:cBhvr>
                                        <p:cTn id="73" dur="166" decel="50000">
                                          <p:stCondLst>
                                            <p:cond delay="1668"/>
                                          </p:stCondLst>
                                        </p:cTn>
                                        <p:tgtEl>
                                          <p:spTgt spid="25"/>
                                        </p:tgtEl>
                                      </p:cBhvr>
                                      <p:to x="100000" y="100000"/>
                                    </p:animScale>
                                    <p:animScale>
                                      <p:cBhvr>
                                        <p:cTn id="74" dur="26">
                                          <p:stCondLst>
                                            <p:cond delay="1808"/>
                                          </p:stCondLst>
                                        </p:cTn>
                                        <p:tgtEl>
                                          <p:spTgt spid="25"/>
                                        </p:tgtEl>
                                      </p:cBhvr>
                                      <p:to x="100000" y="95000"/>
                                    </p:animScale>
                                    <p:animScale>
                                      <p:cBhvr>
                                        <p:cTn id="75" dur="166" decel="50000">
                                          <p:stCondLst>
                                            <p:cond delay="1834"/>
                                          </p:stCondLst>
                                        </p:cTn>
                                        <p:tgtEl>
                                          <p:spTgt spid="25"/>
                                        </p:tgtEl>
                                      </p:cBhvr>
                                      <p:to x="100000" y="100000"/>
                                    </p:animScale>
                                  </p:childTnLst>
                                </p:cTn>
                              </p:par>
                            </p:childTnLst>
                          </p:cTn>
                        </p:par>
                      </p:childTnLst>
                    </p:cTn>
                  </p:par>
                  <p:par>
                    <p:cTn id="76" fill="hold">
                      <p:stCondLst>
                        <p:cond delay="indefinite"/>
                      </p:stCondLst>
                      <p:childTnLst>
                        <p:par>
                          <p:cTn id="77" fill="hold">
                            <p:stCondLst>
                              <p:cond delay="0"/>
                            </p:stCondLst>
                            <p:childTnLst>
                              <p:par>
                                <p:cTn id="78" presetID="26" presetClass="entr" presetSubtype="0" fill="hold" grpId="0" nodeType="click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wipe(down)">
                                      <p:cBhvr>
                                        <p:cTn id="80" dur="580">
                                          <p:stCondLst>
                                            <p:cond delay="0"/>
                                          </p:stCondLst>
                                        </p:cTn>
                                        <p:tgtEl>
                                          <p:spTgt spid="22"/>
                                        </p:tgtEl>
                                      </p:cBhvr>
                                    </p:animEffect>
                                    <p:anim calcmode="lin" valueType="num">
                                      <p:cBhvr>
                                        <p:cTn id="81"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86" dur="26">
                                          <p:stCondLst>
                                            <p:cond delay="650"/>
                                          </p:stCondLst>
                                        </p:cTn>
                                        <p:tgtEl>
                                          <p:spTgt spid="22"/>
                                        </p:tgtEl>
                                      </p:cBhvr>
                                      <p:to x="100000" y="60000"/>
                                    </p:animScale>
                                    <p:animScale>
                                      <p:cBhvr>
                                        <p:cTn id="87" dur="166" decel="50000">
                                          <p:stCondLst>
                                            <p:cond delay="676"/>
                                          </p:stCondLst>
                                        </p:cTn>
                                        <p:tgtEl>
                                          <p:spTgt spid="22"/>
                                        </p:tgtEl>
                                      </p:cBhvr>
                                      <p:to x="100000" y="100000"/>
                                    </p:animScale>
                                    <p:animScale>
                                      <p:cBhvr>
                                        <p:cTn id="88" dur="26">
                                          <p:stCondLst>
                                            <p:cond delay="1312"/>
                                          </p:stCondLst>
                                        </p:cTn>
                                        <p:tgtEl>
                                          <p:spTgt spid="22"/>
                                        </p:tgtEl>
                                      </p:cBhvr>
                                      <p:to x="100000" y="80000"/>
                                    </p:animScale>
                                    <p:animScale>
                                      <p:cBhvr>
                                        <p:cTn id="89" dur="166" decel="50000">
                                          <p:stCondLst>
                                            <p:cond delay="1338"/>
                                          </p:stCondLst>
                                        </p:cTn>
                                        <p:tgtEl>
                                          <p:spTgt spid="22"/>
                                        </p:tgtEl>
                                      </p:cBhvr>
                                      <p:to x="100000" y="100000"/>
                                    </p:animScale>
                                    <p:animScale>
                                      <p:cBhvr>
                                        <p:cTn id="90" dur="26">
                                          <p:stCondLst>
                                            <p:cond delay="1642"/>
                                          </p:stCondLst>
                                        </p:cTn>
                                        <p:tgtEl>
                                          <p:spTgt spid="22"/>
                                        </p:tgtEl>
                                      </p:cBhvr>
                                      <p:to x="100000" y="90000"/>
                                    </p:animScale>
                                    <p:animScale>
                                      <p:cBhvr>
                                        <p:cTn id="91" dur="166" decel="50000">
                                          <p:stCondLst>
                                            <p:cond delay="1668"/>
                                          </p:stCondLst>
                                        </p:cTn>
                                        <p:tgtEl>
                                          <p:spTgt spid="22"/>
                                        </p:tgtEl>
                                      </p:cBhvr>
                                      <p:to x="100000" y="100000"/>
                                    </p:animScale>
                                    <p:animScale>
                                      <p:cBhvr>
                                        <p:cTn id="92" dur="26">
                                          <p:stCondLst>
                                            <p:cond delay="1808"/>
                                          </p:stCondLst>
                                        </p:cTn>
                                        <p:tgtEl>
                                          <p:spTgt spid="22"/>
                                        </p:tgtEl>
                                      </p:cBhvr>
                                      <p:to x="100000" y="95000"/>
                                    </p:animScale>
                                    <p:animScale>
                                      <p:cBhvr>
                                        <p:cTn id="93" dur="166" decel="50000">
                                          <p:stCondLst>
                                            <p:cond delay="1834"/>
                                          </p:stCondLst>
                                        </p:cTn>
                                        <p:tgtEl>
                                          <p:spTgt spid="22"/>
                                        </p:tgtEl>
                                      </p:cBhvr>
                                      <p:to x="100000" y="100000"/>
                                    </p:animScale>
                                  </p:childTnLst>
                                </p:cTn>
                              </p:par>
                              <p:par>
                                <p:cTn id="94" presetID="26" presetClass="entr" presetSubtype="0" fill="hold" grpId="0" nodeType="withEffect">
                                  <p:stCondLst>
                                    <p:cond delay="0"/>
                                  </p:stCondLst>
                                  <p:childTnLst>
                                    <p:set>
                                      <p:cBhvr>
                                        <p:cTn id="95" dur="1" fill="hold">
                                          <p:stCondLst>
                                            <p:cond delay="0"/>
                                          </p:stCondLst>
                                        </p:cTn>
                                        <p:tgtEl>
                                          <p:spTgt spid="26"/>
                                        </p:tgtEl>
                                        <p:attrNameLst>
                                          <p:attrName>style.visibility</p:attrName>
                                        </p:attrNameLst>
                                      </p:cBhvr>
                                      <p:to>
                                        <p:strVal val="visible"/>
                                      </p:to>
                                    </p:set>
                                    <p:animEffect transition="in" filter="wipe(down)">
                                      <p:cBhvr>
                                        <p:cTn id="96" dur="580">
                                          <p:stCondLst>
                                            <p:cond delay="0"/>
                                          </p:stCondLst>
                                        </p:cTn>
                                        <p:tgtEl>
                                          <p:spTgt spid="26"/>
                                        </p:tgtEl>
                                      </p:cBhvr>
                                    </p:animEffect>
                                    <p:anim calcmode="lin" valueType="num">
                                      <p:cBhvr>
                                        <p:cTn id="97"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98"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99"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00"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01"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02" dur="26">
                                          <p:stCondLst>
                                            <p:cond delay="650"/>
                                          </p:stCondLst>
                                        </p:cTn>
                                        <p:tgtEl>
                                          <p:spTgt spid="26"/>
                                        </p:tgtEl>
                                      </p:cBhvr>
                                      <p:to x="100000" y="60000"/>
                                    </p:animScale>
                                    <p:animScale>
                                      <p:cBhvr>
                                        <p:cTn id="103" dur="166" decel="50000">
                                          <p:stCondLst>
                                            <p:cond delay="676"/>
                                          </p:stCondLst>
                                        </p:cTn>
                                        <p:tgtEl>
                                          <p:spTgt spid="26"/>
                                        </p:tgtEl>
                                      </p:cBhvr>
                                      <p:to x="100000" y="100000"/>
                                    </p:animScale>
                                    <p:animScale>
                                      <p:cBhvr>
                                        <p:cTn id="104" dur="26">
                                          <p:stCondLst>
                                            <p:cond delay="1312"/>
                                          </p:stCondLst>
                                        </p:cTn>
                                        <p:tgtEl>
                                          <p:spTgt spid="26"/>
                                        </p:tgtEl>
                                      </p:cBhvr>
                                      <p:to x="100000" y="80000"/>
                                    </p:animScale>
                                    <p:animScale>
                                      <p:cBhvr>
                                        <p:cTn id="105" dur="166" decel="50000">
                                          <p:stCondLst>
                                            <p:cond delay="1338"/>
                                          </p:stCondLst>
                                        </p:cTn>
                                        <p:tgtEl>
                                          <p:spTgt spid="26"/>
                                        </p:tgtEl>
                                      </p:cBhvr>
                                      <p:to x="100000" y="100000"/>
                                    </p:animScale>
                                    <p:animScale>
                                      <p:cBhvr>
                                        <p:cTn id="106" dur="26">
                                          <p:stCondLst>
                                            <p:cond delay="1642"/>
                                          </p:stCondLst>
                                        </p:cTn>
                                        <p:tgtEl>
                                          <p:spTgt spid="26"/>
                                        </p:tgtEl>
                                      </p:cBhvr>
                                      <p:to x="100000" y="90000"/>
                                    </p:animScale>
                                    <p:animScale>
                                      <p:cBhvr>
                                        <p:cTn id="107" dur="166" decel="50000">
                                          <p:stCondLst>
                                            <p:cond delay="1668"/>
                                          </p:stCondLst>
                                        </p:cTn>
                                        <p:tgtEl>
                                          <p:spTgt spid="26"/>
                                        </p:tgtEl>
                                      </p:cBhvr>
                                      <p:to x="100000" y="100000"/>
                                    </p:animScale>
                                    <p:animScale>
                                      <p:cBhvr>
                                        <p:cTn id="108" dur="26">
                                          <p:stCondLst>
                                            <p:cond delay="1808"/>
                                          </p:stCondLst>
                                        </p:cTn>
                                        <p:tgtEl>
                                          <p:spTgt spid="26"/>
                                        </p:tgtEl>
                                      </p:cBhvr>
                                      <p:to x="100000" y="95000"/>
                                    </p:animScale>
                                    <p:animScale>
                                      <p:cBhvr>
                                        <p:cTn id="109" dur="166" decel="50000">
                                          <p:stCondLst>
                                            <p:cond delay="1834"/>
                                          </p:stCondLst>
                                        </p:cTn>
                                        <p:tgtEl>
                                          <p:spTgt spid="26"/>
                                        </p:tgtEl>
                                      </p:cBhvr>
                                      <p:to x="100000" y="100000"/>
                                    </p:animScale>
                                  </p:childTnLst>
                                </p:cTn>
                              </p:par>
                            </p:childTnLst>
                          </p:cTn>
                        </p:par>
                      </p:childTnLst>
                    </p:cTn>
                  </p:par>
                  <p:par>
                    <p:cTn id="110" fill="hold">
                      <p:stCondLst>
                        <p:cond delay="indefinite"/>
                      </p:stCondLst>
                      <p:childTnLst>
                        <p:par>
                          <p:cTn id="111" fill="hold">
                            <p:stCondLst>
                              <p:cond delay="0"/>
                            </p:stCondLst>
                            <p:childTnLst>
                              <p:par>
                                <p:cTn id="112" presetID="26" presetClass="entr" presetSubtype="0" fill="hold" grpId="0" nodeType="click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wipe(down)">
                                      <p:cBhvr>
                                        <p:cTn id="114" dur="580">
                                          <p:stCondLst>
                                            <p:cond delay="0"/>
                                          </p:stCondLst>
                                        </p:cTn>
                                        <p:tgtEl>
                                          <p:spTgt spid="23"/>
                                        </p:tgtEl>
                                      </p:cBhvr>
                                    </p:animEffect>
                                    <p:anim calcmode="lin" valueType="num">
                                      <p:cBhvr>
                                        <p:cTn id="115"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16"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17"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18"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19"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20" dur="26">
                                          <p:stCondLst>
                                            <p:cond delay="650"/>
                                          </p:stCondLst>
                                        </p:cTn>
                                        <p:tgtEl>
                                          <p:spTgt spid="23"/>
                                        </p:tgtEl>
                                      </p:cBhvr>
                                      <p:to x="100000" y="60000"/>
                                    </p:animScale>
                                    <p:animScale>
                                      <p:cBhvr>
                                        <p:cTn id="121" dur="166" decel="50000">
                                          <p:stCondLst>
                                            <p:cond delay="676"/>
                                          </p:stCondLst>
                                        </p:cTn>
                                        <p:tgtEl>
                                          <p:spTgt spid="23"/>
                                        </p:tgtEl>
                                      </p:cBhvr>
                                      <p:to x="100000" y="100000"/>
                                    </p:animScale>
                                    <p:animScale>
                                      <p:cBhvr>
                                        <p:cTn id="122" dur="26">
                                          <p:stCondLst>
                                            <p:cond delay="1312"/>
                                          </p:stCondLst>
                                        </p:cTn>
                                        <p:tgtEl>
                                          <p:spTgt spid="23"/>
                                        </p:tgtEl>
                                      </p:cBhvr>
                                      <p:to x="100000" y="80000"/>
                                    </p:animScale>
                                    <p:animScale>
                                      <p:cBhvr>
                                        <p:cTn id="123" dur="166" decel="50000">
                                          <p:stCondLst>
                                            <p:cond delay="1338"/>
                                          </p:stCondLst>
                                        </p:cTn>
                                        <p:tgtEl>
                                          <p:spTgt spid="23"/>
                                        </p:tgtEl>
                                      </p:cBhvr>
                                      <p:to x="100000" y="100000"/>
                                    </p:animScale>
                                    <p:animScale>
                                      <p:cBhvr>
                                        <p:cTn id="124" dur="26">
                                          <p:stCondLst>
                                            <p:cond delay="1642"/>
                                          </p:stCondLst>
                                        </p:cTn>
                                        <p:tgtEl>
                                          <p:spTgt spid="23"/>
                                        </p:tgtEl>
                                      </p:cBhvr>
                                      <p:to x="100000" y="90000"/>
                                    </p:animScale>
                                    <p:animScale>
                                      <p:cBhvr>
                                        <p:cTn id="125" dur="166" decel="50000">
                                          <p:stCondLst>
                                            <p:cond delay="1668"/>
                                          </p:stCondLst>
                                        </p:cTn>
                                        <p:tgtEl>
                                          <p:spTgt spid="23"/>
                                        </p:tgtEl>
                                      </p:cBhvr>
                                      <p:to x="100000" y="100000"/>
                                    </p:animScale>
                                    <p:animScale>
                                      <p:cBhvr>
                                        <p:cTn id="126" dur="26">
                                          <p:stCondLst>
                                            <p:cond delay="1808"/>
                                          </p:stCondLst>
                                        </p:cTn>
                                        <p:tgtEl>
                                          <p:spTgt spid="23"/>
                                        </p:tgtEl>
                                      </p:cBhvr>
                                      <p:to x="100000" y="95000"/>
                                    </p:animScale>
                                    <p:animScale>
                                      <p:cBhvr>
                                        <p:cTn id="127" dur="166" decel="50000">
                                          <p:stCondLst>
                                            <p:cond delay="1834"/>
                                          </p:stCondLst>
                                        </p:cTn>
                                        <p:tgtEl>
                                          <p:spTgt spid="23"/>
                                        </p:tgtEl>
                                      </p:cBhvr>
                                      <p:to x="100000" y="100000"/>
                                    </p:animScale>
                                  </p:childTnLst>
                                </p:cTn>
                              </p:par>
                              <p:par>
                                <p:cTn id="128" presetID="26" presetClass="entr" presetSubtype="0" fill="hold" grpId="0" nodeType="withEffect">
                                  <p:stCondLst>
                                    <p:cond delay="0"/>
                                  </p:stCondLst>
                                  <p:childTnLst>
                                    <p:set>
                                      <p:cBhvr>
                                        <p:cTn id="129" dur="1" fill="hold">
                                          <p:stCondLst>
                                            <p:cond delay="0"/>
                                          </p:stCondLst>
                                        </p:cTn>
                                        <p:tgtEl>
                                          <p:spTgt spid="27"/>
                                        </p:tgtEl>
                                        <p:attrNameLst>
                                          <p:attrName>style.visibility</p:attrName>
                                        </p:attrNameLst>
                                      </p:cBhvr>
                                      <p:to>
                                        <p:strVal val="visible"/>
                                      </p:to>
                                    </p:set>
                                    <p:animEffect transition="in" filter="wipe(down)">
                                      <p:cBhvr>
                                        <p:cTn id="130" dur="580">
                                          <p:stCondLst>
                                            <p:cond delay="0"/>
                                          </p:stCondLst>
                                        </p:cTn>
                                        <p:tgtEl>
                                          <p:spTgt spid="27"/>
                                        </p:tgtEl>
                                      </p:cBhvr>
                                    </p:animEffect>
                                    <p:anim calcmode="lin" valueType="num">
                                      <p:cBhvr>
                                        <p:cTn id="131"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132"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33"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34"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35"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36" dur="26">
                                          <p:stCondLst>
                                            <p:cond delay="650"/>
                                          </p:stCondLst>
                                        </p:cTn>
                                        <p:tgtEl>
                                          <p:spTgt spid="27"/>
                                        </p:tgtEl>
                                      </p:cBhvr>
                                      <p:to x="100000" y="60000"/>
                                    </p:animScale>
                                    <p:animScale>
                                      <p:cBhvr>
                                        <p:cTn id="137" dur="166" decel="50000">
                                          <p:stCondLst>
                                            <p:cond delay="676"/>
                                          </p:stCondLst>
                                        </p:cTn>
                                        <p:tgtEl>
                                          <p:spTgt spid="27"/>
                                        </p:tgtEl>
                                      </p:cBhvr>
                                      <p:to x="100000" y="100000"/>
                                    </p:animScale>
                                    <p:animScale>
                                      <p:cBhvr>
                                        <p:cTn id="138" dur="26">
                                          <p:stCondLst>
                                            <p:cond delay="1312"/>
                                          </p:stCondLst>
                                        </p:cTn>
                                        <p:tgtEl>
                                          <p:spTgt spid="27"/>
                                        </p:tgtEl>
                                      </p:cBhvr>
                                      <p:to x="100000" y="80000"/>
                                    </p:animScale>
                                    <p:animScale>
                                      <p:cBhvr>
                                        <p:cTn id="139" dur="166" decel="50000">
                                          <p:stCondLst>
                                            <p:cond delay="1338"/>
                                          </p:stCondLst>
                                        </p:cTn>
                                        <p:tgtEl>
                                          <p:spTgt spid="27"/>
                                        </p:tgtEl>
                                      </p:cBhvr>
                                      <p:to x="100000" y="100000"/>
                                    </p:animScale>
                                    <p:animScale>
                                      <p:cBhvr>
                                        <p:cTn id="140" dur="26">
                                          <p:stCondLst>
                                            <p:cond delay="1642"/>
                                          </p:stCondLst>
                                        </p:cTn>
                                        <p:tgtEl>
                                          <p:spTgt spid="27"/>
                                        </p:tgtEl>
                                      </p:cBhvr>
                                      <p:to x="100000" y="90000"/>
                                    </p:animScale>
                                    <p:animScale>
                                      <p:cBhvr>
                                        <p:cTn id="141" dur="166" decel="50000">
                                          <p:stCondLst>
                                            <p:cond delay="1668"/>
                                          </p:stCondLst>
                                        </p:cTn>
                                        <p:tgtEl>
                                          <p:spTgt spid="27"/>
                                        </p:tgtEl>
                                      </p:cBhvr>
                                      <p:to x="100000" y="100000"/>
                                    </p:animScale>
                                    <p:animScale>
                                      <p:cBhvr>
                                        <p:cTn id="142" dur="26">
                                          <p:stCondLst>
                                            <p:cond delay="1808"/>
                                          </p:stCondLst>
                                        </p:cTn>
                                        <p:tgtEl>
                                          <p:spTgt spid="27"/>
                                        </p:tgtEl>
                                      </p:cBhvr>
                                      <p:to x="100000" y="95000"/>
                                    </p:animScale>
                                    <p:animScale>
                                      <p:cBhvr>
                                        <p:cTn id="143" dur="166" decel="50000">
                                          <p:stCondLst>
                                            <p:cond delay="1834"/>
                                          </p:stCondLst>
                                        </p:cTn>
                                        <p:tgtEl>
                                          <p:spTgt spid="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p:bldP spid="25" grpId="0"/>
      <p:bldP spid="26" grpId="0"/>
      <p:bldP spid="27"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95300" algn="l"/>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3"/>
          <p:cNvSpPr/>
          <p:nvPr/>
        </p:nvSpPr>
        <p:spPr>
          <a:xfrm rot="10800000" flipV="1">
            <a:off x="3733800" y="228600"/>
            <a:ext cx="1972176" cy="369332"/>
          </a:xfrm>
          <a:prstGeom prst="rect">
            <a:avLst/>
          </a:prstGeom>
        </p:spPr>
        <p:txBody>
          <a:bodyPr wrap="square">
            <a:spAutoFit/>
          </a:bodyPr>
          <a:lstStyle/>
          <a:p>
            <a:pPr algn="ctr" rtl="1">
              <a:spcAft>
                <a:spcPts val="0"/>
              </a:spcAft>
            </a:pPr>
            <a:r>
              <a:rPr lang="fa-IR" b="1" dirty="0" smtClean="0">
                <a:solidFill>
                  <a:srgbClr val="FF0000"/>
                </a:solidFill>
                <a:latin typeface="Times New Roman"/>
                <a:ea typeface="Times New Roman"/>
                <a:cs typeface="B Nazanin"/>
              </a:rPr>
              <a:t>تصویر شبکه مضامین</a:t>
            </a:r>
            <a:endParaRPr lang="en-US" sz="2000" b="1" dirty="0">
              <a:solidFill>
                <a:srgbClr val="FF0000"/>
              </a:solidFill>
              <a:latin typeface="Times New Roman"/>
              <a:ea typeface="Times New Roman"/>
              <a:cs typeface="Nazanin"/>
            </a:endParaRPr>
          </a:p>
        </p:txBody>
      </p:sp>
      <p:sp>
        <p:nvSpPr>
          <p:cNvPr id="5" name="Oval 4"/>
          <p:cNvSpPr/>
          <p:nvPr/>
        </p:nvSpPr>
        <p:spPr>
          <a:xfrm rot="8795906" flipV="1">
            <a:off x="-129670" y="140938"/>
            <a:ext cx="1502576" cy="533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400" b="1" dirty="0" smtClean="0">
                <a:solidFill>
                  <a:srgbClr val="FF0000"/>
                </a:solidFill>
                <a:latin typeface="Arial" pitchFamily="34" charset="0"/>
                <a:ea typeface="Times New Roman" pitchFamily="18" charset="0"/>
                <a:cs typeface="B Titr" pitchFamily="2" charset="-78"/>
              </a:rPr>
              <a:t>یافته های بخش کیفی</a:t>
            </a:r>
            <a:endParaRPr lang="fa-IR" sz="1400" dirty="0"/>
          </a:p>
        </p:txBody>
      </p:sp>
      <p:pic>
        <p:nvPicPr>
          <p:cNvPr id="1027" name="Picture 3" descr="C:\Users\karimi\Desktop\Doc2       (1).jpg"/>
          <p:cNvPicPr>
            <a:picLocks noChangeAspect="1" noChangeArrowheads="1"/>
          </p:cNvPicPr>
          <p:nvPr/>
        </p:nvPicPr>
        <p:blipFill>
          <a:blip r:embed="rId2" cstate="print"/>
          <a:srcRect/>
          <a:stretch>
            <a:fillRect/>
          </a:stretch>
        </p:blipFill>
        <p:spPr bwMode="auto">
          <a:xfrm>
            <a:off x="762000" y="685800"/>
            <a:ext cx="7772400" cy="5917284"/>
          </a:xfrm>
          <a:prstGeom prst="rect">
            <a:avLst/>
          </a:prstGeom>
          <a:noFill/>
        </p:spPr>
      </p:pic>
      <p:sp>
        <p:nvSpPr>
          <p:cNvPr id="6" name="TextBox 5"/>
          <p:cNvSpPr txBox="1"/>
          <p:nvPr/>
        </p:nvSpPr>
        <p:spPr>
          <a:xfrm>
            <a:off x="8229600" y="162580"/>
            <a:ext cx="685800" cy="523220"/>
          </a:xfrm>
          <a:prstGeom prst="rect">
            <a:avLst/>
          </a:prstGeom>
          <a:noFill/>
        </p:spPr>
        <p:txBody>
          <a:bodyPr wrap="square" rtlCol="1">
            <a:spAutoFit/>
          </a:bodyPr>
          <a:lstStyle/>
          <a:p>
            <a:pPr algn="ctr"/>
            <a:r>
              <a:rPr lang="fa-IR" sz="2800" dirty="0" smtClean="0">
                <a:solidFill>
                  <a:srgbClr val="FF0000"/>
                </a:solidFill>
                <a:cs typeface="B Titr" panose="00000700000000000000" pitchFamily="2" charset="-78"/>
              </a:rPr>
              <a:t>13</a:t>
            </a:r>
            <a:endParaRPr lang="fa-IR" sz="2800" dirty="0">
              <a:solidFill>
                <a:srgbClr val="FF0000"/>
              </a:solidFill>
              <a:cs typeface="B Titr" panose="00000700000000000000" pitchFamily="2" charset="-78"/>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diamond(in)">
                                      <p:cBhvr>
                                        <p:cTn id="7"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5" name="Oval 4"/>
          <p:cNvSpPr/>
          <p:nvPr/>
        </p:nvSpPr>
        <p:spPr>
          <a:xfrm rot="10800000" flipV="1">
            <a:off x="2971800" y="228600"/>
            <a:ext cx="2590800" cy="762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b="1" dirty="0" smtClean="0">
                <a:solidFill>
                  <a:srgbClr val="FF0000"/>
                </a:solidFill>
                <a:latin typeface="Arial" pitchFamily="34" charset="0"/>
                <a:ea typeface="Times New Roman" pitchFamily="18" charset="0"/>
                <a:cs typeface="B Titr" pitchFamily="2" charset="-78"/>
              </a:rPr>
              <a:t>یافته های بخش کیفی</a:t>
            </a:r>
            <a:endParaRPr lang="fa-IR" sz="1600" dirty="0"/>
          </a:p>
        </p:txBody>
      </p:sp>
      <p:sp>
        <p:nvSpPr>
          <p:cNvPr id="6" name="Rectangle 5"/>
          <p:cNvSpPr/>
          <p:nvPr/>
        </p:nvSpPr>
        <p:spPr>
          <a:xfrm>
            <a:off x="6096000" y="1447800"/>
            <a:ext cx="2209800" cy="533400"/>
          </a:xfrm>
          <a:prstGeom prst="rect">
            <a:avLst/>
          </a:prstGeom>
          <a:solidFill>
            <a:srgbClr val="FFC000"/>
          </a:solidFill>
        </p:spPr>
        <p:style>
          <a:lnRef idx="1">
            <a:schemeClr val="accent1"/>
          </a:lnRef>
          <a:fillRef idx="2">
            <a:schemeClr val="accent1"/>
          </a:fillRef>
          <a:effectRef idx="1">
            <a:schemeClr val="accent1"/>
          </a:effectRef>
          <a:fontRef idx="minor">
            <a:schemeClr val="dk1"/>
          </a:fontRef>
        </p:style>
        <p:txBody>
          <a:bodyPr rtlCol="0" anchor="ctr"/>
          <a:lstStyle/>
          <a:p>
            <a:pPr algn="ctr" rtl="1">
              <a:spcAft>
                <a:spcPts val="0"/>
              </a:spcAft>
            </a:pPr>
            <a:r>
              <a:rPr lang="fa-IR" b="1" dirty="0" smtClean="0">
                <a:cs typeface="B Titr" pitchFamily="2" charset="-78"/>
              </a:rPr>
              <a:t>عوامل(مضامین سازمان دهنده سطح2)</a:t>
            </a:r>
            <a:endParaRPr lang="en-US" b="1" dirty="0">
              <a:latin typeface="Times New Roman"/>
              <a:ea typeface="Times New Roman"/>
              <a:cs typeface="B Titr" pitchFamily="2" charset="-78"/>
            </a:endParaRPr>
          </a:p>
        </p:txBody>
      </p:sp>
      <p:sp>
        <p:nvSpPr>
          <p:cNvPr id="7" name="Rectangle 6"/>
          <p:cNvSpPr/>
          <p:nvPr/>
        </p:nvSpPr>
        <p:spPr>
          <a:xfrm>
            <a:off x="6096000" y="1981200"/>
            <a:ext cx="2209800" cy="3581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SA" dirty="0" smtClean="0">
                <a:solidFill>
                  <a:schemeClr val="tx1"/>
                </a:solidFill>
                <a:cs typeface="B Titr" pitchFamily="2" charset="-78"/>
              </a:rPr>
              <a:t>1) </a:t>
            </a:r>
            <a:r>
              <a:rPr lang="ar-SA" sz="2000" dirty="0" smtClean="0">
                <a:solidFill>
                  <a:schemeClr val="tx1"/>
                </a:solidFill>
                <a:cs typeface="B Titr" pitchFamily="2" charset="-78"/>
              </a:rPr>
              <a:t>محیط فیزیکی</a:t>
            </a:r>
            <a:endParaRPr lang="fa-IR" sz="2000" dirty="0" smtClean="0">
              <a:solidFill>
                <a:schemeClr val="tx1"/>
              </a:solidFill>
              <a:cs typeface="B Titr" pitchFamily="2" charset="-78"/>
            </a:endParaRPr>
          </a:p>
          <a:p>
            <a:pPr algn="ctr"/>
            <a:endParaRPr lang="en-US" sz="2000" dirty="0" smtClean="0">
              <a:solidFill>
                <a:schemeClr val="tx1"/>
              </a:solidFill>
              <a:latin typeface="Times New Roman"/>
              <a:ea typeface="Times New Roman"/>
              <a:cs typeface="B Titr" pitchFamily="2" charset="-78"/>
            </a:endParaRPr>
          </a:p>
          <a:p>
            <a:pPr algn="ctr"/>
            <a:r>
              <a:rPr lang="fa-IR" sz="1400" dirty="0" smtClean="0">
                <a:cs typeface="B Titr" panose="00000700000000000000" pitchFamily="2" charset="-78"/>
              </a:rPr>
              <a:t>(2ملاک و15نشانگر)</a:t>
            </a:r>
            <a:endParaRPr lang="en-US" sz="1400" dirty="0">
              <a:cs typeface="B Titr" panose="00000700000000000000" pitchFamily="2" charset="-78"/>
            </a:endParaRPr>
          </a:p>
        </p:txBody>
      </p:sp>
      <p:sp>
        <p:nvSpPr>
          <p:cNvPr id="8" name="Rectangle 7"/>
          <p:cNvSpPr/>
          <p:nvPr/>
        </p:nvSpPr>
        <p:spPr>
          <a:xfrm>
            <a:off x="914400" y="1981200"/>
            <a:ext cx="2590800" cy="106787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fontAlgn="t"/>
            <a:r>
              <a:rPr lang="fa-IR" sz="1600" b="1" dirty="0" smtClean="0">
                <a:solidFill>
                  <a:srgbClr val="002060"/>
                </a:solidFill>
                <a:cs typeface="B Titr" pitchFamily="2" charset="-78"/>
              </a:rPr>
              <a:t>1</a:t>
            </a:r>
            <a:r>
              <a:rPr lang="ar-SA" sz="1200" b="1" dirty="0" smtClean="0">
                <a:solidFill>
                  <a:srgbClr val="002060"/>
                </a:solidFill>
                <a:cs typeface="B Titr" pitchFamily="2" charset="-78"/>
              </a:rPr>
              <a:t>- </a:t>
            </a:r>
            <a:r>
              <a:rPr lang="ar-SA" sz="1200" b="1" dirty="0">
                <a:solidFill>
                  <a:srgbClr val="002060"/>
                </a:solidFill>
                <a:cs typeface="B Titr" pitchFamily="2" charset="-78"/>
              </a:rPr>
              <a:t>ایجاد فرصت برای نوشیدن آب </a:t>
            </a:r>
            <a:endParaRPr lang="en-US" sz="1200" b="1" dirty="0">
              <a:solidFill>
                <a:srgbClr val="002060"/>
              </a:solidFill>
              <a:cs typeface="B Titr" pitchFamily="2" charset="-78"/>
            </a:endParaRPr>
          </a:p>
          <a:p>
            <a:pPr algn="r" rtl="1" fontAlgn="t"/>
            <a:r>
              <a:rPr lang="ar-SA" sz="1200" b="1" dirty="0">
                <a:solidFill>
                  <a:srgbClr val="002060"/>
                </a:solidFill>
                <a:cs typeface="B Titr" pitchFamily="2" charset="-78"/>
              </a:rPr>
              <a:t>2- ایجاد فرصت برای صرف تغذیه</a:t>
            </a:r>
            <a:endParaRPr lang="en-US" sz="1200" b="1" dirty="0">
              <a:solidFill>
                <a:srgbClr val="002060"/>
              </a:solidFill>
              <a:cs typeface="B Titr" pitchFamily="2" charset="-78"/>
            </a:endParaRPr>
          </a:p>
          <a:p>
            <a:pPr algn="r" rtl="1" fontAlgn="t"/>
            <a:r>
              <a:rPr lang="ar-SA" sz="1200" b="1" dirty="0">
                <a:solidFill>
                  <a:srgbClr val="002060"/>
                </a:solidFill>
                <a:cs typeface="B Titr" pitchFamily="2" charset="-78"/>
              </a:rPr>
              <a:t>3- تامین هوای مناسب و اکسیژن کافی در کلاس</a:t>
            </a:r>
            <a:endParaRPr lang="en-US" sz="1200" b="1" dirty="0">
              <a:solidFill>
                <a:srgbClr val="002060"/>
              </a:solidFill>
              <a:cs typeface="B Titr" pitchFamily="2" charset="-78"/>
            </a:endParaRPr>
          </a:p>
          <a:p>
            <a:pPr algn="r" rtl="1"/>
            <a:endParaRPr lang="en-US" sz="1200" b="1" dirty="0">
              <a:solidFill>
                <a:schemeClr val="tx1"/>
              </a:solidFill>
              <a:cs typeface="B Titr" pitchFamily="2" charset="-78"/>
            </a:endParaRPr>
          </a:p>
        </p:txBody>
      </p:sp>
      <p:sp>
        <p:nvSpPr>
          <p:cNvPr id="9" name="Rectangle 8"/>
          <p:cNvSpPr/>
          <p:nvPr/>
        </p:nvSpPr>
        <p:spPr>
          <a:xfrm>
            <a:off x="914400" y="2971800"/>
            <a:ext cx="2590800" cy="25908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fontAlgn="t"/>
            <a:r>
              <a:rPr lang="fa-IR" sz="1200" dirty="0" smtClean="0">
                <a:solidFill>
                  <a:srgbClr val="002060"/>
                </a:solidFill>
                <a:cs typeface="B Titr" pitchFamily="2" charset="-78"/>
              </a:rPr>
              <a:t>4</a:t>
            </a:r>
            <a:r>
              <a:rPr lang="ar-SA" sz="1200" dirty="0" smtClean="0">
                <a:solidFill>
                  <a:srgbClr val="002060"/>
                </a:solidFill>
                <a:cs typeface="B Titr" pitchFamily="2" charset="-78"/>
              </a:rPr>
              <a:t>- </a:t>
            </a:r>
            <a:r>
              <a:rPr lang="ar-SA" sz="1200" dirty="0">
                <a:solidFill>
                  <a:srgbClr val="002060"/>
                </a:solidFill>
                <a:cs typeface="B Titr" pitchFamily="2" charset="-78"/>
              </a:rPr>
              <a:t>تامین دمای مناسب در کلاس</a:t>
            </a:r>
            <a:endParaRPr lang="en-US" sz="1200" b="1" dirty="0">
              <a:solidFill>
                <a:srgbClr val="002060"/>
              </a:solidFill>
              <a:cs typeface="B Titr" pitchFamily="2" charset="-78"/>
            </a:endParaRPr>
          </a:p>
          <a:p>
            <a:pPr algn="r" rtl="1" fontAlgn="t"/>
            <a:r>
              <a:rPr lang="ar-SA" sz="1200" dirty="0">
                <a:solidFill>
                  <a:srgbClr val="002060"/>
                </a:solidFill>
                <a:cs typeface="B Titr" pitchFamily="2" charset="-78"/>
              </a:rPr>
              <a:t>5-تامین رنگ مناسب برای کلاس</a:t>
            </a:r>
            <a:endParaRPr lang="en-US" sz="1200" b="1" dirty="0">
              <a:solidFill>
                <a:srgbClr val="002060"/>
              </a:solidFill>
              <a:cs typeface="B Titr" pitchFamily="2" charset="-78"/>
            </a:endParaRPr>
          </a:p>
          <a:p>
            <a:pPr algn="r" rtl="1" fontAlgn="t"/>
            <a:r>
              <a:rPr lang="ar-SA" sz="1200" dirty="0">
                <a:solidFill>
                  <a:srgbClr val="002060"/>
                </a:solidFill>
                <a:cs typeface="B Titr" pitchFamily="2" charset="-78"/>
              </a:rPr>
              <a:t>6- تامین نور کافی ومناسب برای کلاس</a:t>
            </a:r>
            <a:endParaRPr lang="en-US" sz="1200" b="1" dirty="0">
              <a:solidFill>
                <a:srgbClr val="002060"/>
              </a:solidFill>
              <a:cs typeface="B Titr" pitchFamily="2" charset="-78"/>
            </a:endParaRPr>
          </a:p>
          <a:p>
            <a:pPr algn="r" rtl="1" fontAlgn="t"/>
            <a:r>
              <a:rPr lang="ar-SA" sz="1200" dirty="0">
                <a:solidFill>
                  <a:srgbClr val="002060"/>
                </a:solidFill>
                <a:cs typeface="B Titr" pitchFamily="2" charset="-78"/>
              </a:rPr>
              <a:t>7- ایجاد بوی مطبوع در کلاس</a:t>
            </a:r>
            <a:endParaRPr lang="en-US" sz="1200" b="1" dirty="0">
              <a:solidFill>
                <a:srgbClr val="002060"/>
              </a:solidFill>
              <a:cs typeface="B Titr" pitchFamily="2" charset="-78"/>
            </a:endParaRPr>
          </a:p>
          <a:p>
            <a:pPr algn="r" rtl="1" fontAlgn="t"/>
            <a:r>
              <a:rPr lang="ar-SA" sz="1200" dirty="0">
                <a:solidFill>
                  <a:srgbClr val="002060"/>
                </a:solidFill>
                <a:cs typeface="B Titr" pitchFamily="2" charset="-78"/>
              </a:rPr>
              <a:t>8- جلوگیری از  ورود آلودگی صوتی به کلاس</a:t>
            </a:r>
            <a:endParaRPr lang="en-US" sz="1200" b="1" dirty="0">
              <a:solidFill>
                <a:srgbClr val="002060"/>
              </a:solidFill>
              <a:cs typeface="B Titr" pitchFamily="2" charset="-78"/>
            </a:endParaRPr>
          </a:p>
          <a:p>
            <a:pPr algn="r" rtl="1" fontAlgn="t"/>
            <a:r>
              <a:rPr lang="ar-SA" sz="1200" dirty="0">
                <a:solidFill>
                  <a:srgbClr val="002060"/>
                </a:solidFill>
                <a:cs typeface="B Titr" pitchFamily="2" charset="-78"/>
              </a:rPr>
              <a:t>9- پیش بینی فضای لازم و کافی </a:t>
            </a:r>
            <a:endParaRPr lang="en-US" sz="1200" b="1" dirty="0">
              <a:solidFill>
                <a:srgbClr val="002060"/>
              </a:solidFill>
              <a:cs typeface="B Titr" pitchFamily="2" charset="-78"/>
            </a:endParaRPr>
          </a:p>
          <a:p>
            <a:pPr algn="r" rtl="1" fontAlgn="t"/>
            <a:r>
              <a:rPr lang="ar-SA" sz="1200" dirty="0">
                <a:solidFill>
                  <a:srgbClr val="002060"/>
                </a:solidFill>
                <a:cs typeface="B Titr" pitchFamily="2" charset="-78"/>
              </a:rPr>
              <a:t>10- چینش مناسب  صندلی ها درکلاس </a:t>
            </a:r>
            <a:endParaRPr lang="en-US" sz="1200" b="1" dirty="0">
              <a:solidFill>
                <a:srgbClr val="002060"/>
              </a:solidFill>
              <a:cs typeface="B Titr" pitchFamily="2" charset="-78"/>
            </a:endParaRPr>
          </a:p>
          <a:p>
            <a:pPr algn="r" rtl="1" fontAlgn="t"/>
            <a:r>
              <a:rPr lang="ar-SA" sz="1200" dirty="0">
                <a:solidFill>
                  <a:srgbClr val="002060"/>
                </a:solidFill>
                <a:cs typeface="B Titr" pitchFamily="2" charset="-78"/>
              </a:rPr>
              <a:t>11- جالب و جذاب نمودن نمای داخل کلاس </a:t>
            </a:r>
            <a:endParaRPr lang="en-US" sz="1200" b="1" dirty="0">
              <a:solidFill>
                <a:srgbClr val="002060"/>
              </a:solidFill>
              <a:cs typeface="B Titr" pitchFamily="2" charset="-78"/>
            </a:endParaRPr>
          </a:p>
          <a:p>
            <a:pPr algn="r" rtl="1" fontAlgn="t"/>
            <a:r>
              <a:rPr lang="ar-SA" sz="1200" dirty="0">
                <a:solidFill>
                  <a:srgbClr val="002060"/>
                </a:solidFill>
                <a:cs typeface="B Titr" pitchFamily="2" charset="-78"/>
              </a:rPr>
              <a:t>12- تامین  تجهیزات ، فناوری  و منابع اطلاعاتی مورد نیاز در کلاس</a:t>
            </a:r>
            <a:endParaRPr lang="en-US" sz="1200" b="1" dirty="0">
              <a:solidFill>
                <a:srgbClr val="002060"/>
              </a:solidFill>
              <a:cs typeface="B Titr" pitchFamily="2" charset="-78"/>
            </a:endParaRPr>
          </a:p>
        </p:txBody>
      </p:sp>
      <p:sp>
        <p:nvSpPr>
          <p:cNvPr id="10" name="Rectangle 9"/>
          <p:cNvSpPr/>
          <p:nvPr/>
        </p:nvSpPr>
        <p:spPr>
          <a:xfrm>
            <a:off x="3507346" y="1905000"/>
            <a:ext cx="2588654" cy="1295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1600" dirty="0" smtClean="0">
                <a:solidFill>
                  <a:srgbClr val="7030A0"/>
                </a:solidFill>
                <a:cs typeface="B Titr" pitchFamily="2" charset="-78"/>
              </a:rPr>
              <a:t>1</a:t>
            </a:r>
            <a:r>
              <a:rPr lang="ar-SA" sz="1600" dirty="0" smtClean="0">
                <a:solidFill>
                  <a:srgbClr val="7030A0"/>
                </a:solidFill>
                <a:cs typeface="B Titr" pitchFamily="2" charset="-78"/>
              </a:rPr>
              <a:t>-1</a:t>
            </a:r>
            <a:r>
              <a:rPr lang="ar-SA" sz="1600" dirty="0">
                <a:solidFill>
                  <a:srgbClr val="7030A0"/>
                </a:solidFill>
                <a:cs typeface="B Titr" pitchFamily="2" charset="-78"/>
              </a:rPr>
              <a:t>) تامین نیاز های  فیزیولوژیک دانش آموزان</a:t>
            </a:r>
            <a:endParaRPr lang="en-US" sz="1600" dirty="0"/>
          </a:p>
        </p:txBody>
      </p:sp>
      <p:sp>
        <p:nvSpPr>
          <p:cNvPr id="11" name="Rectangle 10"/>
          <p:cNvSpPr/>
          <p:nvPr/>
        </p:nvSpPr>
        <p:spPr>
          <a:xfrm>
            <a:off x="3505200" y="2971800"/>
            <a:ext cx="2590800" cy="2590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r" rtl="1" fontAlgn="t"/>
            <a:r>
              <a:rPr lang="fa-IR" sz="1600" b="1" dirty="0" smtClean="0">
                <a:solidFill>
                  <a:srgbClr val="7030A0"/>
                </a:solidFill>
                <a:latin typeface="Times New Roman"/>
                <a:ea typeface="Calibri"/>
                <a:cs typeface="B Titr" pitchFamily="2" charset="-78"/>
              </a:rPr>
              <a:t>1-2) </a:t>
            </a:r>
            <a:r>
              <a:rPr lang="ar-SA" sz="1600" b="1" dirty="0" smtClean="0">
                <a:solidFill>
                  <a:srgbClr val="7030A0"/>
                </a:solidFill>
                <a:latin typeface="Times New Roman"/>
                <a:ea typeface="Calibri"/>
                <a:cs typeface="B Titr" pitchFamily="2" charset="-78"/>
              </a:rPr>
              <a:t>تامین  </a:t>
            </a:r>
            <a:r>
              <a:rPr lang="ar-SA" sz="1600" b="1" dirty="0">
                <a:solidFill>
                  <a:srgbClr val="7030A0"/>
                </a:solidFill>
                <a:latin typeface="Times New Roman"/>
                <a:ea typeface="Calibri"/>
                <a:cs typeface="B Titr" pitchFamily="2" charset="-78"/>
              </a:rPr>
              <a:t>فضای فیزیکی مناسب  در کلاس</a:t>
            </a:r>
            <a:endParaRPr lang="en-US" sz="1600" b="1" dirty="0">
              <a:solidFill>
                <a:srgbClr val="7030A0"/>
              </a:solidFill>
              <a:cs typeface="B Titr" pitchFamily="2" charset="-78"/>
            </a:endParaRPr>
          </a:p>
        </p:txBody>
      </p:sp>
      <p:sp>
        <p:nvSpPr>
          <p:cNvPr id="12" name="Rectangle 11"/>
          <p:cNvSpPr/>
          <p:nvPr/>
        </p:nvSpPr>
        <p:spPr>
          <a:xfrm>
            <a:off x="3505200" y="1447800"/>
            <a:ext cx="2590800" cy="533400"/>
          </a:xfrm>
          <a:prstGeom prst="rect">
            <a:avLst/>
          </a:prstGeom>
          <a:solidFill>
            <a:srgbClr val="FFC000"/>
          </a:solidFill>
        </p:spPr>
        <p:style>
          <a:lnRef idx="1">
            <a:schemeClr val="accent1"/>
          </a:lnRef>
          <a:fillRef idx="2">
            <a:schemeClr val="accent1"/>
          </a:fillRef>
          <a:effectRef idx="1">
            <a:schemeClr val="accent1"/>
          </a:effectRef>
          <a:fontRef idx="minor">
            <a:schemeClr val="dk1"/>
          </a:fontRef>
        </p:style>
        <p:txBody>
          <a:bodyPr rtlCol="0" anchor="ctr"/>
          <a:lstStyle/>
          <a:p>
            <a:pPr algn="ctr" rtl="1">
              <a:spcAft>
                <a:spcPts val="0"/>
              </a:spcAft>
            </a:pPr>
            <a:r>
              <a:rPr lang="fa-IR" sz="1600" b="1" dirty="0" smtClean="0">
                <a:cs typeface="B Titr" pitchFamily="2" charset="-78"/>
              </a:rPr>
              <a:t>ملاک ها (مضامین سازمان دهنده سطح1)</a:t>
            </a:r>
            <a:endParaRPr lang="en-US" sz="1600" b="1" dirty="0">
              <a:latin typeface="Times New Roman"/>
              <a:ea typeface="Times New Roman"/>
              <a:cs typeface="B Titr" pitchFamily="2" charset="-78"/>
            </a:endParaRPr>
          </a:p>
        </p:txBody>
      </p:sp>
      <p:sp>
        <p:nvSpPr>
          <p:cNvPr id="13" name="Rectangle 12"/>
          <p:cNvSpPr/>
          <p:nvPr/>
        </p:nvSpPr>
        <p:spPr>
          <a:xfrm>
            <a:off x="914400" y="1447800"/>
            <a:ext cx="2590800" cy="533400"/>
          </a:xfrm>
          <a:prstGeom prst="rect">
            <a:avLst/>
          </a:prstGeom>
          <a:solidFill>
            <a:srgbClr val="FFC000"/>
          </a:solidFill>
        </p:spPr>
        <p:style>
          <a:lnRef idx="1">
            <a:schemeClr val="accent1"/>
          </a:lnRef>
          <a:fillRef idx="2">
            <a:schemeClr val="accent1"/>
          </a:fillRef>
          <a:effectRef idx="1">
            <a:schemeClr val="accent1"/>
          </a:effectRef>
          <a:fontRef idx="minor">
            <a:schemeClr val="dk1"/>
          </a:fontRef>
        </p:style>
        <p:txBody>
          <a:bodyPr rtlCol="0" anchor="ctr"/>
          <a:lstStyle/>
          <a:p>
            <a:pPr algn="ctr" rtl="1">
              <a:spcAft>
                <a:spcPts val="0"/>
              </a:spcAft>
            </a:pPr>
            <a:r>
              <a:rPr lang="fa-IR" b="1" dirty="0" smtClean="0">
                <a:cs typeface="B Titr" pitchFamily="2" charset="-78"/>
              </a:rPr>
              <a:t>نشانگرها(مضامین پایه)</a:t>
            </a:r>
            <a:endParaRPr lang="en-US" b="1" dirty="0">
              <a:latin typeface="Times New Roman"/>
              <a:ea typeface="Times New Roman"/>
              <a:cs typeface="B Titr" pitchFamily="2" charset="-78"/>
            </a:endParaRPr>
          </a:p>
        </p:txBody>
      </p:sp>
      <p:sp>
        <p:nvSpPr>
          <p:cNvPr id="14" name="TextBox 13"/>
          <p:cNvSpPr txBox="1"/>
          <p:nvPr/>
        </p:nvSpPr>
        <p:spPr>
          <a:xfrm>
            <a:off x="8153400" y="228600"/>
            <a:ext cx="685800" cy="523220"/>
          </a:xfrm>
          <a:prstGeom prst="rect">
            <a:avLst/>
          </a:prstGeom>
          <a:noFill/>
        </p:spPr>
        <p:txBody>
          <a:bodyPr wrap="square" rtlCol="1">
            <a:spAutoFit/>
          </a:bodyPr>
          <a:lstStyle/>
          <a:p>
            <a:pPr algn="ctr"/>
            <a:r>
              <a:rPr lang="fa-IR" sz="2800" dirty="0" smtClean="0">
                <a:solidFill>
                  <a:srgbClr val="FF0000"/>
                </a:solidFill>
                <a:cs typeface="B Titr" panose="00000700000000000000" pitchFamily="2" charset="-78"/>
              </a:rPr>
              <a:t>14</a:t>
            </a:r>
            <a:endParaRPr lang="fa-IR" sz="2800" dirty="0">
              <a:solidFill>
                <a:srgbClr val="FF0000"/>
              </a:solidFill>
              <a:cs typeface="B Titr" panose="000007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1" nodeType="clickEffect">
                                  <p:stCondLst>
                                    <p:cond delay="0"/>
                                  </p:stCondLst>
                                  <p:childTnLst>
                                    <p:animScale>
                                      <p:cBhvr>
                                        <p:cTn id="10" dur="2000" fill="hold"/>
                                        <p:tgtEl>
                                          <p:spTgt spid="5"/>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000"/>
                                        <p:tgtEl>
                                          <p:spTgt spid="8"/>
                                        </p:tgtEl>
                                      </p:cBhvr>
                                    </p:animEffect>
                                    <p:anim calcmode="lin" valueType="num">
                                      <p:cBhvr>
                                        <p:cTn id="45" dur="1000" fill="hold"/>
                                        <p:tgtEl>
                                          <p:spTgt spid="8"/>
                                        </p:tgtEl>
                                        <p:attrNameLst>
                                          <p:attrName>ppt_x</p:attrName>
                                        </p:attrNameLst>
                                      </p:cBhvr>
                                      <p:tavLst>
                                        <p:tav tm="0">
                                          <p:val>
                                            <p:strVal val="#ppt_x"/>
                                          </p:val>
                                        </p:tav>
                                        <p:tav tm="100000">
                                          <p:val>
                                            <p:strVal val="#ppt_x"/>
                                          </p:val>
                                        </p:tav>
                                      </p:tavLst>
                                    </p:anim>
                                    <p:anim calcmode="lin" valueType="num">
                                      <p:cBhvr>
                                        <p:cTn id="46" dur="1000" fill="hold"/>
                                        <p:tgtEl>
                                          <p:spTgt spid="8"/>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7" grpId="0" animBg="1"/>
      <p:bldP spid="8" grpId="0" animBg="1"/>
      <p:bldP spid="9" grpId="0" animBg="1"/>
      <p:bldP spid="10" grpId="0" animBg="1"/>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4" name="Rectangle 3"/>
          <p:cNvSpPr/>
          <p:nvPr/>
        </p:nvSpPr>
        <p:spPr>
          <a:xfrm>
            <a:off x="6172200" y="685800"/>
            <a:ext cx="2133600" cy="457200"/>
          </a:xfrm>
          <a:prstGeom prst="rect">
            <a:avLst/>
          </a:prstGeom>
          <a:solidFill>
            <a:srgbClr val="FFC000"/>
          </a:solidFill>
        </p:spPr>
        <p:style>
          <a:lnRef idx="1">
            <a:schemeClr val="accent1"/>
          </a:lnRef>
          <a:fillRef idx="2">
            <a:schemeClr val="accent1"/>
          </a:fillRef>
          <a:effectRef idx="1">
            <a:schemeClr val="accent1"/>
          </a:effectRef>
          <a:fontRef idx="minor">
            <a:schemeClr val="dk1"/>
          </a:fontRef>
        </p:style>
        <p:txBody>
          <a:bodyPr rtlCol="0" anchor="ctr"/>
          <a:lstStyle/>
          <a:p>
            <a:pPr algn="ctr" rtl="1">
              <a:spcAft>
                <a:spcPts val="0"/>
              </a:spcAft>
            </a:pPr>
            <a:r>
              <a:rPr lang="fa-IR" b="1" dirty="0" smtClean="0">
                <a:cs typeface="B Titr" pitchFamily="2" charset="-78"/>
              </a:rPr>
              <a:t>عوامل (مضامین سازمان دهنده سطح2)</a:t>
            </a:r>
            <a:endParaRPr lang="en-US" b="1" dirty="0">
              <a:latin typeface="Times New Roman"/>
              <a:ea typeface="Times New Roman"/>
              <a:cs typeface="B Titr" pitchFamily="2" charset="-78"/>
            </a:endParaRPr>
          </a:p>
        </p:txBody>
      </p:sp>
      <p:sp>
        <p:nvSpPr>
          <p:cNvPr id="5" name="Rectangle 4"/>
          <p:cNvSpPr/>
          <p:nvPr/>
        </p:nvSpPr>
        <p:spPr>
          <a:xfrm>
            <a:off x="6172200" y="1143000"/>
            <a:ext cx="2133600" cy="54102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ar-SA" dirty="0" smtClean="0">
                <a:solidFill>
                  <a:schemeClr val="tx1"/>
                </a:solidFill>
                <a:cs typeface="B Titr" pitchFamily="2" charset="-78"/>
              </a:rPr>
              <a:t>2</a:t>
            </a:r>
            <a:r>
              <a:rPr lang="ar-SA" sz="2000" dirty="0" smtClean="0">
                <a:solidFill>
                  <a:schemeClr val="tx1"/>
                </a:solidFill>
                <a:cs typeface="B Titr" pitchFamily="2" charset="-78"/>
              </a:rPr>
              <a:t>)</a:t>
            </a:r>
            <a:r>
              <a:rPr lang="ar-SA" sz="2000" dirty="0">
                <a:solidFill>
                  <a:schemeClr val="tx1"/>
                </a:solidFill>
                <a:cs typeface="B Titr" pitchFamily="2" charset="-78"/>
              </a:rPr>
              <a:t> محیط </a:t>
            </a:r>
            <a:r>
              <a:rPr lang="ar-SA" sz="2000" dirty="0" smtClean="0">
                <a:solidFill>
                  <a:schemeClr val="tx1"/>
                </a:solidFill>
                <a:cs typeface="B Titr" pitchFamily="2" charset="-78"/>
              </a:rPr>
              <a:t>اجتماعی-روانی</a:t>
            </a:r>
            <a:endParaRPr lang="fa-IR" sz="2000" dirty="0" smtClean="0">
              <a:solidFill>
                <a:schemeClr val="tx1"/>
              </a:solidFill>
              <a:cs typeface="B Titr" pitchFamily="2" charset="-78"/>
            </a:endParaRPr>
          </a:p>
          <a:p>
            <a:pPr algn="ctr" rtl="1"/>
            <a:endParaRPr lang="en-US" sz="2000" dirty="0">
              <a:solidFill>
                <a:schemeClr val="tx1"/>
              </a:solidFill>
              <a:cs typeface="B Titr" pitchFamily="2" charset="-78"/>
            </a:endParaRPr>
          </a:p>
          <a:p>
            <a:pPr algn="ctr" rtl="1">
              <a:spcAft>
                <a:spcPts val="0"/>
              </a:spcAft>
            </a:pPr>
            <a:r>
              <a:rPr lang="fa-IR" sz="1400" dirty="0" smtClean="0">
                <a:cs typeface="B Titr" panose="00000700000000000000" pitchFamily="2" charset="-78"/>
              </a:rPr>
              <a:t>(5 ملاک و23نشانگر)</a:t>
            </a:r>
            <a:endParaRPr lang="en-US" sz="1400" dirty="0">
              <a:cs typeface="B Titr" panose="00000700000000000000" pitchFamily="2" charset="-78"/>
            </a:endParaRPr>
          </a:p>
        </p:txBody>
      </p:sp>
      <p:sp>
        <p:nvSpPr>
          <p:cNvPr id="6" name="Rectangle 5"/>
          <p:cNvSpPr/>
          <p:nvPr/>
        </p:nvSpPr>
        <p:spPr>
          <a:xfrm>
            <a:off x="3657600" y="1142997"/>
            <a:ext cx="2514600" cy="289559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rtl="1">
              <a:spcAft>
                <a:spcPts val="0"/>
              </a:spcAft>
            </a:pPr>
            <a:r>
              <a:rPr lang="ar-SA" sz="1600" dirty="0" smtClean="0">
                <a:solidFill>
                  <a:srgbClr val="7030A0"/>
                </a:solidFill>
                <a:cs typeface="B Titr" pitchFamily="2" charset="-78"/>
              </a:rPr>
              <a:t>2-1) ایجاد فضای عاطفی و روانی مناسب در کلاس</a:t>
            </a:r>
            <a:endParaRPr lang="en-US" sz="1600" b="1" dirty="0" smtClean="0">
              <a:solidFill>
                <a:srgbClr val="7030A0"/>
              </a:solidFill>
              <a:latin typeface="Times New Roman"/>
              <a:ea typeface="Times New Roman"/>
              <a:cs typeface="B Titr" pitchFamily="2" charset="-78"/>
            </a:endParaRPr>
          </a:p>
          <a:p>
            <a:pPr algn="ctr"/>
            <a:endParaRPr lang="en-US" dirty="0"/>
          </a:p>
        </p:txBody>
      </p:sp>
      <p:sp>
        <p:nvSpPr>
          <p:cNvPr id="7" name="Rectangle 6"/>
          <p:cNvSpPr/>
          <p:nvPr/>
        </p:nvSpPr>
        <p:spPr>
          <a:xfrm>
            <a:off x="3657600" y="4038590"/>
            <a:ext cx="2514600" cy="251460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rtl="1">
              <a:spcAft>
                <a:spcPts val="0"/>
              </a:spcAft>
            </a:pPr>
            <a:r>
              <a:rPr lang="fa-IR" sz="1600" dirty="0" smtClean="0">
                <a:solidFill>
                  <a:srgbClr val="7030A0"/>
                </a:solidFill>
                <a:cs typeface="B Titr" pitchFamily="2" charset="-78"/>
              </a:rPr>
              <a:t>2</a:t>
            </a:r>
            <a:r>
              <a:rPr lang="ar-SA" sz="1600" dirty="0" smtClean="0">
                <a:solidFill>
                  <a:srgbClr val="7030A0"/>
                </a:solidFill>
                <a:cs typeface="B Titr" pitchFamily="2" charset="-78"/>
              </a:rPr>
              <a:t>-2</a:t>
            </a:r>
            <a:r>
              <a:rPr lang="ar-SA" sz="1600" dirty="0">
                <a:solidFill>
                  <a:srgbClr val="7030A0"/>
                </a:solidFill>
                <a:cs typeface="B Titr" pitchFamily="2" charset="-78"/>
              </a:rPr>
              <a:t>) تامین نیازدانش آموزان به عشق و تعلق</a:t>
            </a:r>
            <a:endParaRPr lang="en-US" sz="1600" dirty="0">
              <a:solidFill>
                <a:srgbClr val="7030A0"/>
              </a:solidFill>
              <a:latin typeface="Times New Roman"/>
              <a:ea typeface="Times New Roman"/>
              <a:cs typeface="B Titr" pitchFamily="2" charset="-78"/>
            </a:endParaRPr>
          </a:p>
          <a:p>
            <a:pPr algn="ctr"/>
            <a:endParaRPr lang="en-US" dirty="0"/>
          </a:p>
        </p:txBody>
      </p:sp>
      <p:sp>
        <p:nvSpPr>
          <p:cNvPr id="8" name="Rectangle 7"/>
          <p:cNvSpPr/>
          <p:nvPr/>
        </p:nvSpPr>
        <p:spPr>
          <a:xfrm>
            <a:off x="685800" y="1142999"/>
            <a:ext cx="2971800" cy="289559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fontAlgn="t"/>
            <a:r>
              <a:rPr lang="ar-SA" sz="1300" b="1" dirty="0" smtClean="0">
                <a:solidFill>
                  <a:srgbClr val="002060"/>
                </a:solidFill>
                <a:cs typeface="B Titr" pitchFamily="2" charset="-78"/>
              </a:rPr>
              <a:t>1</a:t>
            </a:r>
            <a:r>
              <a:rPr lang="ar-SA" sz="1200" b="1" dirty="0" smtClean="0">
                <a:solidFill>
                  <a:srgbClr val="002060"/>
                </a:solidFill>
                <a:cs typeface="B Titr" pitchFamily="2" charset="-78"/>
              </a:rPr>
              <a:t>- تدارک  شرایطی که دانش آموزان درکلاس نظم را احساس کنند </a:t>
            </a:r>
            <a:endParaRPr lang="en-US" sz="1200" b="1" dirty="0" smtClean="0">
              <a:solidFill>
                <a:srgbClr val="002060"/>
              </a:solidFill>
              <a:cs typeface="B Titr" pitchFamily="2" charset="-78"/>
            </a:endParaRPr>
          </a:p>
          <a:p>
            <a:pPr algn="r" rtl="1" fontAlgn="t"/>
            <a:r>
              <a:rPr lang="ar-SA" sz="1200" b="1" dirty="0" smtClean="0">
                <a:solidFill>
                  <a:srgbClr val="002060"/>
                </a:solidFill>
                <a:cs typeface="B Titr" pitchFamily="2" charset="-78"/>
              </a:rPr>
              <a:t>2-  ایجاد احساس امنیت روانی  در دانش آموزان</a:t>
            </a:r>
            <a:endParaRPr lang="en-US" sz="1200" b="1" dirty="0" smtClean="0">
              <a:solidFill>
                <a:srgbClr val="002060"/>
              </a:solidFill>
              <a:cs typeface="B Titr" pitchFamily="2" charset="-78"/>
            </a:endParaRPr>
          </a:p>
          <a:p>
            <a:pPr algn="r" rtl="1" fontAlgn="t"/>
            <a:r>
              <a:rPr lang="ar-SA" sz="1200" b="1" dirty="0" smtClean="0">
                <a:solidFill>
                  <a:srgbClr val="002060"/>
                </a:solidFill>
                <a:cs typeface="B Titr" pitchFamily="2" charset="-78"/>
              </a:rPr>
              <a:t>3- عدم تهدید دانش آموزان درکلاس</a:t>
            </a:r>
            <a:endParaRPr lang="en-US" sz="1200" b="1" dirty="0" smtClean="0">
              <a:solidFill>
                <a:srgbClr val="002060"/>
              </a:solidFill>
              <a:cs typeface="B Titr" pitchFamily="2" charset="-78"/>
            </a:endParaRPr>
          </a:p>
          <a:p>
            <a:pPr algn="r" rtl="1" fontAlgn="t"/>
            <a:r>
              <a:rPr lang="ar-SA" sz="1200" b="1" dirty="0" smtClean="0">
                <a:solidFill>
                  <a:srgbClr val="002060"/>
                </a:solidFill>
                <a:cs typeface="B Titr" pitchFamily="2" charset="-78"/>
              </a:rPr>
              <a:t>4- عدم تطمیع دانش آموزان در کلاس</a:t>
            </a:r>
            <a:endParaRPr lang="en-US" sz="1200" b="1" dirty="0" smtClean="0">
              <a:solidFill>
                <a:srgbClr val="002060"/>
              </a:solidFill>
              <a:cs typeface="B Titr" pitchFamily="2" charset="-78"/>
            </a:endParaRPr>
          </a:p>
          <a:p>
            <a:pPr algn="r" rtl="1" fontAlgn="t"/>
            <a:r>
              <a:rPr lang="ar-SA" sz="1200" b="1" dirty="0" smtClean="0">
                <a:solidFill>
                  <a:srgbClr val="002060"/>
                </a:solidFill>
                <a:cs typeface="B Titr" pitchFamily="2" charset="-78"/>
              </a:rPr>
              <a:t>5- اجتناب از تنبیه دانش آموزان در کلاس</a:t>
            </a:r>
            <a:endParaRPr lang="en-US" sz="1200" b="1" dirty="0" smtClean="0">
              <a:solidFill>
                <a:srgbClr val="002060"/>
              </a:solidFill>
              <a:cs typeface="B Titr" pitchFamily="2" charset="-78"/>
            </a:endParaRPr>
          </a:p>
          <a:p>
            <a:pPr lvl="0" algn="r" rtl="1" fontAlgn="t"/>
            <a:r>
              <a:rPr lang="ar-SA" sz="1200" b="1" dirty="0" smtClean="0">
                <a:solidFill>
                  <a:srgbClr val="002060"/>
                </a:solidFill>
                <a:cs typeface="B Titr" pitchFamily="2" charset="-78"/>
              </a:rPr>
              <a:t>6- تعیین مقررات و رویه های معمول برای کلاس ضمن توجه به نوآوری</a:t>
            </a:r>
            <a:endParaRPr lang="fa-IR" sz="1200" b="1" dirty="0" smtClean="0">
              <a:solidFill>
                <a:srgbClr val="002060"/>
              </a:solidFill>
              <a:cs typeface="B Titr" pitchFamily="2" charset="-78"/>
            </a:endParaRPr>
          </a:p>
          <a:p>
            <a:pPr algn="r" rtl="1" fontAlgn="t"/>
            <a:r>
              <a:rPr lang="fa-IR" sz="1200" dirty="0" smtClean="0">
                <a:solidFill>
                  <a:srgbClr val="002060"/>
                </a:solidFill>
                <a:cs typeface="B Titr" pitchFamily="2" charset="-78"/>
              </a:rPr>
              <a:t>7</a:t>
            </a:r>
            <a:r>
              <a:rPr lang="ar-SA" sz="1200" dirty="0" smtClean="0">
                <a:solidFill>
                  <a:srgbClr val="002060"/>
                </a:solidFill>
                <a:cs typeface="B Titr" pitchFamily="2" charset="-78"/>
              </a:rPr>
              <a:t>-  </a:t>
            </a:r>
            <a:r>
              <a:rPr lang="ar-SA" sz="1200" dirty="0">
                <a:solidFill>
                  <a:srgbClr val="002060"/>
                </a:solidFill>
                <a:cs typeface="B Titr" pitchFamily="2" charset="-78"/>
              </a:rPr>
              <a:t>کمک به دانش آموزان  برای مدیریت  عواطف و </a:t>
            </a:r>
            <a:r>
              <a:rPr lang="ar-SA" sz="1200" dirty="0" smtClean="0">
                <a:solidFill>
                  <a:srgbClr val="002060"/>
                </a:solidFill>
                <a:cs typeface="B Titr" pitchFamily="2" charset="-78"/>
              </a:rPr>
              <a:t>احساسات</a:t>
            </a:r>
            <a:endParaRPr lang="fa-IR" sz="1200" dirty="0" smtClean="0">
              <a:solidFill>
                <a:srgbClr val="002060"/>
              </a:solidFill>
              <a:cs typeface="B Titr" pitchFamily="2" charset="-78"/>
            </a:endParaRPr>
          </a:p>
          <a:p>
            <a:pPr algn="r" rtl="1" fontAlgn="t"/>
            <a:r>
              <a:rPr lang="fa-IR" sz="1200" dirty="0">
                <a:solidFill>
                  <a:srgbClr val="002060"/>
                </a:solidFill>
                <a:cs typeface="B Titr" pitchFamily="2" charset="-78"/>
              </a:rPr>
              <a:t>8</a:t>
            </a:r>
            <a:r>
              <a:rPr lang="fa-IR" sz="1200" dirty="0" smtClean="0">
                <a:solidFill>
                  <a:srgbClr val="002060"/>
                </a:solidFill>
                <a:cs typeface="B Titr" pitchFamily="2" charset="-78"/>
              </a:rPr>
              <a:t>-</a:t>
            </a:r>
            <a:r>
              <a:rPr lang="ar-SA" sz="1200" dirty="0" smtClean="0">
                <a:solidFill>
                  <a:srgbClr val="002060"/>
                </a:solidFill>
                <a:cs typeface="B Titr" pitchFamily="2" charset="-78"/>
              </a:rPr>
              <a:t>به </a:t>
            </a:r>
            <a:r>
              <a:rPr lang="ar-SA" sz="1200" dirty="0">
                <a:solidFill>
                  <a:srgbClr val="002060"/>
                </a:solidFill>
                <a:cs typeface="B Titr" pitchFamily="2" charset="-78"/>
              </a:rPr>
              <a:t>کار گیری روش های مناسب در کلاس برای کاهش استرس دانش آموزان</a:t>
            </a:r>
            <a:endParaRPr lang="en-US" sz="1200" dirty="0">
              <a:solidFill>
                <a:srgbClr val="002060"/>
              </a:solidFill>
              <a:latin typeface="Times New Roman"/>
              <a:ea typeface="Times New Roman"/>
              <a:cs typeface="B Titr" pitchFamily="2" charset="-78"/>
            </a:endParaRPr>
          </a:p>
          <a:p>
            <a:pPr lvl="0" algn="r" rtl="1" fontAlgn="t"/>
            <a:endParaRPr lang="en-US" sz="1200" dirty="0">
              <a:solidFill>
                <a:srgbClr val="002060"/>
              </a:solidFill>
              <a:latin typeface="Times New Roman"/>
              <a:ea typeface="Times New Roman"/>
              <a:cs typeface="B Titr" pitchFamily="2" charset="-78"/>
            </a:endParaRPr>
          </a:p>
          <a:p>
            <a:pPr algn="r" rtl="1" fontAlgn="t"/>
            <a:endParaRPr lang="en-US" sz="1100" b="1" dirty="0">
              <a:solidFill>
                <a:srgbClr val="FF0000"/>
              </a:solidFill>
              <a:cs typeface="B Titr" pitchFamily="2" charset="-78"/>
            </a:endParaRPr>
          </a:p>
        </p:txBody>
      </p:sp>
      <p:sp>
        <p:nvSpPr>
          <p:cNvPr id="9" name="Rectangle 8"/>
          <p:cNvSpPr/>
          <p:nvPr/>
        </p:nvSpPr>
        <p:spPr>
          <a:xfrm>
            <a:off x="685800" y="4038593"/>
            <a:ext cx="2952482" cy="250333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fontAlgn="t"/>
            <a:r>
              <a:rPr lang="fa-IR" sz="1200" dirty="0" smtClean="0">
                <a:solidFill>
                  <a:srgbClr val="002060"/>
                </a:solidFill>
                <a:cs typeface="B Titr" pitchFamily="2" charset="-78"/>
              </a:rPr>
              <a:t>9</a:t>
            </a:r>
            <a:r>
              <a:rPr lang="ar-SA" sz="1200" dirty="0" smtClean="0">
                <a:solidFill>
                  <a:srgbClr val="002060"/>
                </a:solidFill>
                <a:cs typeface="B Titr" pitchFamily="2" charset="-78"/>
              </a:rPr>
              <a:t>- تقویت روابط معلم با دانش آموزان </a:t>
            </a:r>
            <a:endParaRPr lang="fa-IR" sz="1200" dirty="0" smtClean="0">
              <a:solidFill>
                <a:srgbClr val="002060"/>
              </a:solidFill>
              <a:cs typeface="B Titr" pitchFamily="2" charset="-78"/>
            </a:endParaRPr>
          </a:p>
          <a:p>
            <a:pPr algn="r" rtl="1" fontAlgn="t"/>
            <a:endParaRPr lang="en-US" sz="1200" dirty="0" smtClean="0">
              <a:solidFill>
                <a:srgbClr val="002060"/>
              </a:solidFill>
              <a:cs typeface="B Titr" pitchFamily="2" charset="-78"/>
            </a:endParaRPr>
          </a:p>
          <a:p>
            <a:pPr algn="r" rtl="1" fontAlgn="t"/>
            <a:r>
              <a:rPr lang="ar-SA" sz="1200" dirty="0" smtClean="0">
                <a:solidFill>
                  <a:srgbClr val="002060"/>
                </a:solidFill>
                <a:cs typeface="B Titr" pitchFamily="2" charset="-78"/>
              </a:rPr>
              <a:t>10- تقویت روابط دانش آموزان بایکدیگر</a:t>
            </a:r>
            <a:endParaRPr lang="fa-IR" sz="1200" dirty="0" smtClean="0">
              <a:solidFill>
                <a:srgbClr val="002060"/>
              </a:solidFill>
              <a:cs typeface="B Titr" pitchFamily="2" charset="-78"/>
            </a:endParaRPr>
          </a:p>
          <a:p>
            <a:pPr algn="r" rtl="1" fontAlgn="t"/>
            <a:endParaRPr lang="en-US" sz="1200" dirty="0" smtClean="0">
              <a:solidFill>
                <a:srgbClr val="002060"/>
              </a:solidFill>
              <a:cs typeface="B Titr" pitchFamily="2" charset="-78"/>
            </a:endParaRPr>
          </a:p>
          <a:p>
            <a:pPr algn="r" rtl="1" fontAlgn="t"/>
            <a:r>
              <a:rPr lang="ar-SA" sz="1200" dirty="0" smtClean="0">
                <a:solidFill>
                  <a:srgbClr val="002060"/>
                </a:solidFill>
                <a:cs typeface="B Titr" pitchFamily="2" charset="-78"/>
              </a:rPr>
              <a:t>11- تقویت  حس تعلق  دانش آموزان به کلاس</a:t>
            </a:r>
            <a:endParaRPr lang="en-US" sz="1200" dirty="0">
              <a:solidFill>
                <a:srgbClr val="002060"/>
              </a:solidFill>
              <a:cs typeface="B Titr" pitchFamily="2" charset="-78"/>
            </a:endParaRPr>
          </a:p>
        </p:txBody>
      </p:sp>
      <p:sp>
        <p:nvSpPr>
          <p:cNvPr id="10" name="Rectangle 9"/>
          <p:cNvSpPr/>
          <p:nvPr/>
        </p:nvSpPr>
        <p:spPr>
          <a:xfrm>
            <a:off x="3656527" y="685799"/>
            <a:ext cx="2515673" cy="457201"/>
          </a:xfrm>
          <a:prstGeom prst="rect">
            <a:avLst/>
          </a:prstGeom>
          <a:solidFill>
            <a:srgbClr val="FFC000"/>
          </a:solidFill>
        </p:spPr>
        <p:style>
          <a:lnRef idx="1">
            <a:schemeClr val="accent1"/>
          </a:lnRef>
          <a:fillRef idx="2">
            <a:schemeClr val="accent1"/>
          </a:fillRef>
          <a:effectRef idx="1">
            <a:schemeClr val="accent1"/>
          </a:effectRef>
          <a:fontRef idx="minor">
            <a:schemeClr val="dk1"/>
          </a:fontRef>
        </p:style>
        <p:txBody>
          <a:bodyPr rtlCol="0" anchor="ctr"/>
          <a:lstStyle/>
          <a:p>
            <a:pPr algn="ctr" rtl="1">
              <a:spcAft>
                <a:spcPts val="0"/>
              </a:spcAft>
            </a:pPr>
            <a:r>
              <a:rPr lang="fa-IR" sz="1500" b="1" dirty="0" smtClean="0">
                <a:cs typeface="B Titr" pitchFamily="2" charset="-78"/>
              </a:rPr>
              <a:t>ملاک ها (مضامین سازمان دهنده سطح1)</a:t>
            </a:r>
            <a:endParaRPr lang="en-US" sz="1500" b="1" dirty="0">
              <a:latin typeface="Times New Roman"/>
              <a:ea typeface="Times New Roman"/>
              <a:cs typeface="B Titr" pitchFamily="2" charset="-78"/>
            </a:endParaRPr>
          </a:p>
        </p:txBody>
      </p:sp>
      <p:sp>
        <p:nvSpPr>
          <p:cNvPr id="11" name="Rectangle 10"/>
          <p:cNvSpPr/>
          <p:nvPr/>
        </p:nvSpPr>
        <p:spPr>
          <a:xfrm>
            <a:off x="685800" y="685797"/>
            <a:ext cx="2970727" cy="419101"/>
          </a:xfrm>
          <a:prstGeom prst="rect">
            <a:avLst/>
          </a:prstGeom>
          <a:solidFill>
            <a:srgbClr val="FFC000"/>
          </a:solidFill>
        </p:spPr>
        <p:style>
          <a:lnRef idx="1">
            <a:schemeClr val="accent1"/>
          </a:lnRef>
          <a:fillRef idx="2">
            <a:schemeClr val="accent1"/>
          </a:fillRef>
          <a:effectRef idx="1">
            <a:schemeClr val="accent1"/>
          </a:effectRef>
          <a:fontRef idx="minor">
            <a:schemeClr val="dk1"/>
          </a:fontRef>
        </p:style>
        <p:txBody>
          <a:bodyPr rtlCol="0" anchor="ctr"/>
          <a:lstStyle/>
          <a:p>
            <a:pPr algn="ctr" rtl="1">
              <a:spcAft>
                <a:spcPts val="0"/>
              </a:spcAft>
            </a:pPr>
            <a:r>
              <a:rPr lang="fa-IR" b="1" dirty="0" smtClean="0">
                <a:cs typeface="B Titr" pitchFamily="2" charset="-78"/>
              </a:rPr>
              <a:t>نشانگرها (مضامین پایه)</a:t>
            </a:r>
            <a:endParaRPr lang="en-US" b="1" dirty="0">
              <a:latin typeface="Times New Roman"/>
              <a:ea typeface="Times New Roman"/>
              <a:cs typeface="B Titr" pitchFamily="2" charset="-78"/>
            </a:endParaRPr>
          </a:p>
        </p:txBody>
      </p:sp>
      <p:sp>
        <p:nvSpPr>
          <p:cNvPr id="12" name="Oval 11"/>
          <p:cNvSpPr/>
          <p:nvPr/>
        </p:nvSpPr>
        <p:spPr>
          <a:xfrm rot="10800000" flipV="1">
            <a:off x="2971800" y="76201"/>
            <a:ext cx="2590800" cy="533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b="1" dirty="0" smtClean="0">
                <a:solidFill>
                  <a:srgbClr val="FF0000"/>
                </a:solidFill>
                <a:latin typeface="Arial" pitchFamily="34" charset="0"/>
                <a:ea typeface="Times New Roman" pitchFamily="18" charset="0"/>
                <a:cs typeface="B Titr" pitchFamily="2" charset="-78"/>
              </a:rPr>
              <a:t>یافته های بخش کیفی</a:t>
            </a:r>
            <a:endParaRPr lang="fa-IR" sz="1600" dirty="0"/>
          </a:p>
        </p:txBody>
      </p:sp>
      <p:sp>
        <p:nvSpPr>
          <p:cNvPr id="13" name="TextBox 12"/>
          <p:cNvSpPr txBox="1"/>
          <p:nvPr/>
        </p:nvSpPr>
        <p:spPr>
          <a:xfrm>
            <a:off x="8153400" y="228600"/>
            <a:ext cx="685800" cy="523220"/>
          </a:xfrm>
          <a:prstGeom prst="rect">
            <a:avLst/>
          </a:prstGeom>
          <a:noFill/>
        </p:spPr>
        <p:txBody>
          <a:bodyPr wrap="square" rtlCol="1">
            <a:spAutoFit/>
          </a:bodyPr>
          <a:lstStyle/>
          <a:p>
            <a:pPr algn="ctr"/>
            <a:r>
              <a:rPr lang="fa-IR" sz="2800" dirty="0" smtClean="0">
                <a:solidFill>
                  <a:srgbClr val="FF0000"/>
                </a:solidFill>
                <a:cs typeface="B Titr" panose="00000700000000000000" pitchFamily="2" charset="-78"/>
              </a:rPr>
              <a:t>15</a:t>
            </a:r>
            <a:endParaRPr lang="fa-IR" sz="2800" dirty="0">
              <a:solidFill>
                <a:srgbClr val="FF0000"/>
              </a:solidFill>
              <a:cs typeface="B Titr" panose="000007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1" nodeType="clickEffect">
                                  <p:stCondLst>
                                    <p:cond delay="0"/>
                                  </p:stCondLst>
                                  <p:childTnLst>
                                    <p:animScale>
                                      <p:cBhvr>
                                        <p:cTn id="10" dur="2000" fill="hold"/>
                                        <p:tgtEl>
                                          <p:spTgt spid="12"/>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plus(in)">
                                      <p:cBhvr>
                                        <p:cTn id="15" dur="2000"/>
                                        <p:tgtEl>
                                          <p:spTgt spid="4"/>
                                        </p:tgtEl>
                                      </p:cBhvr>
                                    </p:animEffect>
                                  </p:childTnLst>
                                </p:cTn>
                              </p:par>
                              <p:par>
                                <p:cTn id="16" presetID="13" presetClass="entr" presetSubtype="16"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plus(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plus(in)">
                                      <p:cBhvr>
                                        <p:cTn id="23" dur="2000"/>
                                        <p:tgtEl>
                                          <p:spTgt spid="10"/>
                                        </p:tgtEl>
                                      </p:cBhvr>
                                    </p:animEffect>
                                  </p:childTnLst>
                                </p:cTn>
                              </p:par>
                              <p:par>
                                <p:cTn id="24" presetID="13" presetClass="entr" presetSubtype="16"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plus(in)">
                                      <p:cBhvr>
                                        <p:cTn id="26" dur="2000"/>
                                        <p:tgtEl>
                                          <p:spTgt spid="6"/>
                                        </p:tgtEl>
                                      </p:cBhvr>
                                    </p:animEffect>
                                  </p:childTnLst>
                                </p:cTn>
                              </p:par>
                              <p:par>
                                <p:cTn id="27" presetID="13" presetClass="entr" presetSubtype="16"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plus(in)">
                                      <p:cBhvr>
                                        <p:cTn id="29" dur="2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3" presetClass="entr" presetSubtype="16"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plus(in)">
                                      <p:cBhvr>
                                        <p:cTn id="34" dur="2000"/>
                                        <p:tgtEl>
                                          <p:spTgt spid="11"/>
                                        </p:tgtEl>
                                      </p:cBhvr>
                                    </p:animEffect>
                                  </p:childTnLst>
                                </p:cTn>
                              </p:par>
                              <p:par>
                                <p:cTn id="35" presetID="13" presetClass="entr" presetSubtype="16"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plus(in)">
                                      <p:cBhvr>
                                        <p:cTn id="37" dur="2000"/>
                                        <p:tgtEl>
                                          <p:spTgt spid="8"/>
                                        </p:tgtEl>
                                      </p:cBhvr>
                                    </p:animEffect>
                                  </p:childTnLst>
                                </p:cTn>
                              </p:par>
                              <p:par>
                                <p:cTn id="38" presetID="13" presetClass="entr" presetSubtype="16"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plus(in)">
                                      <p:cBhvr>
                                        <p:cTn id="4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2"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4" name="Rectangle 3"/>
          <p:cNvSpPr/>
          <p:nvPr/>
        </p:nvSpPr>
        <p:spPr>
          <a:xfrm>
            <a:off x="6096000" y="685800"/>
            <a:ext cx="2209800" cy="457200"/>
          </a:xfrm>
          <a:prstGeom prst="rect">
            <a:avLst/>
          </a:prstGeom>
          <a:solidFill>
            <a:srgbClr val="FFC000"/>
          </a:solidFill>
        </p:spPr>
        <p:style>
          <a:lnRef idx="1">
            <a:schemeClr val="accent1"/>
          </a:lnRef>
          <a:fillRef idx="2">
            <a:schemeClr val="accent1"/>
          </a:fillRef>
          <a:effectRef idx="1">
            <a:schemeClr val="accent1"/>
          </a:effectRef>
          <a:fontRef idx="minor">
            <a:schemeClr val="dk1"/>
          </a:fontRef>
        </p:style>
        <p:txBody>
          <a:bodyPr rtlCol="0" anchor="ctr"/>
          <a:lstStyle/>
          <a:p>
            <a:pPr algn="ctr" rtl="1">
              <a:spcAft>
                <a:spcPts val="0"/>
              </a:spcAft>
            </a:pPr>
            <a:r>
              <a:rPr lang="fa-IR" b="1" dirty="0" smtClean="0">
                <a:cs typeface="B Titr" pitchFamily="2" charset="-78"/>
              </a:rPr>
              <a:t>عوامل (مضامین سازمان دهنده سطح2)</a:t>
            </a:r>
            <a:endParaRPr lang="en-US" b="1" dirty="0">
              <a:latin typeface="Times New Roman"/>
              <a:ea typeface="Times New Roman"/>
              <a:cs typeface="B Titr" pitchFamily="2" charset="-78"/>
            </a:endParaRPr>
          </a:p>
        </p:txBody>
      </p:sp>
      <p:sp>
        <p:nvSpPr>
          <p:cNvPr id="5" name="Rectangle 4"/>
          <p:cNvSpPr/>
          <p:nvPr/>
        </p:nvSpPr>
        <p:spPr>
          <a:xfrm>
            <a:off x="6096000" y="1143000"/>
            <a:ext cx="2209800" cy="5334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spcAft>
                <a:spcPts val="0"/>
              </a:spcAft>
            </a:pPr>
            <a:r>
              <a:rPr lang="ar-SA" dirty="0" smtClean="0">
                <a:solidFill>
                  <a:schemeClr val="tx1"/>
                </a:solidFill>
                <a:cs typeface="B Titr" pitchFamily="2" charset="-78"/>
              </a:rPr>
              <a:t>2</a:t>
            </a:r>
            <a:r>
              <a:rPr lang="ar-SA" sz="2000" dirty="0" smtClean="0">
                <a:solidFill>
                  <a:schemeClr val="tx1"/>
                </a:solidFill>
                <a:cs typeface="B Titr" pitchFamily="2" charset="-78"/>
              </a:rPr>
              <a:t>)محیط اجتماعی-روانی</a:t>
            </a:r>
            <a:endParaRPr lang="fa-IR" sz="2000" dirty="0" smtClean="0">
              <a:solidFill>
                <a:schemeClr val="tx1"/>
              </a:solidFill>
              <a:cs typeface="B Titr" pitchFamily="2" charset="-78"/>
            </a:endParaRPr>
          </a:p>
          <a:p>
            <a:pPr algn="ctr" rtl="1">
              <a:spcAft>
                <a:spcPts val="0"/>
              </a:spcAft>
            </a:pPr>
            <a:endParaRPr lang="en-US" sz="2000" dirty="0" smtClean="0">
              <a:solidFill>
                <a:schemeClr val="tx1"/>
              </a:solidFill>
              <a:cs typeface="B Titr" pitchFamily="2" charset="-78"/>
            </a:endParaRPr>
          </a:p>
          <a:p>
            <a:pPr algn="ctr"/>
            <a:r>
              <a:rPr lang="fa-IR" sz="1400" dirty="0">
                <a:cs typeface="B Titr" panose="00000700000000000000" pitchFamily="2" charset="-78"/>
              </a:rPr>
              <a:t>(</a:t>
            </a:r>
            <a:r>
              <a:rPr lang="fa-IR" sz="1400" dirty="0" smtClean="0">
                <a:cs typeface="B Titr" panose="00000700000000000000" pitchFamily="2" charset="-78"/>
              </a:rPr>
              <a:t>5 ملاک </a:t>
            </a:r>
            <a:r>
              <a:rPr lang="fa-IR" sz="1400" dirty="0">
                <a:cs typeface="B Titr" panose="00000700000000000000" pitchFamily="2" charset="-78"/>
              </a:rPr>
              <a:t>و23نشانگر)</a:t>
            </a:r>
            <a:endParaRPr lang="en-US" sz="1400" dirty="0"/>
          </a:p>
        </p:txBody>
      </p:sp>
      <p:sp>
        <p:nvSpPr>
          <p:cNvPr id="7" name="Rectangle 6"/>
          <p:cNvSpPr/>
          <p:nvPr/>
        </p:nvSpPr>
        <p:spPr>
          <a:xfrm>
            <a:off x="3505200" y="1143000"/>
            <a:ext cx="2590800" cy="2590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rtl="1">
              <a:spcAft>
                <a:spcPts val="0"/>
              </a:spcAft>
            </a:pPr>
            <a:r>
              <a:rPr lang="ar-SA" dirty="0" smtClean="0">
                <a:solidFill>
                  <a:srgbClr val="7030A0"/>
                </a:solidFill>
                <a:cs typeface="B Titr" pitchFamily="2" charset="-78"/>
              </a:rPr>
              <a:t>2-3) تامین نیاز دانش آموزان به قدرت</a:t>
            </a:r>
            <a:endParaRPr lang="en-US" dirty="0" smtClean="0">
              <a:solidFill>
                <a:srgbClr val="7030A0"/>
              </a:solidFill>
              <a:latin typeface="Times New Roman"/>
              <a:ea typeface="Times New Roman"/>
              <a:cs typeface="B Titr" pitchFamily="2" charset="-78"/>
            </a:endParaRPr>
          </a:p>
          <a:p>
            <a:pPr algn="ctr"/>
            <a:endParaRPr lang="en-US" dirty="0">
              <a:solidFill>
                <a:srgbClr val="7030A0"/>
              </a:solidFill>
            </a:endParaRPr>
          </a:p>
        </p:txBody>
      </p:sp>
      <p:sp>
        <p:nvSpPr>
          <p:cNvPr id="9" name="Rectangle 8"/>
          <p:cNvSpPr/>
          <p:nvPr/>
        </p:nvSpPr>
        <p:spPr>
          <a:xfrm>
            <a:off x="304800" y="1143000"/>
            <a:ext cx="3200400" cy="25908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fontAlgn="t"/>
            <a:r>
              <a:rPr lang="ar-SA" sz="1400" dirty="0" smtClean="0">
                <a:solidFill>
                  <a:srgbClr val="002060"/>
                </a:solidFill>
                <a:cs typeface="B Titr" pitchFamily="2" charset="-78"/>
              </a:rPr>
              <a:t>12</a:t>
            </a:r>
            <a:r>
              <a:rPr lang="ar-SA" sz="1200" dirty="0" smtClean="0">
                <a:solidFill>
                  <a:srgbClr val="002060"/>
                </a:solidFill>
                <a:cs typeface="B Titr" pitchFamily="2" charset="-78"/>
              </a:rPr>
              <a:t>-دادن فرصت اظهار نظر و مشارکت در تصمیم گیری های کلاس به دانش آموزان</a:t>
            </a:r>
            <a:endParaRPr lang="en-US" sz="1200" dirty="0" smtClean="0">
              <a:solidFill>
                <a:srgbClr val="002060"/>
              </a:solidFill>
              <a:cs typeface="B Titr" pitchFamily="2" charset="-78"/>
            </a:endParaRPr>
          </a:p>
          <a:p>
            <a:pPr algn="r" rtl="1" fontAlgn="t"/>
            <a:r>
              <a:rPr lang="ar-SA" sz="1200" dirty="0" smtClean="0">
                <a:solidFill>
                  <a:srgbClr val="002060"/>
                </a:solidFill>
                <a:cs typeface="B Titr" pitchFamily="2" charset="-78"/>
              </a:rPr>
              <a:t> 13- تایید و تحسین عملکرد مثبت دانش آموزان </a:t>
            </a:r>
            <a:endParaRPr lang="en-US" sz="1200" dirty="0" smtClean="0">
              <a:solidFill>
                <a:srgbClr val="002060"/>
              </a:solidFill>
              <a:cs typeface="B Titr" pitchFamily="2" charset="-78"/>
            </a:endParaRPr>
          </a:p>
          <a:p>
            <a:pPr algn="r" rtl="1" fontAlgn="t"/>
            <a:r>
              <a:rPr lang="ar-SA" sz="1200" dirty="0" smtClean="0">
                <a:solidFill>
                  <a:srgbClr val="002060"/>
                </a:solidFill>
                <a:cs typeface="B Titr" pitchFamily="2" charset="-78"/>
              </a:rPr>
              <a:t>14- گوش دادن به دانش آموزان </a:t>
            </a:r>
            <a:endParaRPr lang="en-US" sz="1200" dirty="0" smtClean="0">
              <a:solidFill>
                <a:srgbClr val="002060"/>
              </a:solidFill>
              <a:cs typeface="B Titr" pitchFamily="2" charset="-78"/>
            </a:endParaRPr>
          </a:p>
          <a:p>
            <a:pPr algn="r" rtl="1" fontAlgn="t"/>
            <a:r>
              <a:rPr lang="ar-SA" sz="1200" dirty="0" smtClean="0">
                <a:solidFill>
                  <a:srgbClr val="002060"/>
                </a:solidFill>
                <a:cs typeface="B Titr" pitchFamily="2" charset="-78"/>
              </a:rPr>
              <a:t>15- مسوولیت دادن به دانش آموزان در کلاس </a:t>
            </a:r>
            <a:endParaRPr lang="en-US" sz="1200" dirty="0" smtClean="0">
              <a:solidFill>
                <a:srgbClr val="002060"/>
              </a:solidFill>
              <a:cs typeface="B Titr" pitchFamily="2" charset="-78"/>
            </a:endParaRPr>
          </a:p>
          <a:p>
            <a:pPr algn="r" rtl="1" fontAlgn="t"/>
            <a:r>
              <a:rPr lang="ar-SA" sz="1200" dirty="0" smtClean="0">
                <a:solidFill>
                  <a:srgbClr val="002060"/>
                </a:solidFill>
                <a:cs typeface="B Titr" pitchFamily="2" charset="-78"/>
              </a:rPr>
              <a:t>16-استفاده از روش های متعدد و متناسب با سبک های مختلف یادگیری، برای تسهیل و تقویت یادگیری و موفقیت  دانش آموزان</a:t>
            </a:r>
            <a:endParaRPr lang="en-US" sz="1200" dirty="0">
              <a:solidFill>
                <a:srgbClr val="002060"/>
              </a:solidFill>
              <a:cs typeface="B Titr" pitchFamily="2" charset="-78"/>
            </a:endParaRPr>
          </a:p>
        </p:txBody>
      </p:sp>
      <p:sp>
        <p:nvSpPr>
          <p:cNvPr id="10" name="Rectangle 9"/>
          <p:cNvSpPr/>
          <p:nvPr/>
        </p:nvSpPr>
        <p:spPr>
          <a:xfrm>
            <a:off x="3505200" y="685800"/>
            <a:ext cx="2590800" cy="457200"/>
          </a:xfrm>
          <a:prstGeom prst="rect">
            <a:avLst/>
          </a:prstGeom>
          <a:solidFill>
            <a:srgbClr val="FFC000"/>
          </a:solidFill>
        </p:spPr>
        <p:style>
          <a:lnRef idx="1">
            <a:schemeClr val="accent1"/>
          </a:lnRef>
          <a:fillRef idx="2">
            <a:schemeClr val="accent1"/>
          </a:fillRef>
          <a:effectRef idx="1">
            <a:schemeClr val="accent1"/>
          </a:effectRef>
          <a:fontRef idx="minor">
            <a:schemeClr val="dk1"/>
          </a:fontRef>
        </p:style>
        <p:txBody>
          <a:bodyPr rtlCol="0" anchor="ctr"/>
          <a:lstStyle/>
          <a:p>
            <a:pPr algn="ctr" rtl="1">
              <a:spcAft>
                <a:spcPts val="0"/>
              </a:spcAft>
            </a:pPr>
            <a:r>
              <a:rPr lang="fa-IR" sz="1600" b="1" dirty="0" smtClean="0">
                <a:cs typeface="B Titr" pitchFamily="2" charset="-78"/>
              </a:rPr>
              <a:t>ملاک ها (مضامین سازمان دهنده سطح1)</a:t>
            </a:r>
            <a:endParaRPr lang="en-US" sz="1600" b="1" dirty="0">
              <a:latin typeface="Times New Roman"/>
              <a:ea typeface="Times New Roman"/>
              <a:cs typeface="B Titr" pitchFamily="2" charset="-78"/>
            </a:endParaRPr>
          </a:p>
        </p:txBody>
      </p:sp>
      <p:sp>
        <p:nvSpPr>
          <p:cNvPr id="11" name="Rectangle 10"/>
          <p:cNvSpPr/>
          <p:nvPr/>
        </p:nvSpPr>
        <p:spPr>
          <a:xfrm>
            <a:off x="304800" y="685800"/>
            <a:ext cx="3200400" cy="457200"/>
          </a:xfrm>
          <a:prstGeom prst="rect">
            <a:avLst/>
          </a:prstGeom>
          <a:solidFill>
            <a:srgbClr val="FFC000"/>
          </a:solidFill>
        </p:spPr>
        <p:style>
          <a:lnRef idx="1">
            <a:schemeClr val="accent1"/>
          </a:lnRef>
          <a:fillRef idx="2">
            <a:schemeClr val="accent1"/>
          </a:fillRef>
          <a:effectRef idx="1">
            <a:schemeClr val="accent1"/>
          </a:effectRef>
          <a:fontRef idx="minor">
            <a:schemeClr val="dk1"/>
          </a:fontRef>
        </p:style>
        <p:txBody>
          <a:bodyPr rtlCol="0" anchor="ctr"/>
          <a:lstStyle/>
          <a:p>
            <a:pPr algn="ctr" rtl="1">
              <a:spcAft>
                <a:spcPts val="0"/>
              </a:spcAft>
            </a:pPr>
            <a:r>
              <a:rPr lang="fa-IR" b="1" dirty="0" smtClean="0">
                <a:cs typeface="B Titr" pitchFamily="2" charset="-78"/>
              </a:rPr>
              <a:t>نشانگرها (مضامین پایه)</a:t>
            </a:r>
            <a:endParaRPr lang="en-US" b="1" dirty="0">
              <a:latin typeface="Times New Roman"/>
              <a:ea typeface="Times New Roman"/>
              <a:cs typeface="B Titr" pitchFamily="2" charset="-78"/>
            </a:endParaRPr>
          </a:p>
        </p:txBody>
      </p:sp>
      <p:sp>
        <p:nvSpPr>
          <p:cNvPr id="12" name="Rectangle 11"/>
          <p:cNvSpPr/>
          <p:nvPr/>
        </p:nvSpPr>
        <p:spPr>
          <a:xfrm>
            <a:off x="3505200" y="3733800"/>
            <a:ext cx="2590800" cy="1143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rtl="1">
              <a:spcAft>
                <a:spcPts val="0"/>
              </a:spcAft>
            </a:pPr>
            <a:r>
              <a:rPr lang="ar-SA" dirty="0" smtClean="0">
                <a:solidFill>
                  <a:srgbClr val="7030A0"/>
                </a:solidFill>
                <a:cs typeface="B Titr" pitchFamily="2" charset="-78"/>
              </a:rPr>
              <a:t>2-4) تامین نیاز دانش آموزان به آزادی</a:t>
            </a:r>
            <a:endParaRPr lang="en-US" dirty="0" smtClean="0">
              <a:solidFill>
                <a:srgbClr val="7030A0"/>
              </a:solidFill>
              <a:latin typeface="Times New Roman"/>
              <a:ea typeface="Times New Roman"/>
              <a:cs typeface="B Titr" pitchFamily="2" charset="-78"/>
            </a:endParaRPr>
          </a:p>
          <a:p>
            <a:pPr algn="ctr"/>
            <a:endParaRPr lang="en-US" dirty="0"/>
          </a:p>
        </p:txBody>
      </p:sp>
      <p:sp>
        <p:nvSpPr>
          <p:cNvPr id="13" name="Rectangle 12"/>
          <p:cNvSpPr/>
          <p:nvPr/>
        </p:nvSpPr>
        <p:spPr>
          <a:xfrm>
            <a:off x="304800" y="3733800"/>
            <a:ext cx="3200400" cy="1143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fontAlgn="t"/>
            <a:r>
              <a:rPr lang="ar-SA" sz="1200" dirty="0" smtClean="0">
                <a:solidFill>
                  <a:srgbClr val="002060"/>
                </a:solidFill>
                <a:cs typeface="B Titr" pitchFamily="2" charset="-78"/>
              </a:rPr>
              <a:t>17- ایجاد تغییرونوآوری دررویه های معمول کلاس برای  رهایی دانش آموزان از کسالت و یکنواختی</a:t>
            </a:r>
            <a:endParaRPr lang="en-US" sz="1200" dirty="0" smtClean="0">
              <a:solidFill>
                <a:srgbClr val="002060"/>
              </a:solidFill>
              <a:cs typeface="B Titr" pitchFamily="2" charset="-78"/>
            </a:endParaRPr>
          </a:p>
          <a:p>
            <a:pPr algn="r" rtl="1" fontAlgn="t"/>
            <a:r>
              <a:rPr lang="ar-SA" sz="1200" dirty="0" smtClean="0">
                <a:solidFill>
                  <a:srgbClr val="002060"/>
                </a:solidFill>
                <a:cs typeface="B Titr" pitchFamily="2" charset="-78"/>
              </a:rPr>
              <a:t>18- آزاد ساختن دانش آموزان از فشار و استرس زیاد</a:t>
            </a:r>
            <a:endParaRPr lang="en-US" sz="1200" dirty="0" smtClean="0">
              <a:solidFill>
                <a:srgbClr val="002060"/>
              </a:solidFill>
              <a:cs typeface="B Titr" pitchFamily="2" charset="-78"/>
            </a:endParaRPr>
          </a:p>
          <a:p>
            <a:pPr algn="r" rtl="1" fontAlgn="t"/>
            <a:r>
              <a:rPr lang="ar-SA" sz="1200" dirty="0" smtClean="0">
                <a:solidFill>
                  <a:srgbClr val="002060"/>
                </a:solidFill>
                <a:cs typeface="B Titr" pitchFamily="2" charset="-78"/>
              </a:rPr>
              <a:t>19- ایجاد فرصت  های انتخاب برای دانش آموزان در کلاس</a:t>
            </a:r>
            <a:endParaRPr lang="en-US" sz="1200" dirty="0">
              <a:solidFill>
                <a:srgbClr val="002060"/>
              </a:solidFill>
              <a:cs typeface="B Titr" pitchFamily="2" charset="-78"/>
            </a:endParaRPr>
          </a:p>
        </p:txBody>
      </p:sp>
      <p:sp>
        <p:nvSpPr>
          <p:cNvPr id="14" name="Rectangle 13"/>
          <p:cNvSpPr/>
          <p:nvPr/>
        </p:nvSpPr>
        <p:spPr>
          <a:xfrm>
            <a:off x="3505200" y="4876800"/>
            <a:ext cx="2590800" cy="16002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rtl="1">
              <a:spcAft>
                <a:spcPts val="0"/>
              </a:spcAft>
            </a:pPr>
            <a:r>
              <a:rPr lang="ar-SA" dirty="0" smtClean="0">
                <a:solidFill>
                  <a:srgbClr val="7030A0"/>
                </a:solidFill>
                <a:cs typeface="B Titr" pitchFamily="2" charset="-78"/>
              </a:rPr>
              <a:t>2-5) تامین نیازدانش آموزان به شادی و نشاط</a:t>
            </a:r>
            <a:endParaRPr lang="en-US" dirty="0" smtClean="0">
              <a:solidFill>
                <a:srgbClr val="7030A0"/>
              </a:solidFill>
              <a:latin typeface="Times New Roman"/>
              <a:ea typeface="Times New Roman"/>
              <a:cs typeface="B Titr" pitchFamily="2" charset="-78"/>
            </a:endParaRPr>
          </a:p>
          <a:p>
            <a:pPr algn="ctr"/>
            <a:endParaRPr lang="en-US" dirty="0"/>
          </a:p>
        </p:txBody>
      </p:sp>
      <p:sp>
        <p:nvSpPr>
          <p:cNvPr id="15" name="Rectangle 14"/>
          <p:cNvSpPr/>
          <p:nvPr/>
        </p:nvSpPr>
        <p:spPr>
          <a:xfrm>
            <a:off x="304800" y="4876800"/>
            <a:ext cx="3200400" cy="1600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fontAlgn="t"/>
            <a:r>
              <a:rPr lang="ar-SA" sz="1200" dirty="0" smtClean="0">
                <a:solidFill>
                  <a:srgbClr val="002060"/>
                </a:solidFill>
                <a:cs typeface="B Titr" pitchFamily="2" charset="-78"/>
              </a:rPr>
              <a:t>20- ایجاد فرصت بازی های  فیزیکی  نشاط آوربرای دانش آموزان در کلاس</a:t>
            </a:r>
            <a:endParaRPr lang="en-US" sz="1200" dirty="0" smtClean="0">
              <a:solidFill>
                <a:srgbClr val="002060"/>
              </a:solidFill>
              <a:cs typeface="B Titr" pitchFamily="2" charset="-78"/>
            </a:endParaRPr>
          </a:p>
          <a:p>
            <a:pPr algn="r" rtl="1" fontAlgn="t"/>
            <a:r>
              <a:rPr lang="ar-SA" sz="1200" dirty="0" smtClean="0">
                <a:solidFill>
                  <a:srgbClr val="002060"/>
                </a:solidFill>
                <a:cs typeface="B Titr" pitchFamily="2" charset="-78"/>
              </a:rPr>
              <a:t>21- فراهم ساختن فرصت  بازی های  فکری نشاط آور برای دانش آموزان در کلاس </a:t>
            </a:r>
            <a:endParaRPr lang="en-US" sz="1200" dirty="0" smtClean="0">
              <a:solidFill>
                <a:srgbClr val="002060"/>
              </a:solidFill>
              <a:cs typeface="B Titr" pitchFamily="2" charset="-78"/>
            </a:endParaRPr>
          </a:p>
          <a:p>
            <a:pPr algn="r" rtl="1" fontAlgn="t"/>
            <a:r>
              <a:rPr lang="ar-SA" sz="1200" dirty="0" smtClean="0">
                <a:solidFill>
                  <a:srgbClr val="002060"/>
                </a:solidFill>
                <a:cs typeface="B Titr" pitchFamily="2" charset="-78"/>
              </a:rPr>
              <a:t>22- طراحی بازی های تخیلی جالب برای دانش آموزان درکلاس</a:t>
            </a:r>
            <a:endParaRPr lang="en-US" sz="1200" dirty="0" smtClean="0">
              <a:solidFill>
                <a:srgbClr val="002060"/>
              </a:solidFill>
              <a:cs typeface="B Titr" pitchFamily="2" charset="-78"/>
            </a:endParaRPr>
          </a:p>
          <a:p>
            <a:pPr algn="r" rtl="1" fontAlgn="t"/>
            <a:r>
              <a:rPr lang="ar-SA" sz="1200" dirty="0" smtClean="0">
                <a:solidFill>
                  <a:srgbClr val="002060"/>
                </a:solidFill>
                <a:cs typeface="B Titr" pitchFamily="2" charset="-78"/>
              </a:rPr>
              <a:t>23- اجرای بازی های نمایشی خنده دارتوسط دانش آموزان در کلاس </a:t>
            </a:r>
            <a:endParaRPr lang="en-US" sz="1200" dirty="0">
              <a:solidFill>
                <a:srgbClr val="002060"/>
              </a:solidFill>
              <a:cs typeface="B Titr" pitchFamily="2" charset="-78"/>
            </a:endParaRPr>
          </a:p>
        </p:txBody>
      </p:sp>
      <p:sp>
        <p:nvSpPr>
          <p:cNvPr id="16" name="Oval 15"/>
          <p:cNvSpPr/>
          <p:nvPr/>
        </p:nvSpPr>
        <p:spPr>
          <a:xfrm rot="10800000" flipV="1">
            <a:off x="2971800" y="76201"/>
            <a:ext cx="2590800" cy="533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b="1" dirty="0" smtClean="0">
                <a:solidFill>
                  <a:srgbClr val="FF0000"/>
                </a:solidFill>
                <a:latin typeface="Arial" pitchFamily="34" charset="0"/>
                <a:ea typeface="Times New Roman" pitchFamily="18" charset="0"/>
                <a:cs typeface="B Titr" pitchFamily="2" charset="-78"/>
              </a:rPr>
              <a:t>یافته های بخش کیفی</a:t>
            </a:r>
            <a:endParaRPr lang="fa-IR" sz="1600" dirty="0"/>
          </a:p>
        </p:txBody>
      </p:sp>
      <p:sp>
        <p:nvSpPr>
          <p:cNvPr id="17" name="TextBox 16"/>
          <p:cNvSpPr txBox="1"/>
          <p:nvPr/>
        </p:nvSpPr>
        <p:spPr>
          <a:xfrm>
            <a:off x="8153400" y="228600"/>
            <a:ext cx="685800" cy="523220"/>
          </a:xfrm>
          <a:prstGeom prst="rect">
            <a:avLst/>
          </a:prstGeom>
          <a:noFill/>
        </p:spPr>
        <p:txBody>
          <a:bodyPr wrap="square" rtlCol="1">
            <a:spAutoFit/>
          </a:bodyPr>
          <a:lstStyle/>
          <a:p>
            <a:r>
              <a:rPr lang="fa-IR" sz="2800" dirty="0" smtClean="0">
                <a:solidFill>
                  <a:srgbClr val="FF0000"/>
                </a:solidFill>
                <a:cs typeface="B Titr" panose="00000700000000000000" pitchFamily="2" charset="-78"/>
              </a:rPr>
              <a:t>16</a:t>
            </a:r>
            <a:endParaRPr lang="fa-IR" sz="2800" dirty="0">
              <a:solidFill>
                <a:srgbClr val="FF0000"/>
              </a:solidFill>
              <a:cs typeface="B Titr" panose="00000700000000000000" pitchFamily="2" charset="-78"/>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1" nodeType="clickEffect">
                                  <p:stCondLst>
                                    <p:cond delay="0"/>
                                  </p:stCondLst>
                                  <p:childTnLst>
                                    <p:animScale>
                                      <p:cBhvr>
                                        <p:cTn id="10" dur="2000" fill="hold"/>
                                        <p:tgtEl>
                                          <p:spTgt spid="16"/>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trips(downLeft)">
                                      <p:cBhvr>
                                        <p:cTn id="15" dur="1000"/>
                                        <p:tgtEl>
                                          <p:spTgt spid="4"/>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strips(downLeft)">
                                      <p:cBhvr>
                                        <p:cTn id="23" dur="500"/>
                                        <p:tgtEl>
                                          <p:spTgt spid="10"/>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strips(downLeft)">
                                      <p:cBhvr>
                                        <p:cTn id="26" dur="500"/>
                                        <p:tgtEl>
                                          <p:spTgt spid="7"/>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Left)">
                                      <p:cBhvr>
                                        <p:cTn id="29" dur="5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strips(down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strips(downLeft)">
                                      <p:cBhvr>
                                        <p:cTn id="37" dur="1000"/>
                                        <p:tgtEl>
                                          <p:spTgt spid="11"/>
                                        </p:tgtEl>
                                      </p:cBhvr>
                                    </p:animEffect>
                                  </p:childTnLst>
                                </p:cTn>
                              </p:par>
                              <p:par>
                                <p:cTn id="38" presetID="18" presetClass="entr" presetSubtype="12"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strips(downLeft)">
                                      <p:cBhvr>
                                        <p:cTn id="40" dur="1000"/>
                                        <p:tgtEl>
                                          <p:spTgt spid="9"/>
                                        </p:tgtEl>
                                      </p:cBhvr>
                                    </p:animEffect>
                                  </p:childTnLst>
                                </p:cTn>
                              </p:par>
                              <p:par>
                                <p:cTn id="41" presetID="18" presetClass="entr" presetSubtype="12"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strips(downLeft)">
                                      <p:cBhvr>
                                        <p:cTn id="43" dur="1000"/>
                                        <p:tgtEl>
                                          <p:spTgt spid="13"/>
                                        </p:tgtEl>
                                      </p:cBhvr>
                                    </p:animEffect>
                                  </p:childTnLst>
                                </p:cTn>
                              </p:par>
                              <p:par>
                                <p:cTn id="44" presetID="18" presetClass="entr" presetSubtype="12"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strips(downLeft)">
                                      <p:cBhvr>
                                        <p:cTn id="4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9" grpId="0" animBg="1"/>
      <p:bldP spid="10" grpId="0" animBg="1"/>
      <p:bldP spid="11" grpId="0" animBg="1"/>
      <p:bldP spid="12" grpId="0" animBg="1"/>
      <p:bldP spid="13" grpId="0" animBg="1"/>
      <p:bldP spid="14" grpId="0" animBg="1"/>
      <p:bldP spid="15" grpId="0" animBg="1"/>
      <p:bldP spid="16" grpId="0" animBg="1"/>
      <p:bldP spid="16"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4" name="Rectangle 3"/>
          <p:cNvSpPr/>
          <p:nvPr/>
        </p:nvSpPr>
        <p:spPr>
          <a:xfrm>
            <a:off x="6324600" y="1066800"/>
            <a:ext cx="2209800" cy="457200"/>
          </a:xfrm>
          <a:prstGeom prst="rect">
            <a:avLst/>
          </a:prstGeom>
          <a:solidFill>
            <a:srgbClr val="FFC000"/>
          </a:solidFill>
        </p:spPr>
        <p:style>
          <a:lnRef idx="1">
            <a:schemeClr val="accent1"/>
          </a:lnRef>
          <a:fillRef idx="2">
            <a:schemeClr val="accent1"/>
          </a:fillRef>
          <a:effectRef idx="1">
            <a:schemeClr val="accent1"/>
          </a:effectRef>
          <a:fontRef idx="minor">
            <a:schemeClr val="dk1"/>
          </a:fontRef>
        </p:style>
        <p:txBody>
          <a:bodyPr rtlCol="0" anchor="ctr"/>
          <a:lstStyle/>
          <a:p>
            <a:pPr algn="ctr" rtl="1">
              <a:spcAft>
                <a:spcPts val="0"/>
              </a:spcAft>
            </a:pPr>
            <a:r>
              <a:rPr lang="fa-IR" b="1" dirty="0" smtClean="0">
                <a:cs typeface="B Titr" pitchFamily="2" charset="-78"/>
              </a:rPr>
              <a:t>عوامل (مضامین سازمان دهنده سطح2)</a:t>
            </a:r>
            <a:endParaRPr lang="en-US" b="1" dirty="0">
              <a:latin typeface="Times New Roman"/>
              <a:ea typeface="Times New Roman"/>
              <a:cs typeface="B Titr" pitchFamily="2" charset="-78"/>
            </a:endParaRPr>
          </a:p>
        </p:txBody>
      </p:sp>
      <p:sp>
        <p:nvSpPr>
          <p:cNvPr id="5" name="Rectangle 4"/>
          <p:cNvSpPr/>
          <p:nvPr/>
        </p:nvSpPr>
        <p:spPr>
          <a:xfrm>
            <a:off x="6324600" y="1524000"/>
            <a:ext cx="2209800" cy="4343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spcAft>
                <a:spcPts val="0"/>
              </a:spcAft>
            </a:pPr>
            <a:r>
              <a:rPr lang="ar-SA" sz="2000" dirty="0" smtClean="0">
                <a:solidFill>
                  <a:schemeClr val="tx1"/>
                </a:solidFill>
                <a:cs typeface="B Titr" pitchFamily="2" charset="-78"/>
              </a:rPr>
              <a:t>3)آمادگی</a:t>
            </a:r>
            <a:endParaRPr lang="fa-IR" sz="2000" dirty="0" smtClean="0">
              <a:solidFill>
                <a:schemeClr val="tx1"/>
              </a:solidFill>
              <a:cs typeface="B Titr" pitchFamily="2" charset="-78"/>
            </a:endParaRPr>
          </a:p>
          <a:p>
            <a:pPr algn="ctr" rtl="1">
              <a:spcAft>
                <a:spcPts val="0"/>
              </a:spcAft>
            </a:pPr>
            <a:r>
              <a:rPr lang="fa-IR" sz="2000" dirty="0" smtClean="0">
                <a:cs typeface="B Titr" panose="00000700000000000000" pitchFamily="2" charset="-78"/>
              </a:rPr>
              <a:t> </a:t>
            </a:r>
          </a:p>
          <a:p>
            <a:pPr algn="ctr" rtl="1">
              <a:spcAft>
                <a:spcPts val="0"/>
              </a:spcAft>
            </a:pPr>
            <a:r>
              <a:rPr lang="fa-IR" sz="1400" dirty="0" smtClean="0">
                <a:cs typeface="B Titr" panose="00000700000000000000" pitchFamily="2" charset="-78"/>
              </a:rPr>
              <a:t>(2ملاک و9نشانگر</a:t>
            </a:r>
            <a:r>
              <a:rPr lang="fa-IR" sz="1400" dirty="0">
                <a:cs typeface="B Titr" panose="00000700000000000000" pitchFamily="2" charset="-78"/>
              </a:rPr>
              <a:t>)</a:t>
            </a:r>
            <a:endParaRPr lang="en-US" sz="1400" dirty="0" smtClean="0">
              <a:solidFill>
                <a:schemeClr val="tx1"/>
              </a:solidFill>
              <a:latin typeface="Times New Roman"/>
              <a:ea typeface="Times New Roman"/>
              <a:cs typeface="B Titr" pitchFamily="2" charset="-78"/>
            </a:endParaRPr>
          </a:p>
          <a:p>
            <a:pPr algn="ctr"/>
            <a:endParaRPr lang="en-US" dirty="0"/>
          </a:p>
        </p:txBody>
      </p:sp>
      <p:sp>
        <p:nvSpPr>
          <p:cNvPr id="6" name="Rectangle 5"/>
          <p:cNvSpPr/>
          <p:nvPr/>
        </p:nvSpPr>
        <p:spPr>
          <a:xfrm>
            <a:off x="3733800" y="1523999"/>
            <a:ext cx="2590800" cy="259080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1600" dirty="0" smtClean="0">
                <a:solidFill>
                  <a:srgbClr val="7030A0"/>
                </a:solidFill>
                <a:cs typeface="B Titr" pitchFamily="2" charset="-78"/>
              </a:rPr>
              <a:t>3-1) ایجاد انگیزه ، علاقه و احساسات مثبت در دانش آموزان</a:t>
            </a:r>
            <a:endParaRPr lang="en-US" sz="1600" dirty="0" smtClean="0">
              <a:solidFill>
                <a:srgbClr val="7030A0"/>
              </a:solidFill>
              <a:latin typeface="Times New Roman"/>
              <a:ea typeface="Times New Roman"/>
              <a:cs typeface="B Titr" pitchFamily="2" charset="-78"/>
            </a:endParaRPr>
          </a:p>
          <a:p>
            <a:pPr algn="ctr"/>
            <a:endParaRPr lang="en-US" sz="1600" dirty="0"/>
          </a:p>
        </p:txBody>
      </p:sp>
      <p:sp>
        <p:nvSpPr>
          <p:cNvPr id="9" name="Rectangle 8"/>
          <p:cNvSpPr/>
          <p:nvPr/>
        </p:nvSpPr>
        <p:spPr>
          <a:xfrm>
            <a:off x="533400" y="1481253"/>
            <a:ext cx="3200400" cy="263354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fontAlgn="t"/>
            <a:r>
              <a:rPr lang="fa-IR" sz="1200" dirty="0" smtClean="0">
                <a:solidFill>
                  <a:schemeClr val="tx1"/>
                </a:solidFill>
                <a:cs typeface="B Titr" pitchFamily="2" charset="-78"/>
              </a:rPr>
              <a:t>1</a:t>
            </a:r>
            <a:r>
              <a:rPr lang="ar-SA" sz="1200" dirty="0" smtClean="0">
                <a:solidFill>
                  <a:schemeClr val="tx1"/>
                </a:solidFill>
                <a:cs typeface="B Titr" pitchFamily="2" charset="-78"/>
              </a:rPr>
              <a:t>-بیان </a:t>
            </a:r>
            <a:r>
              <a:rPr lang="ar-SA" sz="1200" dirty="0">
                <a:solidFill>
                  <a:schemeClr val="tx1"/>
                </a:solidFill>
                <a:cs typeface="B Titr" pitchFamily="2" charset="-78"/>
              </a:rPr>
              <a:t>اهداف آموزشی روشن و معنادار برای درس جدید </a:t>
            </a:r>
            <a:endParaRPr lang="en-US" sz="1200" dirty="0">
              <a:solidFill>
                <a:schemeClr val="tx1"/>
              </a:solidFill>
              <a:cs typeface="B Titr" pitchFamily="2" charset="-78"/>
            </a:endParaRPr>
          </a:p>
          <a:p>
            <a:pPr algn="r" rtl="1" fontAlgn="t"/>
            <a:r>
              <a:rPr lang="ar-SA" sz="1200" dirty="0">
                <a:solidFill>
                  <a:schemeClr val="tx1"/>
                </a:solidFill>
                <a:cs typeface="B Titr" pitchFamily="2" charset="-78"/>
              </a:rPr>
              <a:t>2- بیان شاخص ها و معیارهای تحقق اهداف درس جدید</a:t>
            </a:r>
            <a:endParaRPr lang="en-US" sz="1200" dirty="0">
              <a:solidFill>
                <a:schemeClr val="tx1"/>
              </a:solidFill>
              <a:cs typeface="B Titr" pitchFamily="2" charset="-78"/>
            </a:endParaRPr>
          </a:p>
          <a:p>
            <a:pPr algn="r" rtl="1" fontAlgn="t"/>
            <a:r>
              <a:rPr lang="ar-SA" sz="1200" dirty="0">
                <a:solidFill>
                  <a:schemeClr val="tx1"/>
                </a:solidFill>
                <a:cs typeface="B Titr" pitchFamily="2" charset="-78"/>
              </a:rPr>
              <a:t>3- بیان مفاهیم مهم و اساسی درس جدید</a:t>
            </a:r>
            <a:endParaRPr lang="en-US" sz="1200" dirty="0">
              <a:solidFill>
                <a:schemeClr val="tx1"/>
              </a:solidFill>
              <a:cs typeface="B Titr" pitchFamily="2" charset="-78"/>
            </a:endParaRPr>
          </a:p>
          <a:p>
            <a:pPr algn="r" rtl="1" fontAlgn="t"/>
            <a:r>
              <a:rPr lang="ar-SA" sz="1200" dirty="0" smtClean="0">
                <a:solidFill>
                  <a:schemeClr val="tx1"/>
                </a:solidFill>
                <a:cs typeface="B Titr" pitchFamily="2" charset="-78"/>
              </a:rPr>
              <a:t> </a:t>
            </a:r>
            <a:r>
              <a:rPr lang="fa-IR" sz="1200" dirty="0" smtClean="0">
                <a:solidFill>
                  <a:schemeClr val="tx1"/>
                </a:solidFill>
                <a:cs typeface="B Titr" pitchFamily="2" charset="-78"/>
              </a:rPr>
              <a:t>4- </a:t>
            </a:r>
            <a:r>
              <a:rPr lang="ar-SA" sz="1200" dirty="0" smtClean="0">
                <a:solidFill>
                  <a:schemeClr val="tx1"/>
                </a:solidFill>
                <a:cs typeface="B Titr" pitchFamily="2" charset="-78"/>
              </a:rPr>
              <a:t>تعیین دانش و مهارت های کلیدی که دانش آموزان باید در درس جدید به آن دست یابند</a:t>
            </a:r>
            <a:endParaRPr lang="en-US" sz="1200" dirty="0" smtClean="0">
              <a:solidFill>
                <a:schemeClr val="tx1"/>
              </a:solidFill>
              <a:cs typeface="B Titr" pitchFamily="2" charset="-78"/>
            </a:endParaRPr>
          </a:p>
          <a:p>
            <a:pPr algn="r" rtl="1" fontAlgn="t"/>
            <a:r>
              <a:rPr lang="ar-SA" sz="1200" dirty="0" smtClean="0">
                <a:solidFill>
                  <a:schemeClr val="tx1"/>
                </a:solidFill>
                <a:cs typeface="B Titr" pitchFamily="2" charset="-78"/>
              </a:rPr>
              <a:t>5- توضیح و بحث در مورد منافع واهمیت یادگیری درس  جدید وکاربرد آن در دنیای واقعی  دانش آموزان </a:t>
            </a:r>
            <a:endParaRPr lang="en-US" sz="1200" dirty="0" smtClean="0">
              <a:solidFill>
                <a:schemeClr val="tx1"/>
              </a:solidFill>
              <a:cs typeface="B Titr" pitchFamily="2" charset="-78"/>
            </a:endParaRPr>
          </a:p>
          <a:p>
            <a:pPr algn="r" rtl="1" fontAlgn="t"/>
            <a:r>
              <a:rPr lang="ar-SA" sz="1200" dirty="0" smtClean="0">
                <a:solidFill>
                  <a:schemeClr val="tx1"/>
                </a:solidFill>
                <a:cs typeface="B Titr" pitchFamily="2" charset="-78"/>
              </a:rPr>
              <a:t>6-رفع موانع یادگیری</a:t>
            </a:r>
            <a:endParaRPr lang="en-US" sz="1200" dirty="0" smtClean="0">
              <a:solidFill>
                <a:schemeClr val="tx1"/>
              </a:solidFill>
              <a:cs typeface="B Titr" pitchFamily="2" charset="-78"/>
            </a:endParaRPr>
          </a:p>
          <a:p>
            <a:pPr algn="r" rtl="1" fontAlgn="t"/>
            <a:endParaRPr lang="en-US" sz="1200" dirty="0">
              <a:solidFill>
                <a:schemeClr val="tx1"/>
              </a:solidFill>
              <a:cs typeface="B Titr" pitchFamily="2" charset="-78"/>
            </a:endParaRPr>
          </a:p>
        </p:txBody>
      </p:sp>
      <p:sp>
        <p:nvSpPr>
          <p:cNvPr id="10" name="Rectangle 9"/>
          <p:cNvSpPr/>
          <p:nvPr/>
        </p:nvSpPr>
        <p:spPr>
          <a:xfrm>
            <a:off x="3733800" y="1066800"/>
            <a:ext cx="2590800" cy="457200"/>
          </a:xfrm>
          <a:prstGeom prst="rect">
            <a:avLst/>
          </a:prstGeom>
          <a:solidFill>
            <a:srgbClr val="FFC000"/>
          </a:solidFill>
        </p:spPr>
        <p:style>
          <a:lnRef idx="1">
            <a:schemeClr val="accent1"/>
          </a:lnRef>
          <a:fillRef idx="2">
            <a:schemeClr val="accent1"/>
          </a:fillRef>
          <a:effectRef idx="1">
            <a:schemeClr val="accent1"/>
          </a:effectRef>
          <a:fontRef idx="minor">
            <a:schemeClr val="dk1"/>
          </a:fontRef>
        </p:style>
        <p:txBody>
          <a:bodyPr rtlCol="0" anchor="ctr"/>
          <a:lstStyle/>
          <a:p>
            <a:pPr algn="ctr" rtl="1">
              <a:spcAft>
                <a:spcPts val="0"/>
              </a:spcAft>
            </a:pPr>
            <a:r>
              <a:rPr lang="fa-IR" sz="1600" b="1" dirty="0" smtClean="0">
                <a:cs typeface="B Titr" pitchFamily="2" charset="-78"/>
              </a:rPr>
              <a:t>ملاک ها (مضامین سازمان دهنده سطح1)</a:t>
            </a:r>
            <a:endParaRPr lang="en-US" sz="1600" b="1" dirty="0">
              <a:latin typeface="Times New Roman"/>
              <a:ea typeface="Times New Roman"/>
              <a:cs typeface="B Titr" pitchFamily="2" charset="-78"/>
            </a:endParaRPr>
          </a:p>
        </p:txBody>
      </p:sp>
      <p:sp>
        <p:nvSpPr>
          <p:cNvPr id="11" name="Rectangle 10"/>
          <p:cNvSpPr/>
          <p:nvPr/>
        </p:nvSpPr>
        <p:spPr>
          <a:xfrm>
            <a:off x="533400" y="1066800"/>
            <a:ext cx="3200400" cy="414453"/>
          </a:xfrm>
          <a:prstGeom prst="rect">
            <a:avLst/>
          </a:prstGeom>
          <a:solidFill>
            <a:srgbClr val="FFC000"/>
          </a:solidFill>
        </p:spPr>
        <p:style>
          <a:lnRef idx="1">
            <a:schemeClr val="accent1"/>
          </a:lnRef>
          <a:fillRef idx="2">
            <a:schemeClr val="accent1"/>
          </a:fillRef>
          <a:effectRef idx="1">
            <a:schemeClr val="accent1"/>
          </a:effectRef>
          <a:fontRef idx="minor">
            <a:schemeClr val="dk1"/>
          </a:fontRef>
        </p:style>
        <p:txBody>
          <a:bodyPr rtlCol="0" anchor="ctr"/>
          <a:lstStyle/>
          <a:p>
            <a:pPr algn="ctr" rtl="1">
              <a:spcAft>
                <a:spcPts val="0"/>
              </a:spcAft>
            </a:pPr>
            <a:r>
              <a:rPr lang="fa-IR" b="1" dirty="0" smtClean="0">
                <a:cs typeface="B Titr" pitchFamily="2" charset="-78"/>
              </a:rPr>
              <a:t>نشانگرها(مضامین پایه)</a:t>
            </a:r>
            <a:endParaRPr lang="en-US" b="1" dirty="0">
              <a:latin typeface="Times New Roman"/>
              <a:ea typeface="Times New Roman"/>
              <a:cs typeface="B Titr" pitchFamily="2" charset="-78"/>
            </a:endParaRPr>
          </a:p>
        </p:txBody>
      </p:sp>
      <p:sp>
        <p:nvSpPr>
          <p:cNvPr id="12" name="Rectangle 11"/>
          <p:cNvSpPr/>
          <p:nvPr/>
        </p:nvSpPr>
        <p:spPr>
          <a:xfrm>
            <a:off x="3733800" y="4114800"/>
            <a:ext cx="2590800" cy="1752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1600" dirty="0" smtClean="0">
                <a:solidFill>
                  <a:srgbClr val="7030A0"/>
                </a:solidFill>
                <a:cs typeface="B Titr" pitchFamily="2" charset="-78"/>
              </a:rPr>
              <a:t>3-2)</a:t>
            </a:r>
            <a:r>
              <a:rPr lang="ar-SA" dirty="0" smtClean="0">
                <a:solidFill>
                  <a:srgbClr val="7030A0"/>
                </a:solidFill>
                <a:cs typeface="B Titr" pitchFamily="2" charset="-78"/>
              </a:rPr>
              <a:t> </a:t>
            </a:r>
            <a:r>
              <a:rPr lang="ar-SA" sz="1600" dirty="0" smtClean="0">
                <a:solidFill>
                  <a:srgbClr val="7030A0"/>
                </a:solidFill>
                <a:cs typeface="B Titr" pitchFamily="2" charset="-78"/>
              </a:rPr>
              <a:t>فعال سازی  و درگیر نمودن دانش آموزان</a:t>
            </a:r>
            <a:endParaRPr lang="en-US" sz="1600" dirty="0" smtClean="0">
              <a:solidFill>
                <a:srgbClr val="7030A0"/>
              </a:solidFill>
              <a:latin typeface="Times New Roman"/>
              <a:ea typeface="Times New Roman"/>
              <a:cs typeface="B Titr" pitchFamily="2" charset="-78"/>
            </a:endParaRPr>
          </a:p>
          <a:p>
            <a:pPr algn="ctr"/>
            <a:endParaRPr lang="en-US" dirty="0"/>
          </a:p>
        </p:txBody>
      </p:sp>
      <p:sp>
        <p:nvSpPr>
          <p:cNvPr id="13" name="Rectangle 12"/>
          <p:cNvSpPr/>
          <p:nvPr/>
        </p:nvSpPr>
        <p:spPr>
          <a:xfrm>
            <a:off x="533400" y="4114800"/>
            <a:ext cx="3200400" cy="17526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fontAlgn="t"/>
            <a:r>
              <a:rPr lang="ar-SA" sz="1100" dirty="0" smtClean="0">
                <a:solidFill>
                  <a:schemeClr val="tx1"/>
                </a:solidFill>
                <a:cs typeface="B Titr" pitchFamily="2" charset="-78"/>
              </a:rPr>
              <a:t>7</a:t>
            </a:r>
            <a:r>
              <a:rPr lang="ar-SA" sz="1200" dirty="0" smtClean="0">
                <a:solidFill>
                  <a:schemeClr val="tx1"/>
                </a:solidFill>
                <a:cs typeface="B Titr" pitchFamily="2" charset="-78"/>
              </a:rPr>
              <a:t>-ایجاد تحرک و جنب و جوش در دانش آموزان از لحظه ورود به کلاس </a:t>
            </a:r>
            <a:endParaRPr lang="en-US" sz="1200" dirty="0" smtClean="0">
              <a:solidFill>
                <a:schemeClr val="tx1"/>
              </a:solidFill>
              <a:cs typeface="B Titr" pitchFamily="2" charset="-78"/>
            </a:endParaRPr>
          </a:p>
          <a:p>
            <a:pPr algn="r" rtl="1" fontAlgn="t"/>
            <a:r>
              <a:rPr lang="ar-SA" sz="1200" dirty="0" smtClean="0">
                <a:solidFill>
                  <a:schemeClr val="tx1"/>
                </a:solidFill>
                <a:cs typeface="B Titr" pitchFamily="2" charset="-78"/>
              </a:rPr>
              <a:t>8-طرح سوالات اساسی درباره درس جدید</a:t>
            </a:r>
            <a:endParaRPr lang="en-US" sz="1200" dirty="0" smtClean="0">
              <a:solidFill>
                <a:schemeClr val="tx1"/>
              </a:solidFill>
              <a:cs typeface="B Titr" pitchFamily="2" charset="-78"/>
            </a:endParaRPr>
          </a:p>
          <a:p>
            <a:pPr algn="r" rtl="1" fontAlgn="t"/>
            <a:r>
              <a:rPr lang="ar-SA" sz="1200" dirty="0" smtClean="0">
                <a:solidFill>
                  <a:schemeClr val="tx1"/>
                </a:solidFill>
                <a:cs typeface="B Titr" pitchFamily="2" charset="-78"/>
              </a:rPr>
              <a:t>9-افزایش کنجکاوی دانش آموزان  برای یادگیری درس جدید</a:t>
            </a:r>
            <a:endParaRPr lang="en-US" sz="1200" dirty="0" smtClean="0">
              <a:solidFill>
                <a:schemeClr val="tx1"/>
              </a:solidFill>
              <a:cs typeface="B Titr" pitchFamily="2" charset="-78"/>
            </a:endParaRPr>
          </a:p>
          <a:p>
            <a:pPr algn="r" rtl="1" fontAlgn="t"/>
            <a:endParaRPr lang="en-US" sz="1200" dirty="0">
              <a:solidFill>
                <a:schemeClr val="tx1"/>
              </a:solidFill>
              <a:cs typeface="B Titr" pitchFamily="2" charset="-78"/>
            </a:endParaRPr>
          </a:p>
        </p:txBody>
      </p:sp>
      <p:sp>
        <p:nvSpPr>
          <p:cNvPr id="16" name="Oval 15"/>
          <p:cNvSpPr/>
          <p:nvPr/>
        </p:nvSpPr>
        <p:spPr>
          <a:xfrm rot="10800000" flipV="1">
            <a:off x="2971800" y="228600"/>
            <a:ext cx="2590800" cy="533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b="1" dirty="0" smtClean="0">
                <a:solidFill>
                  <a:srgbClr val="FF0000"/>
                </a:solidFill>
                <a:latin typeface="Arial" pitchFamily="34" charset="0"/>
                <a:ea typeface="Times New Roman" pitchFamily="18" charset="0"/>
                <a:cs typeface="B Titr" pitchFamily="2" charset="-78"/>
              </a:rPr>
              <a:t>یافته های بخش کیفی</a:t>
            </a:r>
            <a:endParaRPr lang="fa-IR" sz="1600" dirty="0"/>
          </a:p>
        </p:txBody>
      </p:sp>
      <p:sp>
        <p:nvSpPr>
          <p:cNvPr id="14" name="TextBox 13"/>
          <p:cNvSpPr txBox="1"/>
          <p:nvPr/>
        </p:nvSpPr>
        <p:spPr>
          <a:xfrm>
            <a:off x="8153400" y="228600"/>
            <a:ext cx="685800" cy="523220"/>
          </a:xfrm>
          <a:prstGeom prst="rect">
            <a:avLst/>
          </a:prstGeom>
          <a:noFill/>
        </p:spPr>
        <p:txBody>
          <a:bodyPr wrap="square" rtlCol="1">
            <a:spAutoFit/>
          </a:bodyPr>
          <a:lstStyle/>
          <a:p>
            <a:r>
              <a:rPr lang="fa-IR" sz="2800" dirty="0" smtClean="0">
                <a:solidFill>
                  <a:srgbClr val="FF0000"/>
                </a:solidFill>
                <a:cs typeface="B Titr" panose="00000700000000000000" pitchFamily="2" charset="-78"/>
              </a:rPr>
              <a:t>17</a:t>
            </a:r>
            <a:endParaRPr lang="fa-IR" sz="2800" dirty="0">
              <a:solidFill>
                <a:srgbClr val="FF0000"/>
              </a:solidFill>
              <a:cs typeface="B Titr" panose="00000700000000000000" pitchFamily="2" charset="-78"/>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1" nodeType="clickEffect">
                                  <p:stCondLst>
                                    <p:cond delay="0"/>
                                  </p:stCondLst>
                                  <p:childTnLst>
                                    <p:animScale>
                                      <p:cBhvr>
                                        <p:cTn id="10" dur="2000" fill="hold"/>
                                        <p:tgtEl>
                                          <p:spTgt spid="16"/>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edge">
                                      <p:cBhvr>
                                        <p:cTn id="15" dur="2000"/>
                                        <p:tgtEl>
                                          <p:spTgt spid="4"/>
                                        </p:tgtEl>
                                      </p:cBhvr>
                                    </p:animEffect>
                                  </p:childTnLst>
                                </p:cTn>
                              </p:par>
                              <p:par>
                                <p:cTn id="16" presetID="2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edge">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edge">
                                      <p:cBhvr>
                                        <p:cTn id="23" dur="2000"/>
                                        <p:tgtEl>
                                          <p:spTgt spid="10"/>
                                        </p:tgtEl>
                                      </p:cBhvr>
                                    </p:animEffect>
                                  </p:childTnLst>
                                </p:cTn>
                              </p:par>
                              <p:par>
                                <p:cTn id="24" presetID="2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edge">
                                      <p:cBhvr>
                                        <p:cTn id="26" dur="2000"/>
                                        <p:tgtEl>
                                          <p:spTgt spid="6"/>
                                        </p:tgtEl>
                                      </p:cBhvr>
                                    </p:animEffect>
                                  </p:childTnLst>
                                </p:cTn>
                              </p:par>
                              <p:par>
                                <p:cTn id="27" presetID="2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edge">
                                      <p:cBhvr>
                                        <p:cTn id="29" dur="20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edge">
                                      <p:cBhvr>
                                        <p:cTn id="34" dur="2000"/>
                                        <p:tgtEl>
                                          <p:spTgt spid="11"/>
                                        </p:tgtEl>
                                      </p:cBhvr>
                                    </p:animEffect>
                                  </p:childTnLst>
                                </p:cTn>
                              </p:par>
                              <p:par>
                                <p:cTn id="35" presetID="20"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edge">
                                      <p:cBhvr>
                                        <p:cTn id="37" dur="2000"/>
                                        <p:tgtEl>
                                          <p:spTgt spid="9"/>
                                        </p:tgtEl>
                                      </p:cBhvr>
                                    </p:animEffect>
                                  </p:childTnLst>
                                </p:cTn>
                              </p:par>
                              <p:par>
                                <p:cTn id="38" presetID="2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edge">
                                      <p:cBhvr>
                                        <p:cTn id="4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10" grpId="0" animBg="1"/>
      <p:bldP spid="11" grpId="0" animBg="1"/>
      <p:bldP spid="12" grpId="0" animBg="1"/>
      <p:bldP spid="13" grpId="0" animBg="1"/>
      <p:bldP spid="16" grpId="0" animBg="1"/>
      <p:bldP spid="16"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4" name="Rectangle 3"/>
          <p:cNvSpPr/>
          <p:nvPr/>
        </p:nvSpPr>
        <p:spPr>
          <a:xfrm>
            <a:off x="6096000" y="685800"/>
            <a:ext cx="2209800" cy="457200"/>
          </a:xfrm>
          <a:prstGeom prst="rect">
            <a:avLst/>
          </a:prstGeom>
          <a:solidFill>
            <a:srgbClr val="FFC000"/>
          </a:solidFill>
        </p:spPr>
        <p:style>
          <a:lnRef idx="1">
            <a:schemeClr val="accent1"/>
          </a:lnRef>
          <a:fillRef idx="2">
            <a:schemeClr val="accent1"/>
          </a:fillRef>
          <a:effectRef idx="1">
            <a:schemeClr val="accent1"/>
          </a:effectRef>
          <a:fontRef idx="minor">
            <a:schemeClr val="dk1"/>
          </a:fontRef>
        </p:style>
        <p:txBody>
          <a:bodyPr rtlCol="0" anchor="ctr"/>
          <a:lstStyle/>
          <a:p>
            <a:pPr algn="ctr" rtl="1">
              <a:spcAft>
                <a:spcPts val="0"/>
              </a:spcAft>
            </a:pPr>
            <a:r>
              <a:rPr lang="fa-IR" b="1" dirty="0" smtClean="0">
                <a:cs typeface="B Titr" pitchFamily="2" charset="-78"/>
              </a:rPr>
              <a:t>عوامل (مضامین سازمان دهنده سطح2)</a:t>
            </a:r>
            <a:endParaRPr lang="en-US" b="1" dirty="0">
              <a:latin typeface="Times New Roman"/>
              <a:ea typeface="Times New Roman"/>
              <a:cs typeface="B Titr" pitchFamily="2" charset="-78"/>
            </a:endParaRPr>
          </a:p>
        </p:txBody>
      </p:sp>
      <p:sp>
        <p:nvSpPr>
          <p:cNvPr id="5" name="Rectangle 4"/>
          <p:cNvSpPr/>
          <p:nvPr/>
        </p:nvSpPr>
        <p:spPr>
          <a:xfrm>
            <a:off x="6096000" y="1143000"/>
            <a:ext cx="2209800" cy="5334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000" dirty="0" smtClean="0">
                <a:solidFill>
                  <a:schemeClr val="tx1"/>
                </a:solidFill>
                <a:cs typeface="B Titr" pitchFamily="2" charset="-78"/>
              </a:rPr>
              <a:t>4)آموزش</a:t>
            </a:r>
            <a:endParaRPr lang="fa-IR" sz="2000" dirty="0" smtClean="0">
              <a:solidFill>
                <a:schemeClr val="tx1"/>
              </a:solidFill>
              <a:cs typeface="B Titr" pitchFamily="2" charset="-78"/>
            </a:endParaRPr>
          </a:p>
          <a:p>
            <a:pPr algn="ctr"/>
            <a:endParaRPr lang="en-US" sz="2000" dirty="0" smtClean="0">
              <a:solidFill>
                <a:schemeClr val="tx1"/>
              </a:solidFill>
              <a:latin typeface="Times New Roman"/>
              <a:ea typeface="Times New Roman"/>
              <a:cs typeface="B Titr" pitchFamily="2" charset="-78"/>
            </a:endParaRPr>
          </a:p>
          <a:p>
            <a:pPr algn="ctr"/>
            <a:r>
              <a:rPr lang="fa-IR" sz="1400" dirty="0" smtClean="0">
                <a:cs typeface="B Titr" panose="00000700000000000000" pitchFamily="2" charset="-78"/>
              </a:rPr>
              <a:t>(2ملاک و11نشانگر</a:t>
            </a:r>
            <a:r>
              <a:rPr lang="fa-IR" sz="1400" dirty="0">
                <a:cs typeface="B Titr" panose="00000700000000000000" pitchFamily="2" charset="-78"/>
              </a:rPr>
              <a:t>)</a:t>
            </a:r>
            <a:endParaRPr lang="en-US" sz="1400" dirty="0"/>
          </a:p>
        </p:txBody>
      </p:sp>
      <p:sp>
        <p:nvSpPr>
          <p:cNvPr id="6" name="Rectangle 5"/>
          <p:cNvSpPr/>
          <p:nvPr/>
        </p:nvSpPr>
        <p:spPr>
          <a:xfrm>
            <a:off x="3505200" y="1143000"/>
            <a:ext cx="2590800" cy="1371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1600" dirty="0" smtClean="0">
                <a:solidFill>
                  <a:srgbClr val="7030A0"/>
                </a:solidFill>
                <a:cs typeface="B Titr" pitchFamily="2" charset="-78"/>
              </a:rPr>
              <a:t>4-1) فعال سازی آموخته های قبلی دانش آموزان وایجاد ارتباط با یادگیری جدید</a:t>
            </a:r>
            <a:endParaRPr lang="en-US" sz="1600" dirty="0" smtClean="0">
              <a:solidFill>
                <a:srgbClr val="7030A0"/>
              </a:solidFill>
              <a:latin typeface="Times New Roman"/>
              <a:ea typeface="Times New Roman"/>
              <a:cs typeface="B Titr" pitchFamily="2" charset="-78"/>
            </a:endParaRPr>
          </a:p>
          <a:p>
            <a:pPr algn="ctr"/>
            <a:endParaRPr lang="en-US" sz="1600" dirty="0"/>
          </a:p>
        </p:txBody>
      </p:sp>
      <p:sp>
        <p:nvSpPr>
          <p:cNvPr id="7" name="Rectangle 6"/>
          <p:cNvSpPr/>
          <p:nvPr/>
        </p:nvSpPr>
        <p:spPr>
          <a:xfrm>
            <a:off x="3464417" y="2514600"/>
            <a:ext cx="2631583" cy="3962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SA" dirty="0" smtClean="0">
                <a:solidFill>
                  <a:srgbClr val="7030A0"/>
                </a:solidFill>
                <a:cs typeface="B Titr" pitchFamily="2" charset="-78"/>
              </a:rPr>
              <a:t>4-2) به کارگیری روش های مناسب برای تعامل موثر دانش آموزان با مواد و محتوای درس جدید</a:t>
            </a:r>
            <a:endParaRPr lang="en-US" dirty="0" smtClean="0">
              <a:solidFill>
                <a:srgbClr val="7030A0"/>
              </a:solidFill>
              <a:latin typeface="Times New Roman"/>
              <a:ea typeface="Times New Roman"/>
              <a:cs typeface="B Titr" pitchFamily="2" charset="-78"/>
            </a:endParaRPr>
          </a:p>
          <a:p>
            <a:pPr algn="ctr"/>
            <a:endParaRPr lang="en-US" dirty="0"/>
          </a:p>
        </p:txBody>
      </p:sp>
      <p:sp>
        <p:nvSpPr>
          <p:cNvPr id="8" name="Rectangle 7"/>
          <p:cNvSpPr/>
          <p:nvPr/>
        </p:nvSpPr>
        <p:spPr>
          <a:xfrm>
            <a:off x="304800" y="1143000"/>
            <a:ext cx="3200400" cy="13716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fontAlgn="t"/>
            <a:r>
              <a:rPr lang="ar-SA" sz="1400" dirty="0" smtClean="0">
                <a:solidFill>
                  <a:schemeClr val="tx1"/>
                </a:solidFill>
                <a:cs typeface="B Titr" pitchFamily="2" charset="-78"/>
              </a:rPr>
              <a:t>1</a:t>
            </a:r>
            <a:r>
              <a:rPr lang="ar-SA" sz="1200" dirty="0" smtClean="0">
                <a:solidFill>
                  <a:schemeClr val="tx1"/>
                </a:solidFill>
                <a:cs typeface="B Titr" pitchFamily="2" charset="-78"/>
              </a:rPr>
              <a:t>- فعال نمودن  آموخته های  قبلی  مرتبط با درس جدید</a:t>
            </a:r>
            <a:endParaRPr lang="en-US" sz="1200" dirty="0" smtClean="0">
              <a:solidFill>
                <a:schemeClr val="tx1"/>
              </a:solidFill>
              <a:cs typeface="B Titr" pitchFamily="2" charset="-78"/>
            </a:endParaRPr>
          </a:p>
          <a:p>
            <a:pPr algn="r" rtl="1" fontAlgn="t"/>
            <a:r>
              <a:rPr lang="ar-SA" sz="1200" dirty="0" smtClean="0">
                <a:solidFill>
                  <a:schemeClr val="tx1"/>
                </a:solidFill>
                <a:cs typeface="B Titr" pitchFamily="2" charset="-78"/>
              </a:rPr>
              <a:t>2-اجرای پیش آزمون</a:t>
            </a:r>
            <a:endParaRPr lang="en-US" sz="1200" dirty="0" smtClean="0">
              <a:solidFill>
                <a:schemeClr val="tx1"/>
              </a:solidFill>
              <a:cs typeface="B Titr" pitchFamily="2" charset="-78"/>
            </a:endParaRPr>
          </a:p>
          <a:p>
            <a:pPr algn="r" rtl="1" fontAlgn="t"/>
            <a:r>
              <a:rPr lang="ar-SA" sz="1200" dirty="0" smtClean="0">
                <a:solidFill>
                  <a:schemeClr val="tx1"/>
                </a:solidFill>
                <a:cs typeface="B Titr" pitchFamily="2" charset="-78"/>
              </a:rPr>
              <a:t>3-ارائه پیش سازمان دهنده برای ایجاد ارتباط بین یادگیری جدید و آموخته های قبلی</a:t>
            </a:r>
            <a:endParaRPr lang="en-US" sz="1200" dirty="0" smtClean="0">
              <a:solidFill>
                <a:schemeClr val="tx1"/>
              </a:solidFill>
              <a:cs typeface="B Titr" pitchFamily="2" charset="-78"/>
            </a:endParaRPr>
          </a:p>
          <a:p>
            <a:pPr algn="r" rtl="1" fontAlgn="t"/>
            <a:endParaRPr lang="en-US" sz="1200" dirty="0">
              <a:solidFill>
                <a:schemeClr val="tx1"/>
              </a:solidFill>
              <a:cs typeface="B Titr" pitchFamily="2" charset="-78"/>
            </a:endParaRPr>
          </a:p>
        </p:txBody>
      </p:sp>
      <p:sp>
        <p:nvSpPr>
          <p:cNvPr id="9" name="Rectangle 8"/>
          <p:cNvSpPr/>
          <p:nvPr/>
        </p:nvSpPr>
        <p:spPr>
          <a:xfrm>
            <a:off x="304800" y="2514600"/>
            <a:ext cx="3200400" cy="3962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fontAlgn="t"/>
            <a:r>
              <a:rPr lang="ar-SA" sz="1400" dirty="0" smtClean="0">
                <a:solidFill>
                  <a:schemeClr val="tx1"/>
                </a:solidFill>
                <a:cs typeface="B Titr" pitchFamily="2" charset="-78"/>
              </a:rPr>
              <a:t>4</a:t>
            </a:r>
            <a:r>
              <a:rPr lang="ar-SA" sz="1200" dirty="0" smtClean="0">
                <a:solidFill>
                  <a:schemeClr val="tx1"/>
                </a:solidFill>
                <a:cs typeface="B Titr" pitchFamily="2" charset="-78"/>
              </a:rPr>
              <a:t>-به کار گیری روش های تعاملی و متنوع در ارائه  درس جدید</a:t>
            </a:r>
            <a:endParaRPr lang="en-US" sz="1200" dirty="0" smtClean="0">
              <a:solidFill>
                <a:schemeClr val="tx1"/>
              </a:solidFill>
              <a:cs typeface="B Titr" pitchFamily="2" charset="-78"/>
            </a:endParaRPr>
          </a:p>
          <a:p>
            <a:pPr algn="r" rtl="1" fontAlgn="t"/>
            <a:r>
              <a:rPr lang="ar-SA" sz="1200" dirty="0" smtClean="0">
                <a:solidFill>
                  <a:schemeClr val="tx1"/>
                </a:solidFill>
                <a:cs typeface="B Titr" pitchFamily="2" charset="-78"/>
              </a:rPr>
              <a:t>5-  برجسته سازی و تاکید بر بخش هاي مهم  درس جدید </a:t>
            </a:r>
            <a:endParaRPr lang="en-US" sz="1200" dirty="0" smtClean="0">
              <a:solidFill>
                <a:schemeClr val="tx1"/>
              </a:solidFill>
              <a:cs typeface="B Titr" pitchFamily="2" charset="-78"/>
            </a:endParaRPr>
          </a:p>
          <a:p>
            <a:pPr algn="r" rtl="1" fontAlgn="t"/>
            <a:r>
              <a:rPr lang="ar-SA" sz="1200" dirty="0" smtClean="0">
                <a:solidFill>
                  <a:schemeClr val="tx1"/>
                </a:solidFill>
                <a:cs typeface="B Titr" pitchFamily="2" charset="-78"/>
              </a:rPr>
              <a:t>6-ارائه مثال هاي متعدد  درباره درس جدید</a:t>
            </a:r>
            <a:endParaRPr lang="en-US" sz="1200" dirty="0" smtClean="0">
              <a:solidFill>
                <a:schemeClr val="tx1"/>
              </a:solidFill>
              <a:cs typeface="B Titr" pitchFamily="2" charset="-78"/>
            </a:endParaRPr>
          </a:p>
          <a:p>
            <a:pPr algn="r" rtl="1" fontAlgn="t"/>
            <a:r>
              <a:rPr lang="ar-SA" sz="1200" dirty="0" smtClean="0">
                <a:solidFill>
                  <a:schemeClr val="tx1"/>
                </a:solidFill>
                <a:cs typeface="B Titr" pitchFamily="2" charset="-78"/>
              </a:rPr>
              <a:t>7-تدارک فرصت هایی برای به حداکثر رساندن درگیری و مشارکت  دانش آموزان در یادگیری درس جدید</a:t>
            </a:r>
            <a:endParaRPr lang="en-US" sz="1200" dirty="0" smtClean="0">
              <a:solidFill>
                <a:schemeClr val="tx1"/>
              </a:solidFill>
              <a:cs typeface="B Titr" pitchFamily="2" charset="-78"/>
            </a:endParaRPr>
          </a:p>
          <a:p>
            <a:pPr algn="r" rtl="1" fontAlgn="t"/>
            <a:r>
              <a:rPr lang="ar-SA" sz="1200" dirty="0" smtClean="0">
                <a:solidFill>
                  <a:schemeClr val="tx1"/>
                </a:solidFill>
                <a:cs typeface="B Titr" pitchFamily="2" charset="-78"/>
              </a:rPr>
              <a:t>8- به کار گیری روش هایی برای حفظ علاقه ،  تمایل و انگیزش  دانش آموزان در طول فرآیند های یاددهی – یادگیری  </a:t>
            </a:r>
            <a:endParaRPr lang="en-US" sz="1200" dirty="0" smtClean="0">
              <a:solidFill>
                <a:schemeClr val="tx1"/>
              </a:solidFill>
              <a:cs typeface="B Titr" pitchFamily="2" charset="-78"/>
            </a:endParaRPr>
          </a:p>
          <a:p>
            <a:pPr algn="r" rtl="1" fontAlgn="t"/>
            <a:r>
              <a:rPr lang="ar-SA" sz="1200" dirty="0" smtClean="0">
                <a:solidFill>
                  <a:schemeClr val="tx1"/>
                </a:solidFill>
                <a:cs typeface="B Titr" pitchFamily="2" charset="-78"/>
              </a:rPr>
              <a:t>9- توجه به سبک های یادگیری و تفاوت های فردی دانش آموزان</a:t>
            </a:r>
            <a:endParaRPr lang="en-US" sz="1200" dirty="0" smtClean="0">
              <a:solidFill>
                <a:schemeClr val="tx1"/>
              </a:solidFill>
              <a:cs typeface="B Titr" pitchFamily="2" charset="-78"/>
            </a:endParaRPr>
          </a:p>
          <a:p>
            <a:pPr algn="r" rtl="1" fontAlgn="t"/>
            <a:r>
              <a:rPr lang="ar-SA" sz="1200" dirty="0" smtClean="0">
                <a:solidFill>
                  <a:schemeClr val="tx1"/>
                </a:solidFill>
                <a:cs typeface="B Titr" pitchFamily="2" charset="-78"/>
              </a:rPr>
              <a:t>10-کمک به دانش آموزان برای درک ملموس تر و محسوس ترمفاهیم کلیدی درس جدید</a:t>
            </a:r>
            <a:endParaRPr lang="en-US" sz="1200" dirty="0" smtClean="0">
              <a:solidFill>
                <a:schemeClr val="tx1"/>
              </a:solidFill>
              <a:cs typeface="B Titr" pitchFamily="2" charset="-78"/>
            </a:endParaRPr>
          </a:p>
          <a:p>
            <a:pPr algn="r" rtl="1" fontAlgn="t"/>
            <a:r>
              <a:rPr lang="ar-SA" sz="1200" dirty="0" smtClean="0">
                <a:solidFill>
                  <a:schemeClr val="tx1"/>
                </a:solidFill>
                <a:cs typeface="B Titr" pitchFamily="2" charset="-78"/>
              </a:rPr>
              <a:t>11-استفاده از فناوری و فضای مجازی در آموزش</a:t>
            </a:r>
            <a:endParaRPr lang="en-US" sz="1200" dirty="0" smtClean="0">
              <a:solidFill>
                <a:schemeClr val="tx1"/>
              </a:solidFill>
              <a:cs typeface="B Titr" pitchFamily="2" charset="-78"/>
            </a:endParaRPr>
          </a:p>
          <a:p>
            <a:pPr algn="r" rtl="1" fontAlgn="t"/>
            <a:endParaRPr lang="en-US" sz="1200" dirty="0">
              <a:solidFill>
                <a:schemeClr val="tx1"/>
              </a:solidFill>
              <a:cs typeface="B Titr" pitchFamily="2" charset="-78"/>
            </a:endParaRPr>
          </a:p>
        </p:txBody>
      </p:sp>
      <p:sp>
        <p:nvSpPr>
          <p:cNvPr id="10" name="Rectangle 9"/>
          <p:cNvSpPr/>
          <p:nvPr/>
        </p:nvSpPr>
        <p:spPr>
          <a:xfrm>
            <a:off x="3505200" y="685800"/>
            <a:ext cx="2590800" cy="457200"/>
          </a:xfrm>
          <a:prstGeom prst="rect">
            <a:avLst/>
          </a:prstGeom>
          <a:solidFill>
            <a:srgbClr val="FFC000"/>
          </a:solidFill>
        </p:spPr>
        <p:style>
          <a:lnRef idx="1">
            <a:schemeClr val="accent1"/>
          </a:lnRef>
          <a:fillRef idx="2">
            <a:schemeClr val="accent1"/>
          </a:fillRef>
          <a:effectRef idx="1">
            <a:schemeClr val="accent1"/>
          </a:effectRef>
          <a:fontRef idx="minor">
            <a:schemeClr val="dk1"/>
          </a:fontRef>
        </p:style>
        <p:txBody>
          <a:bodyPr rtlCol="0" anchor="ctr"/>
          <a:lstStyle/>
          <a:p>
            <a:pPr algn="ctr" rtl="1">
              <a:spcAft>
                <a:spcPts val="0"/>
              </a:spcAft>
            </a:pPr>
            <a:r>
              <a:rPr lang="fa-IR" sz="1600" b="1" dirty="0" smtClean="0">
                <a:cs typeface="B Titr" pitchFamily="2" charset="-78"/>
              </a:rPr>
              <a:t>ملاک ها(مضامین سازمان دهنده سطح1)</a:t>
            </a:r>
            <a:endParaRPr lang="en-US" sz="1600" b="1" dirty="0">
              <a:latin typeface="Times New Roman"/>
              <a:ea typeface="Times New Roman"/>
              <a:cs typeface="B Titr" pitchFamily="2" charset="-78"/>
            </a:endParaRPr>
          </a:p>
        </p:txBody>
      </p:sp>
      <p:sp>
        <p:nvSpPr>
          <p:cNvPr id="11" name="Rectangle 10"/>
          <p:cNvSpPr/>
          <p:nvPr/>
        </p:nvSpPr>
        <p:spPr>
          <a:xfrm>
            <a:off x="304800" y="685800"/>
            <a:ext cx="3200400" cy="457200"/>
          </a:xfrm>
          <a:prstGeom prst="rect">
            <a:avLst/>
          </a:prstGeom>
          <a:solidFill>
            <a:srgbClr val="FFC000"/>
          </a:solidFill>
        </p:spPr>
        <p:style>
          <a:lnRef idx="1">
            <a:schemeClr val="accent1"/>
          </a:lnRef>
          <a:fillRef idx="2">
            <a:schemeClr val="accent1"/>
          </a:fillRef>
          <a:effectRef idx="1">
            <a:schemeClr val="accent1"/>
          </a:effectRef>
          <a:fontRef idx="minor">
            <a:schemeClr val="dk1"/>
          </a:fontRef>
        </p:style>
        <p:txBody>
          <a:bodyPr rtlCol="0" anchor="ctr"/>
          <a:lstStyle/>
          <a:p>
            <a:pPr algn="ctr" rtl="1">
              <a:spcAft>
                <a:spcPts val="0"/>
              </a:spcAft>
            </a:pPr>
            <a:r>
              <a:rPr lang="fa-IR" b="1" dirty="0" smtClean="0">
                <a:cs typeface="B Titr" pitchFamily="2" charset="-78"/>
              </a:rPr>
              <a:t>نشانگرها (مضامین پایه)</a:t>
            </a:r>
            <a:endParaRPr lang="en-US" b="1" dirty="0">
              <a:latin typeface="Times New Roman"/>
              <a:ea typeface="Times New Roman"/>
              <a:cs typeface="B Titr" pitchFamily="2" charset="-78"/>
            </a:endParaRPr>
          </a:p>
        </p:txBody>
      </p:sp>
      <p:sp>
        <p:nvSpPr>
          <p:cNvPr id="16" name="Oval 15"/>
          <p:cNvSpPr/>
          <p:nvPr/>
        </p:nvSpPr>
        <p:spPr>
          <a:xfrm rot="10800000" flipV="1">
            <a:off x="2971800" y="76201"/>
            <a:ext cx="2590800" cy="533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b="1" dirty="0" smtClean="0">
                <a:solidFill>
                  <a:srgbClr val="FF0000"/>
                </a:solidFill>
                <a:latin typeface="Arial" pitchFamily="34" charset="0"/>
                <a:ea typeface="Times New Roman" pitchFamily="18" charset="0"/>
                <a:cs typeface="B Titr" pitchFamily="2" charset="-78"/>
              </a:rPr>
              <a:t>یافته های بخش کیفی</a:t>
            </a:r>
            <a:endParaRPr lang="fa-IR" sz="1600" dirty="0"/>
          </a:p>
        </p:txBody>
      </p:sp>
      <p:sp>
        <p:nvSpPr>
          <p:cNvPr id="12" name="TextBox 11"/>
          <p:cNvSpPr txBox="1"/>
          <p:nvPr/>
        </p:nvSpPr>
        <p:spPr>
          <a:xfrm>
            <a:off x="8153400" y="228600"/>
            <a:ext cx="685800" cy="523220"/>
          </a:xfrm>
          <a:prstGeom prst="rect">
            <a:avLst/>
          </a:prstGeom>
          <a:noFill/>
        </p:spPr>
        <p:txBody>
          <a:bodyPr wrap="square" rtlCol="1">
            <a:spAutoFit/>
          </a:bodyPr>
          <a:lstStyle/>
          <a:p>
            <a:r>
              <a:rPr lang="fa-IR" sz="2800" dirty="0" smtClean="0">
                <a:solidFill>
                  <a:srgbClr val="FF0000"/>
                </a:solidFill>
                <a:cs typeface="B Titr" panose="00000700000000000000" pitchFamily="2" charset="-78"/>
              </a:rPr>
              <a:t>18</a:t>
            </a:r>
            <a:endParaRPr lang="fa-IR" sz="2800" dirty="0">
              <a:solidFill>
                <a:srgbClr val="FF0000"/>
              </a:solidFill>
              <a:cs typeface="B Titr" panose="00000700000000000000" pitchFamily="2" charset="-78"/>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1" nodeType="clickEffect">
                                  <p:stCondLst>
                                    <p:cond delay="0"/>
                                  </p:stCondLst>
                                  <p:childTnLst>
                                    <p:animScale>
                                      <p:cBhvr>
                                        <p:cTn id="10" dur="2000" fill="hold"/>
                                        <p:tgtEl>
                                          <p:spTgt spid="16"/>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2000"/>
                                        <p:tgtEl>
                                          <p:spTgt spid="4"/>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dissolve">
                                      <p:cBhvr>
                                        <p:cTn id="26" dur="500"/>
                                        <p:tgtEl>
                                          <p:spTgt spid="6"/>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dissolv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dissolve">
                                      <p:cBhvr>
                                        <p:cTn id="34" dur="500"/>
                                        <p:tgtEl>
                                          <p:spTgt spid="11"/>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dissolve">
                                      <p:cBhvr>
                                        <p:cTn id="37" dur="500"/>
                                        <p:tgtEl>
                                          <p:spTgt spid="8"/>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dissolv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6" grpId="0" animBg="1"/>
      <p:bldP spid="16"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4" name="Rectangle 3"/>
          <p:cNvSpPr/>
          <p:nvPr/>
        </p:nvSpPr>
        <p:spPr>
          <a:xfrm>
            <a:off x="6096000" y="685800"/>
            <a:ext cx="2136819" cy="457192"/>
          </a:xfrm>
          <a:prstGeom prst="rect">
            <a:avLst/>
          </a:prstGeom>
          <a:solidFill>
            <a:srgbClr val="FFC000"/>
          </a:solidFill>
        </p:spPr>
        <p:style>
          <a:lnRef idx="1">
            <a:schemeClr val="accent1"/>
          </a:lnRef>
          <a:fillRef idx="2">
            <a:schemeClr val="accent1"/>
          </a:fillRef>
          <a:effectRef idx="1">
            <a:schemeClr val="accent1"/>
          </a:effectRef>
          <a:fontRef idx="minor">
            <a:schemeClr val="dk1"/>
          </a:fontRef>
        </p:style>
        <p:txBody>
          <a:bodyPr rtlCol="0" anchor="ctr"/>
          <a:lstStyle/>
          <a:p>
            <a:pPr algn="ctr" rtl="1">
              <a:spcAft>
                <a:spcPts val="0"/>
              </a:spcAft>
            </a:pPr>
            <a:r>
              <a:rPr lang="fa-IR" b="1" dirty="0" smtClean="0">
                <a:cs typeface="B Titr" pitchFamily="2" charset="-78"/>
              </a:rPr>
              <a:t>عوامل (مضامین سازمان دهنده سطح2)</a:t>
            </a:r>
            <a:endParaRPr lang="en-US" b="1" dirty="0">
              <a:latin typeface="Times New Roman"/>
              <a:ea typeface="Times New Roman"/>
              <a:cs typeface="B Titr" pitchFamily="2" charset="-78"/>
            </a:endParaRPr>
          </a:p>
        </p:txBody>
      </p:sp>
      <p:sp>
        <p:nvSpPr>
          <p:cNvPr id="5" name="Rectangle 4"/>
          <p:cNvSpPr/>
          <p:nvPr/>
        </p:nvSpPr>
        <p:spPr>
          <a:xfrm>
            <a:off x="6023019" y="1122600"/>
            <a:ext cx="2209800" cy="457200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SA" dirty="0" smtClean="0">
                <a:solidFill>
                  <a:schemeClr val="tx1"/>
                </a:solidFill>
                <a:cs typeface="B Titr" pitchFamily="2" charset="-78"/>
              </a:rPr>
              <a:t>5</a:t>
            </a:r>
            <a:r>
              <a:rPr lang="ar-SA" sz="2000" dirty="0" smtClean="0">
                <a:solidFill>
                  <a:schemeClr val="tx1"/>
                </a:solidFill>
                <a:cs typeface="B Titr" pitchFamily="2" charset="-78"/>
              </a:rPr>
              <a:t>) تلفیق</a:t>
            </a:r>
            <a:endParaRPr lang="fa-IR" sz="2000" dirty="0" smtClean="0">
              <a:solidFill>
                <a:schemeClr val="tx1"/>
              </a:solidFill>
              <a:cs typeface="B Titr" pitchFamily="2" charset="-78"/>
            </a:endParaRPr>
          </a:p>
          <a:p>
            <a:pPr algn="ctr"/>
            <a:endParaRPr lang="en-US" sz="2000" dirty="0" smtClean="0">
              <a:solidFill>
                <a:schemeClr val="tx1"/>
              </a:solidFill>
              <a:latin typeface="Times New Roman"/>
              <a:ea typeface="Times New Roman"/>
              <a:cs typeface="B Titr" pitchFamily="2" charset="-78"/>
            </a:endParaRPr>
          </a:p>
          <a:p>
            <a:pPr algn="ctr"/>
            <a:r>
              <a:rPr lang="fa-IR" sz="1400" dirty="0" smtClean="0">
                <a:cs typeface="B Titr" panose="00000700000000000000" pitchFamily="2" charset="-78"/>
              </a:rPr>
              <a:t>(3ملاک و10نشانگر</a:t>
            </a:r>
            <a:r>
              <a:rPr lang="fa-IR" sz="1400" dirty="0">
                <a:cs typeface="B Titr" panose="00000700000000000000" pitchFamily="2" charset="-78"/>
              </a:rPr>
              <a:t>)</a:t>
            </a:r>
            <a:endParaRPr lang="en-US" sz="1400" dirty="0">
              <a:solidFill>
                <a:srgbClr val="7030A0"/>
              </a:solidFill>
            </a:endParaRPr>
          </a:p>
        </p:txBody>
      </p:sp>
      <p:sp>
        <p:nvSpPr>
          <p:cNvPr id="6" name="Rectangle 5"/>
          <p:cNvSpPr/>
          <p:nvPr/>
        </p:nvSpPr>
        <p:spPr>
          <a:xfrm>
            <a:off x="3505200" y="957146"/>
            <a:ext cx="2590800" cy="178605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1600" dirty="0" smtClean="0">
                <a:solidFill>
                  <a:srgbClr val="7030A0"/>
                </a:solidFill>
                <a:cs typeface="B Titr" pitchFamily="2" charset="-78"/>
              </a:rPr>
              <a:t>5-1) کمک به دانش آموزان برای ترکیب و یکپارچه سازی آموخته های جدید</a:t>
            </a:r>
            <a:endParaRPr lang="en-US" sz="1600" dirty="0" smtClean="0">
              <a:solidFill>
                <a:srgbClr val="7030A0"/>
              </a:solidFill>
              <a:latin typeface="Times New Roman"/>
              <a:ea typeface="Times New Roman"/>
              <a:cs typeface="B Titr" pitchFamily="2" charset="-78"/>
            </a:endParaRPr>
          </a:p>
          <a:p>
            <a:pPr algn="ctr"/>
            <a:endParaRPr lang="en-US" dirty="0"/>
          </a:p>
        </p:txBody>
      </p:sp>
      <p:sp>
        <p:nvSpPr>
          <p:cNvPr id="7" name="Rectangle 6"/>
          <p:cNvSpPr/>
          <p:nvPr/>
        </p:nvSpPr>
        <p:spPr>
          <a:xfrm>
            <a:off x="3505200" y="2743198"/>
            <a:ext cx="2590800" cy="160020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1600" dirty="0" smtClean="0">
                <a:solidFill>
                  <a:srgbClr val="7030A0"/>
                </a:solidFill>
                <a:cs typeface="B Titr" pitchFamily="2" charset="-78"/>
              </a:rPr>
              <a:t>5-2) استفاده  از روش های مناسب برای دادن متن و زمینه به یادگیری  جدید</a:t>
            </a:r>
            <a:endParaRPr lang="en-US" sz="1600" dirty="0" smtClean="0">
              <a:solidFill>
                <a:srgbClr val="7030A0"/>
              </a:solidFill>
              <a:latin typeface="Times New Roman"/>
              <a:ea typeface="Times New Roman"/>
              <a:cs typeface="B Titr" pitchFamily="2" charset="-78"/>
            </a:endParaRPr>
          </a:p>
          <a:p>
            <a:pPr algn="ctr"/>
            <a:endParaRPr lang="en-US" dirty="0"/>
          </a:p>
        </p:txBody>
      </p:sp>
      <p:sp>
        <p:nvSpPr>
          <p:cNvPr id="8" name="Rectangle 7"/>
          <p:cNvSpPr/>
          <p:nvPr/>
        </p:nvSpPr>
        <p:spPr>
          <a:xfrm>
            <a:off x="304800" y="1143000"/>
            <a:ext cx="3211132" cy="160019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fontAlgn="t"/>
            <a:r>
              <a:rPr lang="ar-SA" sz="1400" dirty="0" smtClean="0">
                <a:solidFill>
                  <a:schemeClr val="tx1"/>
                </a:solidFill>
                <a:cs typeface="B Titr" pitchFamily="2" charset="-78"/>
              </a:rPr>
              <a:t>1</a:t>
            </a:r>
            <a:r>
              <a:rPr lang="ar-SA" sz="1200" dirty="0" smtClean="0">
                <a:solidFill>
                  <a:schemeClr val="tx1"/>
                </a:solidFill>
                <a:cs typeface="B Titr" pitchFamily="2" charset="-78"/>
              </a:rPr>
              <a:t>-فراهم نمودن فرصت هایی برای دانش آموزان به منظور نوشتن ، گوش دادن  و صحبت کردن در مورد یادگیری درس جدید</a:t>
            </a:r>
            <a:endParaRPr lang="en-US" sz="1200" dirty="0" smtClean="0">
              <a:solidFill>
                <a:schemeClr val="tx1"/>
              </a:solidFill>
              <a:cs typeface="B Titr" pitchFamily="2" charset="-78"/>
            </a:endParaRPr>
          </a:p>
          <a:p>
            <a:pPr algn="r" rtl="1" fontAlgn="t"/>
            <a:r>
              <a:rPr lang="ar-SA" sz="1200" dirty="0" smtClean="0">
                <a:solidFill>
                  <a:schemeClr val="tx1"/>
                </a:solidFill>
                <a:cs typeface="B Titr" pitchFamily="2" charset="-78"/>
              </a:rPr>
              <a:t>2-انجام فعالیت های گروهی و مشارکتی</a:t>
            </a:r>
            <a:endParaRPr lang="en-US" sz="1200" dirty="0" smtClean="0">
              <a:solidFill>
                <a:schemeClr val="tx1"/>
              </a:solidFill>
              <a:cs typeface="B Titr" pitchFamily="2" charset="-78"/>
            </a:endParaRPr>
          </a:p>
          <a:p>
            <a:pPr algn="r" rtl="1" fontAlgn="t"/>
            <a:r>
              <a:rPr lang="ar-SA" sz="1200" dirty="0" smtClean="0">
                <a:solidFill>
                  <a:schemeClr val="tx1"/>
                </a:solidFill>
                <a:cs typeface="B Titr" pitchFamily="2" charset="-78"/>
              </a:rPr>
              <a:t>3- انجام بازی های آموزشی</a:t>
            </a:r>
            <a:endParaRPr lang="en-US" sz="1200" dirty="0" smtClean="0">
              <a:solidFill>
                <a:schemeClr val="tx1"/>
              </a:solidFill>
              <a:cs typeface="B Titr" pitchFamily="2" charset="-78"/>
            </a:endParaRPr>
          </a:p>
          <a:p>
            <a:pPr algn="r" rtl="1" fontAlgn="t"/>
            <a:r>
              <a:rPr lang="ar-SA" sz="1200" dirty="0" smtClean="0">
                <a:solidFill>
                  <a:schemeClr val="tx1"/>
                </a:solidFill>
                <a:cs typeface="B Titr" pitchFamily="2" charset="-78"/>
              </a:rPr>
              <a:t>4- جمع بندی و نتیجه گیری</a:t>
            </a:r>
            <a:endParaRPr lang="en-US" sz="1200" dirty="0" smtClean="0">
              <a:solidFill>
                <a:schemeClr val="tx1"/>
              </a:solidFill>
              <a:cs typeface="B Titr" pitchFamily="2" charset="-78"/>
            </a:endParaRPr>
          </a:p>
          <a:p>
            <a:pPr algn="r" rtl="1" fontAlgn="t"/>
            <a:endParaRPr lang="en-US" sz="1200" dirty="0">
              <a:solidFill>
                <a:srgbClr val="FF0000"/>
              </a:solidFill>
              <a:cs typeface="B Titr" pitchFamily="2" charset="-78"/>
            </a:endParaRPr>
          </a:p>
        </p:txBody>
      </p:sp>
      <p:sp>
        <p:nvSpPr>
          <p:cNvPr id="9" name="Rectangle 8"/>
          <p:cNvSpPr/>
          <p:nvPr/>
        </p:nvSpPr>
        <p:spPr>
          <a:xfrm>
            <a:off x="304800" y="2743196"/>
            <a:ext cx="3200400" cy="160020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fontAlgn="t"/>
            <a:r>
              <a:rPr lang="ar-SA" sz="1400" dirty="0" smtClean="0">
                <a:solidFill>
                  <a:schemeClr val="tx1"/>
                </a:solidFill>
                <a:cs typeface="B Titr" pitchFamily="2" charset="-78"/>
              </a:rPr>
              <a:t>5</a:t>
            </a:r>
            <a:r>
              <a:rPr lang="ar-SA" sz="1200" dirty="0" smtClean="0">
                <a:solidFill>
                  <a:schemeClr val="tx1"/>
                </a:solidFill>
                <a:cs typeface="B Titr" pitchFamily="2" charset="-78"/>
              </a:rPr>
              <a:t>-  پیوند درس جدید با زندگی شخصی و اجتماعی دانش آموزان</a:t>
            </a:r>
            <a:endParaRPr lang="en-US" sz="1200" dirty="0" smtClean="0">
              <a:solidFill>
                <a:schemeClr val="tx1"/>
              </a:solidFill>
              <a:cs typeface="B Titr" pitchFamily="2" charset="-78"/>
            </a:endParaRPr>
          </a:p>
          <a:p>
            <a:pPr algn="r" rtl="1" fontAlgn="t"/>
            <a:r>
              <a:rPr lang="ar-SA" sz="1200" dirty="0" smtClean="0">
                <a:solidFill>
                  <a:schemeClr val="tx1"/>
                </a:solidFill>
                <a:cs typeface="B Titr" pitchFamily="2" charset="-78"/>
              </a:rPr>
              <a:t>6-پیوند موضوع جدید با سایر موضوعات</a:t>
            </a:r>
            <a:endParaRPr lang="en-US" sz="1200" dirty="0" smtClean="0">
              <a:solidFill>
                <a:schemeClr val="tx1"/>
              </a:solidFill>
              <a:cs typeface="B Titr" pitchFamily="2" charset="-78"/>
            </a:endParaRPr>
          </a:p>
          <a:p>
            <a:pPr algn="r" rtl="1" fontAlgn="t"/>
            <a:endParaRPr lang="en-US" sz="1200" dirty="0">
              <a:solidFill>
                <a:srgbClr val="FF0000"/>
              </a:solidFill>
              <a:cs typeface="B Titr" pitchFamily="2" charset="-78"/>
            </a:endParaRPr>
          </a:p>
        </p:txBody>
      </p:sp>
      <p:sp>
        <p:nvSpPr>
          <p:cNvPr id="10" name="Rectangle 9"/>
          <p:cNvSpPr/>
          <p:nvPr/>
        </p:nvSpPr>
        <p:spPr>
          <a:xfrm>
            <a:off x="3505200" y="685799"/>
            <a:ext cx="2590800" cy="457197"/>
          </a:xfrm>
          <a:prstGeom prst="rect">
            <a:avLst/>
          </a:prstGeom>
          <a:solidFill>
            <a:srgbClr val="FFC000"/>
          </a:solidFill>
        </p:spPr>
        <p:style>
          <a:lnRef idx="1">
            <a:schemeClr val="accent1"/>
          </a:lnRef>
          <a:fillRef idx="2">
            <a:schemeClr val="accent1"/>
          </a:fillRef>
          <a:effectRef idx="1">
            <a:schemeClr val="accent1"/>
          </a:effectRef>
          <a:fontRef idx="minor">
            <a:schemeClr val="dk1"/>
          </a:fontRef>
        </p:style>
        <p:txBody>
          <a:bodyPr rtlCol="0" anchor="ctr"/>
          <a:lstStyle/>
          <a:p>
            <a:pPr algn="ctr" rtl="1">
              <a:spcAft>
                <a:spcPts val="0"/>
              </a:spcAft>
            </a:pPr>
            <a:r>
              <a:rPr lang="fa-IR" sz="1600" b="1" dirty="0" smtClean="0">
                <a:cs typeface="B Titr" pitchFamily="2" charset="-78"/>
              </a:rPr>
              <a:t>ملاک ها(مضامین سازمان دهنده سطح1)</a:t>
            </a:r>
            <a:endParaRPr lang="en-US" sz="1600" b="1" dirty="0">
              <a:latin typeface="Times New Roman"/>
              <a:ea typeface="Times New Roman"/>
              <a:cs typeface="B Titr" pitchFamily="2" charset="-78"/>
            </a:endParaRPr>
          </a:p>
        </p:txBody>
      </p:sp>
      <p:sp>
        <p:nvSpPr>
          <p:cNvPr id="11" name="Rectangle 10"/>
          <p:cNvSpPr/>
          <p:nvPr/>
        </p:nvSpPr>
        <p:spPr>
          <a:xfrm>
            <a:off x="304800" y="685800"/>
            <a:ext cx="3200400" cy="457192"/>
          </a:xfrm>
          <a:prstGeom prst="rect">
            <a:avLst/>
          </a:prstGeom>
          <a:solidFill>
            <a:srgbClr val="FFC000"/>
          </a:solidFill>
        </p:spPr>
        <p:style>
          <a:lnRef idx="1">
            <a:schemeClr val="accent1"/>
          </a:lnRef>
          <a:fillRef idx="2">
            <a:schemeClr val="accent1"/>
          </a:fillRef>
          <a:effectRef idx="1">
            <a:schemeClr val="accent1"/>
          </a:effectRef>
          <a:fontRef idx="minor">
            <a:schemeClr val="dk1"/>
          </a:fontRef>
        </p:style>
        <p:txBody>
          <a:bodyPr rtlCol="0" anchor="ctr"/>
          <a:lstStyle/>
          <a:p>
            <a:pPr algn="ctr" rtl="1">
              <a:spcAft>
                <a:spcPts val="0"/>
              </a:spcAft>
            </a:pPr>
            <a:r>
              <a:rPr lang="fa-IR" b="1" dirty="0" smtClean="0">
                <a:cs typeface="B Titr" pitchFamily="2" charset="-78"/>
              </a:rPr>
              <a:t>نشانگرها (مضامین پایه)</a:t>
            </a:r>
            <a:endParaRPr lang="en-US" b="1" dirty="0">
              <a:latin typeface="Times New Roman"/>
              <a:ea typeface="Times New Roman"/>
              <a:cs typeface="B Titr" pitchFamily="2" charset="-78"/>
            </a:endParaRPr>
          </a:p>
        </p:txBody>
      </p:sp>
      <p:sp>
        <p:nvSpPr>
          <p:cNvPr id="12" name="Rectangle 11"/>
          <p:cNvSpPr/>
          <p:nvPr/>
        </p:nvSpPr>
        <p:spPr>
          <a:xfrm>
            <a:off x="3505200" y="4343400"/>
            <a:ext cx="2590800" cy="1371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1600" dirty="0" smtClean="0">
                <a:solidFill>
                  <a:srgbClr val="7030A0"/>
                </a:solidFill>
                <a:cs typeface="B Titr" pitchFamily="2" charset="-78"/>
              </a:rPr>
              <a:t>5-3) کمک به دانش آموزان برای تعمیق و تحکیم آموخته های جدید</a:t>
            </a:r>
            <a:endParaRPr lang="en-US" sz="1600" dirty="0" smtClean="0">
              <a:solidFill>
                <a:srgbClr val="7030A0"/>
              </a:solidFill>
              <a:latin typeface="Times New Roman"/>
              <a:ea typeface="Times New Roman"/>
              <a:cs typeface="B Titr" pitchFamily="2" charset="-78"/>
            </a:endParaRPr>
          </a:p>
          <a:p>
            <a:pPr algn="ctr"/>
            <a:endParaRPr lang="en-US" dirty="0"/>
          </a:p>
        </p:txBody>
      </p:sp>
      <p:sp>
        <p:nvSpPr>
          <p:cNvPr id="13" name="Rectangle 12"/>
          <p:cNvSpPr/>
          <p:nvPr/>
        </p:nvSpPr>
        <p:spPr>
          <a:xfrm>
            <a:off x="304800" y="4343400"/>
            <a:ext cx="3200400" cy="13716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fontAlgn="t"/>
            <a:r>
              <a:rPr lang="ar-SA" sz="1200" dirty="0" smtClean="0">
                <a:solidFill>
                  <a:schemeClr val="tx1"/>
                </a:solidFill>
                <a:cs typeface="B Titr" pitchFamily="2" charset="-78"/>
              </a:rPr>
              <a:t>7-تدارک تمرین های مهارت ساز</a:t>
            </a:r>
            <a:endParaRPr lang="en-US" sz="1200" dirty="0" smtClean="0">
              <a:solidFill>
                <a:schemeClr val="tx1"/>
              </a:solidFill>
              <a:cs typeface="B Titr" pitchFamily="2" charset="-78"/>
            </a:endParaRPr>
          </a:p>
          <a:p>
            <a:pPr algn="r" rtl="1" fontAlgn="t"/>
            <a:r>
              <a:rPr lang="ar-SA" sz="1200" dirty="0" smtClean="0">
                <a:solidFill>
                  <a:schemeClr val="tx1"/>
                </a:solidFill>
                <a:cs typeface="B Titr" pitchFamily="2" charset="-78"/>
              </a:rPr>
              <a:t>8-ارائه بازخورد آگاهانه ، مشخص ، سودمند  و به موقع</a:t>
            </a:r>
            <a:endParaRPr lang="en-US" sz="1200" dirty="0" smtClean="0">
              <a:solidFill>
                <a:schemeClr val="tx1"/>
              </a:solidFill>
              <a:cs typeface="B Titr" pitchFamily="2" charset="-78"/>
            </a:endParaRPr>
          </a:p>
          <a:p>
            <a:pPr algn="r" rtl="1" fontAlgn="t"/>
            <a:r>
              <a:rPr lang="ar-SA" sz="1200" dirty="0" smtClean="0">
                <a:solidFill>
                  <a:schemeClr val="tx1"/>
                </a:solidFill>
                <a:cs typeface="B Titr" pitchFamily="2" charset="-78"/>
              </a:rPr>
              <a:t>9- ایجاد فرصت تفکر و تامل بر روی یادگیری جدید</a:t>
            </a:r>
            <a:endParaRPr lang="en-US" sz="1200" dirty="0" smtClean="0">
              <a:solidFill>
                <a:schemeClr val="tx1"/>
              </a:solidFill>
              <a:cs typeface="B Titr" pitchFamily="2" charset="-78"/>
            </a:endParaRPr>
          </a:p>
          <a:p>
            <a:pPr algn="r" rtl="1" fontAlgn="t"/>
            <a:r>
              <a:rPr lang="ar-SA" sz="1200" dirty="0" smtClean="0">
                <a:solidFill>
                  <a:schemeClr val="tx1"/>
                </a:solidFill>
                <a:cs typeface="B Titr" pitchFamily="2" charset="-78"/>
              </a:rPr>
              <a:t>10-آموزش و مرورمجدد</a:t>
            </a:r>
            <a:endParaRPr lang="en-US" sz="1200" dirty="0" smtClean="0">
              <a:solidFill>
                <a:schemeClr val="tx1"/>
              </a:solidFill>
              <a:cs typeface="B Titr" pitchFamily="2" charset="-78"/>
            </a:endParaRPr>
          </a:p>
          <a:p>
            <a:pPr algn="r" rtl="1" fontAlgn="t"/>
            <a:endParaRPr lang="en-US" sz="1200" dirty="0">
              <a:solidFill>
                <a:srgbClr val="FF0000"/>
              </a:solidFill>
              <a:cs typeface="B Titr" pitchFamily="2" charset="-78"/>
            </a:endParaRPr>
          </a:p>
        </p:txBody>
      </p:sp>
      <p:sp>
        <p:nvSpPr>
          <p:cNvPr id="14" name="Oval 13"/>
          <p:cNvSpPr/>
          <p:nvPr/>
        </p:nvSpPr>
        <p:spPr>
          <a:xfrm rot="10800000" flipV="1">
            <a:off x="2971800" y="76201"/>
            <a:ext cx="2590800" cy="533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b="1" dirty="0" smtClean="0">
                <a:solidFill>
                  <a:srgbClr val="FF0000"/>
                </a:solidFill>
                <a:latin typeface="Arial" pitchFamily="34" charset="0"/>
                <a:ea typeface="Times New Roman" pitchFamily="18" charset="0"/>
                <a:cs typeface="B Titr" pitchFamily="2" charset="-78"/>
              </a:rPr>
              <a:t>یافته های بخش کیفی</a:t>
            </a:r>
            <a:endParaRPr lang="fa-IR" sz="1600" dirty="0"/>
          </a:p>
        </p:txBody>
      </p:sp>
      <p:sp>
        <p:nvSpPr>
          <p:cNvPr id="15" name="TextBox 14"/>
          <p:cNvSpPr txBox="1"/>
          <p:nvPr/>
        </p:nvSpPr>
        <p:spPr>
          <a:xfrm>
            <a:off x="8305800" y="228600"/>
            <a:ext cx="685800" cy="523220"/>
          </a:xfrm>
          <a:prstGeom prst="rect">
            <a:avLst/>
          </a:prstGeom>
          <a:noFill/>
        </p:spPr>
        <p:txBody>
          <a:bodyPr wrap="square" rtlCol="1">
            <a:spAutoFit/>
          </a:bodyPr>
          <a:lstStyle/>
          <a:p>
            <a:r>
              <a:rPr lang="fa-IR" sz="2800" dirty="0" smtClean="0">
                <a:solidFill>
                  <a:srgbClr val="FF0000"/>
                </a:solidFill>
                <a:cs typeface="B Titr" panose="00000700000000000000" pitchFamily="2" charset="-78"/>
              </a:rPr>
              <a:t>19</a:t>
            </a:r>
            <a:endParaRPr lang="fa-IR" sz="2800" dirty="0">
              <a:solidFill>
                <a:srgbClr val="FF0000"/>
              </a:solidFill>
              <a:cs typeface="B Titr" panose="00000700000000000000" pitchFamily="2" charset="-78"/>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2000"/>
                                        <p:tgtEl>
                                          <p:spTgt spid="10"/>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circle(in)">
                                      <p:cBhvr>
                                        <p:cTn id="24" dur="2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circle(in)">
                                      <p:cBhvr>
                                        <p:cTn id="29" dur="2000"/>
                                        <p:tgtEl>
                                          <p:spTgt spid="11"/>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circle(in)">
                                      <p:cBhvr>
                                        <p:cTn id="35" dur="2000"/>
                                        <p:tgtEl>
                                          <p:spTgt spid="9"/>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circle(in)">
                                      <p:cBhvr>
                                        <p:cTn id="38" dur="20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6" presetClass="emph" presetSubtype="0" fill="hold" grpId="1" nodeType="clickEffect">
                                  <p:stCondLst>
                                    <p:cond delay="0"/>
                                  </p:stCondLst>
                                  <p:childTnLst>
                                    <p:animScale>
                                      <p:cBhvr>
                                        <p:cTn id="46" dur="2000" fill="hold"/>
                                        <p:tgtEl>
                                          <p:spTgt spid="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4" name="Rectangle 3"/>
          <p:cNvSpPr/>
          <p:nvPr/>
        </p:nvSpPr>
        <p:spPr>
          <a:xfrm>
            <a:off x="6096000" y="1050701"/>
            <a:ext cx="2209800" cy="473299"/>
          </a:xfrm>
          <a:prstGeom prst="rect">
            <a:avLst/>
          </a:prstGeom>
          <a:solidFill>
            <a:srgbClr val="FFC000"/>
          </a:solidFill>
        </p:spPr>
        <p:style>
          <a:lnRef idx="1">
            <a:schemeClr val="accent1"/>
          </a:lnRef>
          <a:fillRef idx="2">
            <a:schemeClr val="accent1"/>
          </a:fillRef>
          <a:effectRef idx="1">
            <a:schemeClr val="accent1"/>
          </a:effectRef>
          <a:fontRef idx="minor">
            <a:schemeClr val="dk1"/>
          </a:fontRef>
        </p:style>
        <p:txBody>
          <a:bodyPr rtlCol="0" anchor="ctr"/>
          <a:lstStyle/>
          <a:p>
            <a:pPr algn="ctr" rtl="1">
              <a:spcAft>
                <a:spcPts val="0"/>
              </a:spcAft>
            </a:pPr>
            <a:r>
              <a:rPr lang="fa-IR" b="1" dirty="0" smtClean="0">
                <a:cs typeface="B Titr" pitchFamily="2" charset="-78"/>
              </a:rPr>
              <a:t>عوامل (مضامین سازمان دهنده سطح2)</a:t>
            </a:r>
            <a:endParaRPr lang="en-US" b="1" dirty="0">
              <a:latin typeface="Times New Roman"/>
              <a:ea typeface="Times New Roman"/>
              <a:cs typeface="B Titr" pitchFamily="2" charset="-78"/>
            </a:endParaRPr>
          </a:p>
        </p:txBody>
      </p:sp>
      <p:sp>
        <p:nvSpPr>
          <p:cNvPr id="5" name="Rectangle 4"/>
          <p:cNvSpPr/>
          <p:nvPr/>
        </p:nvSpPr>
        <p:spPr>
          <a:xfrm>
            <a:off x="6096000" y="1524000"/>
            <a:ext cx="2209800" cy="41148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SA" dirty="0" smtClean="0">
                <a:cs typeface="B Titr" pitchFamily="2" charset="-78"/>
              </a:rPr>
              <a:t>6) ارزشیابی</a:t>
            </a:r>
            <a:endParaRPr lang="fa-IR" dirty="0" smtClean="0">
              <a:cs typeface="B Titr" pitchFamily="2" charset="-78"/>
            </a:endParaRPr>
          </a:p>
          <a:p>
            <a:pPr algn="ctr"/>
            <a:endParaRPr lang="en-US" dirty="0" smtClean="0">
              <a:latin typeface="Times New Roman"/>
              <a:ea typeface="Times New Roman"/>
              <a:cs typeface="B Titr" pitchFamily="2" charset="-78"/>
            </a:endParaRPr>
          </a:p>
          <a:p>
            <a:pPr algn="ctr"/>
            <a:r>
              <a:rPr lang="fa-IR" sz="1400" dirty="0" smtClean="0">
                <a:cs typeface="B Titr" panose="00000700000000000000" pitchFamily="2" charset="-78"/>
              </a:rPr>
              <a:t>(2ملاک و7نشانگر</a:t>
            </a:r>
            <a:r>
              <a:rPr lang="fa-IR" sz="1400" dirty="0">
                <a:cs typeface="B Titr" panose="00000700000000000000" pitchFamily="2" charset="-78"/>
              </a:rPr>
              <a:t>)</a:t>
            </a:r>
            <a:endParaRPr lang="en-US" sz="1400" dirty="0"/>
          </a:p>
        </p:txBody>
      </p:sp>
      <p:sp>
        <p:nvSpPr>
          <p:cNvPr id="6" name="Rectangle 5"/>
          <p:cNvSpPr/>
          <p:nvPr/>
        </p:nvSpPr>
        <p:spPr>
          <a:xfrm>
            <a:off x="3505200" y="1524000"/>
            <a:ext cx="2590800" cy="1752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1600" dirty="0" smtClean="0">
                <a:solidFill>
                  <a:srgbClr val="7030A0"/>
                </a:solidFill>
                <a:cs typeface="B Titr" pitchFamily="2" charset="-78"/>
              </a:rPr>
              <a:t>6-1) آزمون عملکردی</a:t>
            </a:r>
            <a:endParaRPr lang="en-US" sz="1600" dirty="0" smtClean="0">
              <a:solidFill>
                <a:srgbClr val="7030A0"/>
              </a:solidFill>
              <a:latin typeface="Times New Roman"/>
              <a:ea typeface="Times New Roman"/>
              <a:cs typeface="B Titr" pitchFamily="2" charset="-78"/>
            </a:endParaRPr>
          </a:p>
          <a:p>
            <a:pPr algn="ctr"/>
            <a:endParaRPr lang="en-US" sz="1600" dirty="0"/>
          </a:p>
        </p:txBody>
      </p:sp>
      <p:sp>
        <p:nvSpPr>
          <p:cNvPr id="7" name="Rectangle 6"/>
          <p:cNvSpPr/>
          <p:nvPr/>
        </p:nvSpPr>
        <p:spPr>
          <a:xfrm>
            <a:off x="3505200" y="3276600"/>
            <a:ext cx="2590800" cy="23622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1600" dirty="0" smtClean="0">
                <a:solidFill>
                  <a:srgbClr val="7030A0"/>
                </a:solidFill>
                <a:cs typeface="B Titr" pitchFamily="2" charset="-78"/>
              </a:rPr>
              <a:t>6-2) سنجش تکوینی</a:t>
            </a:r>
            <a:endParaRPr lang="en-US" sz="1600" dirty="0" smtClean="0">
              <a:solidFill>
                <a:srgbClr val="7030A0"/>
              </a:solidFill>
              <a:latin typeface="Times New Roman"/>
              <a:ea typeface="Times New Roman"/>
              <a:cs typeface="B Titr" pitchFamily="2" charset="-78"/>
            </a:endParaRPr>
          </a:p>
          <a:p>
            <a:pPr algn="ctr"/>
            <a:endParaRPr lang="en-US" dirty="0"/>
          </a:p>
        </p:txBody>
      </p:sp>
      <p:sp>
        <p:nvSpPr>
          <p:cNvPr id="8" name="Rectangle 7"/>
          <p:cNvSpPr/>
          <p:nvPr/>
        </p:nvSpPr>
        <p:spPr>
          <a:xfrm>
            <a:off x="304800" y="1534732"/>
            <a:ext cx="3200400" cy="174186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fontAlgn="t"/>
            <a:r>
              <a:rPr lang="ar-SA" sz="1200" dirty="0" smtClean="0">
                <a:solidFill>
                  <a:schemeClr val="tx1"/>
                </a:solidFill>
                <a:cs typeface="B Titr" pitchFamily="2" charset="-78"/>
              </a:rPr>
              <a:t>1-استفاده ازآزمون های اصیل و واقعی منطبق با اهداف یادگیری درس جدید</a:t>
            </a:r>
            <a:endParaRPr lang="en-US" sz="1200" dirty="0" smtClean="0">
              <a:solidFill>
                <a:schemeClr val="tx1"/>
              </a:solidFill>
              <a:cs typeface="B Titr" pitchFamily="2" charset="-78"/>
            </a:endParaRPr>
          </a:p>
          <a:p>
            <a:pPr algn="r" rtl="1" fontAlgn="t"/>
            <a:r>
              <a:rPr lang="ar-SA" sz="1200" dirty="0" smtClean="0">
                <a:solidFill>
                  <a:schemeClr val="tx1"/>
                </a:solidFill>
                <a:cs typeface="B Titr" pitchFamily="2" charset="-78"/>
              </a:rPr>
              <a:t>2- ایجاد فرصت به کارگیری آموخته های جدید در شرایط واقعی  در صورت امکان</a:t>
            </a:r>
            <a:endParaRPr lang="en-US" sz="1200" dirty="0" smtClean="0">
              <a:solidFill>
                <a:schemeClr val="tx1"/>
              </a:solidFill>
              <a:cs typeface="B Titr" pitchFamily="2" charset="-78"/>
            </a:endParaRPr>
          </a:p>
          <a:p>
            <a:pPr algn="r" rtl="1" fontAlgn="t"/>
            <a:r>
              <a:rPr lang="ar-SA" sz="1200" dirty="0" smtClean="0">
                <a:solidFill>
                  <a:schemeClr val="tx1"/>
                </a:solidFill>
                <a:cs typeface="B Titr" pitchFamily="2" charset="-78"/>
              </a:rPr>
              <a:t>3-تهیه کار پوشه</a:t>
            </a:r>
            <a:endParaRPr lang="en-US" sz="1200" dirty="0" smtClean="0">
              <a:solidFill>
                <a:schemeClr val="tx1"/>
              </a:solidFill>
              <a:cs typeface="B Titr" pitchFamily="2" charset="-78"/>
            </a:endParaRPr>
          </a:p>
          <a:p>
            <a:pPr algn="r" rtl="1" fontAlgn="t"/>
            <a:endParaRPr lang="en-US" sz="1200" dirty="0">
              <a:solidFill>
                <a:srgbClr val="FF0000"/>
              </a:solidFill>
              <a:cs typeface="B Titr" pitchFamily="2" charset="-78"/>
            </a:endParaRPr>
          </a:p>
        </p:txBody>
      </p:sp>
      <p:sp>
        <p:nvSpPr>
          <p:cNvPr id="9" name="Rectangle 8"/>
          <p:cNvSpPr/>
          <p:nvPr/>
        </p:nvSpPr>
        <p:spPr>
          <a:xfrm>
            <a:off x="304800" y="3276600"/>
            <a:ext cx="3200400" cy="2362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fontAlgn="t"/>
            <a:r>
              <a:rPr lang="ar-SA" sz="1400" dirty="0" smtClean="0">
                <a:solidFill>
                  <a:schemeClr val="tx1"/>
                </a:solidFill>
                <a:cs typeface="B Titr" pitchFamily="2" charset="-78"/>
              </a:rPr>
              <a:t>4</a:t>
            </a:r>
            <a:r>
              <a:rPr lang="ar-SA" sz="1200" dirty="0" smtClean="0">
                <a:solidFill>
                  <a:schemeClr val="tx1"/>
                </a:solidFill>
                <a:cs typeface="B Titr" pitchFamily="2" charset="-78"/>
              </a:rPr>
              <a:t>-خودسنجی و خود ارزیابی دانش آموزان </a:t>
            </a:r>
            <a:endParaRPr lang="en-US" sz="1200" dirty="0" smtClean="0">
              <a:solidFill>
                <a:schemeClr val="tx1"/>
              </a:solidFill>
              <a:cs typeface="B Titr" pitchFamily="2" charset="-78"/>
            </a:endParaRPr>
          </a:p>
          <a:p>
            <a:pPr algn="r" rtl="1" fontAlgn="t"/>
            <a:r>
              <a:rPr lang="ar-SA" sz="1200" dirty="0" smtClean="0">
                <a:solidFill>
                  <a:schemeClr val="tx1"/>
                </a:solidFill>
                <a:cs typeface="B Titr" pitchFamily="2" charset="-78"/>
              </a:rPr>
              <a:t>5-مشاهده و ارزیابی معلم از عملکرد و تغییر رفتاردانش آموزان </a:t>
            </a:r>
            <a:endParaRPr lang="en-US" sz="1200" dirty="0" smtClean="0">
              <a:solidFill>
                <a:schemeClr val="tx1"/>
              </a:solidFill>
              <a:cs typeface="B Titr" pitchFamily="2" charset="-78"/>
            </a:endParaRPr>
          </a:p>
          <a:p>
            <a:pPr algn="r" rtl="1" fontAlgn="t"/>
            <a:r>
              <a:rPr lang="ar-SA" sz="1200" dirty="0" smtClean="0">
                <a:solidFill>
                  <a:schemeClr val="tx1"/>
                </a:solidFill>
                <a:cs typeface="B Titr" pitchFamily="2" charset="-78"/>
              </a:rPr>
              <a:t>6- حمایت و هدایت   مستمر دانش آموزان در یادگیری درس جدید </a:t>
            </a:r>
            <a:endParaRPr lang="en-US" sz="1200" dirty="0" smtClean="0">
              <a:solidFill>
                <a:schemeClr val="tx1"/>
              </a:solidFill>
              <a:cs typeface="B Titr" pitchFamily="2" charset="-78"/>
            </a:endParaRPr>
          </a:p>
          <a:p>
            <a:pPr algn="r" rtl="1" fontAlgn="t"/>
            <a:r>
              <a:rPr lang="ar-SA" sz="1200" dirty="0" smtClean="0">
                <a:solidFill>
                  <a:schemeClr val="tx1"/>
                </a:solidFill>
                <a:cs typeface="B Titr" pitchFamily="2" charset="-78"/>
              </a:rPr>
              <a:t>7-آموزش و ارزشیابی مجدد  در صورت لزوم</a:t>
            </a:r>
            <a:endParaRPr lang="en-US" sz="1200" dirty="0" smtClean="0">
              <a:solidFill>
                <a:schemeClr val="tx1"/>
              </a:solidFill>
              <a:cs typeface="B Titr" pitchFamily="2" charset="-78"/>
            </a:endParaRPr>
          </a:p>
          <a:p>
            <a:pPr algn="r" rtl="1" fontAlgn="t"/>
            <a:endParaRPr lang="en-US" sz="1200" dirty="0">
              <a:solidFill>
                <a:srgbClr val="FF0000"/>
              </a:solidFill>
              <a:cs typeface="B Titr" pitchFamily="2" charset="-78"/>
            </a:endParaRPr>
          </a:p>
        </p:txBody>
      </p:sp>
      <p:sp>
        <p:nvSpPr>
          <p:cNvPr id="10" name="Rectangle 9"/>
          <p:cNvSpPr/>
          <p:nvPr/>
        </p:nvSpPr>
        <p:spPr>
          <a:xfrm>
            <a:off x="3505200" y="1066800"/>
            <a:ext cx="2590800" cy="457200"/>
          </a:xfrm>
          <a:prstGeom prst="rect">
            <a:avLst/>
          </a:prstGeom>
          <a:solidFill>
            <a:srgbClr val="FFC000"/>
          </a:solidFill>
        </p:spPr>
        <p:style>
          <a:lnRef idx="1">
            <a:schemeClr val="accent1"/>
          </a:lnRef>
          <a:fillRef idx="2">
            <a:schemeClr val="accent1"/>
          </a:fillRef>
          <a:effectRef idx="1">
            <a:schemeClr val="accent1"/>
          </a:effectRef>
          <a:fontRef idx="minor">
            <a:schemeClr val="dk1"/>
          </a:fontRef>
        </p:style>
        <p:txBody>
          <a:bodyPr rtlCol="0" anchor="ctr"/>
          <a:lstStyle/>
          <a:p>
            <a:pPr algn="r" rtl="1">
              <a:spcAft>
                <a:spcPts val="0"/>
              </a:spcAft>
            </a:pPr>
            <a:r>
              <a:rPr lang="fa-IR" sz="1600" b="1" dirty="0" smtClean="0">
                <a:cs typeface="B Titr" pitchFamily="2" charset="-78"/>
              </a:rPr>
              <a:t>ملاک ها (مضامین سازمان دهنده سطح1)</a:t>
            </a:r>
            <a:endParaRPr lang="en-US" sz="1600" b="1" dirty="0">
              <a:latin typeface="Times New Roman"/>
              <a:ea typeface="Times New Roman"/>
              <a:cs typeface="B Titr" pitchFamily="2" charset="-78"/>
            </a:endParaRPr>
          </a:p>
        </p:txBody>
      </p:sp>
      <p:sp>
        <p:nvSpPr>
          <p:cNvPr id="11" name="Rectangle 10"/>
          <p:cNvSpPr/>
          <p:nvPr/>
        </p:nvSpPr>
        <p:spPr>
          <a:xfrm>
            <a:off x="304800" y="1066800"/>
            <a:ext cx="3200400" cy="457200"/>
          </a:xfrm>
          <a:prstGeom prst="rect">
            <a:avLst/>
          </a:prstGeom>
          <a:solidFill>
            <a:srgbClr val="FFC000"/>
          </a:solidFill>
        </p:spPr>
        <p:style>
          <a:lnRef idx="1">
            <a:schemeClr val="accent1"/>
          </a:lnRef>
          <a:fillRef idx="2">
            <a:schemeClr val="accent1"/>
          </a:fillRef>
          <a:effectRef idx="1">
            <a:schemeClr val="accent1"/>
          </a:effectRef>
          <a:fontRef idx="minor">
            <a:schemeClr val="dk1"/>
          </a:fontRef>
        </p:style>
        <p:txBody>
          <a:bodyPr rtlCol="0" anchor="ctr"/>
          <a:lstStyle/>
          <a:p>
            <a:pPr algn="ctr" rtl="1">
              <a:spcAft>
                <a:spcPts val="0"/>
              </a:spcAft>
            </a:pPr>
            <a:r>
              <a:rPr lang="fa-IR" b="1" dirty="0" smtClean="0">
                <a:cs typeface="B Titr" pitchFamily="2" charset="-78"/>
              </a:rPr>
              <a:t>نشانگرها(مضامین پایه)</a:t>
            </a:r>
            <a:endParaRPr lang="en-US" b="1" dirty="0">
              <a:latin typeface="Times New Roman"/>
              <a:ea typeface="Times New Roman"/>
              <a:cs typeface="B Titr" pitchFamily="2" charset="-78"/>
            </a:endParaRPr>
          </a:p>
        </p:txBody>
      </p:sp>
      <p:sp>
        <p:nvSpPr>
          <p:cNvPr id="12" name="Oval 11"/>
          <p:cNvSpPr/>
          <p:nvPr/>
        </p:nvSpPr>
        <p:spPr>
          <a:xfrm rot="10800000" flipV="1">
            <a:off x="2971800" y="347729"/>
            <a:ext cx="2590800" cy="49047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b="1" dirty="0" smtClean="0">
                <a:solidFill>
                  <a:srgbClr val="FF0000"/>
                </a:solidFill>
                <a:latin typeface="Arial" pitchFamily="34" charset="0"/>
                <a:ea typeface="Times New Roman" pitchFamily="18" charset="0"/>
                <a:cs typeface="B Titr" pitchFamily="2" charset="-78"/>
              </a:rPr>
              <a:t>یافته های بخش کیفی</a:t>
            </a:r>
            <a:endParaRPr lang="fa-IR" sz="1600" dirty="0"/>
          </a:p>
        </p:txBody>
      </p:sp>
      <p:sp>
        <p:nvSpPr>
          <p:cNvPr id="13" name="TextBox 12"/>
          <p:cNvSpPr txBox="1"/>
          <p:nvPr/>
        </p:nvSpPr>
        <p:spPr>
          <a:xfrm>
            <a:off x="8153400" y="228600"/>
            <a:ext cx="685800" cy="523220"/>
          </a:xfrm>
          <a:prstGeom prst="rect">
            <a:avLst/>
          </a:prstGeom>
          <a:noFill/>
        </p:spPr>
        <p:txBody>
          <a:bodyPr wrap="square" rtlCol="1">
            <a:spAutoFit/>
          </a:bodyPr>
          <a:lstStyle/>
          <a:p>
            <a:r>
              <a:rPr lang="fa-IR" sz="2800" dirty="0" smtClean="0">
                <a:solidFill>
                  <a:srgbClr val="FF0000"/>
                </a:solidFill>
                <a:cs typeface="B Titr" panose="00000700000000000000" pitchFamily="2" charset="-78"/>
              </a:rPr>
              <a:t>20</a:t>
            </a:r>
            <a:endParaRPr lang="fa-IR" sz="2800" dirty="0">
              <a:solidFill>
                <a:srgbClr val="FF0000"/>
              </a:solidFill>
              <a:cs typeface="B Titr" panose="00000700000000000000" pitchFamily="2" charset="-78"/>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1000"/>
                                        <p:tgtEl>
                                          <p:spTgt spid="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ox(in)">
                                      <p:cBhvr>
                                        <p:cTn id="15" dur="1000"/>
                                        <p:tgtEl>
                                          <p:spTgt spid="10"/>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ox(in)">
                                      <p:cBhvr>
                                        <p:cTn id="18" dur="1000"/>
                                        <p:tgtEl>
                                          <p:spTgt spid="6"/>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ox(in)">
                                      <p:cBhvr>
                                        <p:cTn id="21" dur="1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ox(in)">
                                      <p:cBhvr>
                                        <p:cTn id="26" dur="1000"/>
                                        <p:tgtEl>
                                          <p:spTgt spid="11"/>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ox(in)">
                                      <p:cBhvr>
                                        <p:cTn id="29" dur="1000"/>
                                        <p:tgtEl>
                                          <p:spTgt spid="8"/>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ox(in)">
                                      <p:cBhvr>
                                        <p:cTn id="32" dur="1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6" presetClass="emph" presetSubtype="0" fill="hold" grpId="1" nodeType="clickEffect">
                                  <p:stCondLst>
                                    <p:cond delay="0"/>
                                  </p:stCondLst>
                                  <p:childTnLst>
                                    <p:animScale>
                                      <p:cBhvr>
                                        <p:cTn id="40" dur="2000" fill="hold"/>
                                        <p:tgtEl>
                                          <p:spTgt spid="1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2"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G:\old hard\d\frame\6-paper-rolls-high-resolution-images3.jpg"/>
          <p:cNvPicPr>
            <a:picLocks noChangeAspect="1" noChangeArrowheads="1"/>
          </p:cNvPicPr>
          <p:nvPr/>
        </p:nvPicPr>
        <p:blipFill>
          <a:blip r:embed="rId2" cstate="print"/>
          <a:srcRect/>
          <a:stretch>
            <a:fillRect/>
          </a:stretch>
        </p:blipFill>
        <p:spPr bwMode="auto">
          <a:xfrm>
            <a:off x="0" y="36491"/>
            <a:ext cx="9144000" cy="6477000"/>
          </a:xfrm>
          <a:prstGeom prst="rect">
            <a:avLst/>
          </a:prstGeom>
          <a:noFill/>
        </p:spPr>
      </p:pic>
      <p:sp>
        <p:nvSpPr>
          <p:cNvPr id="8" name="Rounded Rectangle 7"/>
          <p:cNvSpPr/>
          <p:nvPr/>
        </p:nvSpPr>
        <p:spPr>
          <a:xfrm>
            <a:off x="1066800" y="1524000"/>
            <a:ext cx="6934200" cy="3581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endParaRPr lang="fa-IR" sz="3200" dirty="0" smtClean="0">
              <a:solidFill>
                <a:schemeClr val="tx1"/>
              </a:solidFill>
              <a:latin typeface="IranNastaliq" pitchFamily="18" charset="0"/>
              <a:cs typeface="IranNastaliq" pitchFamily="18" charset="0"/>
            </a:endParaRPr>
          </a:p>
          <a:p>
            <a:pPr algn="ctr">
              <a:lnSpc>
                <a:spcPct val="150000"/>
              </a:lnSpc>
            </a:pPr>
            <a:r>
              <a:rPr lang="fa-IR" sz="3200" dirty="0" smtClean="0">
                <a:solidFill>
                  <a:schemeClr val="tx1"/>
                </a:solidFill>
                <a:latin typeface="IranNastaliq" pitchFamily="18" charset="0"/>
                <a:cs typeface="IranNastaliq" pitchFamily="18" charset="0"/>
              </a:rPr>
              <a:t>تدوین و اعتبار سنجی الگوی کیفی مدیریت فرآیند های یاددهی –یادگیری</a:t>
            </a:r>
          </a:p>
          <a:p>
            <a:pPr algn="ctr">
              <a:lnSpc>
                <a:spcPct val="150000"/>
              </a:lnSpc>
            </a:pPr>
            <a:r>
              <a:rPr lang="fa-IR" sz="2800" dirty="0" smtClean="0">
                <a:solidFill>
                  <a:srgbClr val="9999FF"/>
                </a:solidFill>
                <a:latin typeface="IranNastaliq" pitchFamily="18" charset="0"/>
                <a:cs typeface="IranNastaliq" pitchFamily="18" charset="0"/>
              </a:rPr>
              <a:t>به کوشش:محمد جاودانی</a:t>
            </a:r>
          </a:p>
          <a:p>
            <a:pPr algn="ctr">
              <a:lnSpc>
                <a:spcPct val="150000"/>
              </a:lnSpc>
            </a:pPr>
            <a:endParaRPr lang="fa-IR" sz="3200" dirty="0" smtClean="0">
              <a:solidFill>
                <a:schemeClr val="tx1"/>
              </a:solidFill>
              <a:latin typeface="IranNastaliq" pitchFamily="18" charset="0"/>
              <a:cs typeface="IranNastaliq" pitchFamily="18" charset="0"/>
            </a:endParaRPr>
          </a:p>
        </p:txBody>
      </p:sp>
      <p:sp>
        <p:nvSpPr>
          <p:cNvPr id="6" name="TextBox 5"/>
          <p:cNvSpPr txBox="1"/>
          <p:nvPr/>
        </p:nvSpPr>
        <p:spPr>
          <a:xfrm>
            <a:off x="7740203" y="152400"/>
            <a:ext cx="381000" cy="584775"/>
          </a:xfrm>
          <a:prstGeom prst="rect">
            <a:avLst/>
          </a:prstGeom>
          <a:noFill/>
        </p:spPr>
        <p:txBody>
          <a:bodyPr wrap="square" rtlCol="1">
            <a:spAutoFit/>
          </a:bodyPr>
          <a:lstStyle/>
          <a:p>
            <a:r>
              <a:rPr lang="fa-IR" sz="3200" dirty="0" smtClean="0">
                <a:solidFill>
                  <a:srgbClr val="FF0000"/>
                </a:solidFill>
                <a:cs typeface="B Titr" panose="00000700000000000000" pitchFamily="2" charset="-78"/>
              </a:rPr>
              <a:t>2</a:t>
            </a:r>
            <a:endParaRPr lang="fa-IR" sz="3200" dirty="0">
              <a:solidFill>
                <a:srgbClr val="FF0000"/>
              </a:solidFill>
              <a:cs typeface="B Titr" panose="000007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2000" fill="hold"/>
                                        <p:tgtEl>
                                          <p:spTgt spid="1027"/>
                                        </p:tgtEl>
                                        <p:attrNameLst>
                                          <p:attrName>ppt_x</p:attrName>
                                        </p:attrNameLst>
                                      </p:cBhvr>
                                      <p:tavLst>
                                        <p:tav tm="0">
                                          <p:val>
                                            <p:strVal val="#ppt_x"/>
                                          </p:val>
                                        </p:tav>
                                        <p:tav tm="100000">
                                          <p:val>
                                            <p:strVal val="#ppt_x"/>
                                          </p:val>
                                        </p:tav>
                                      </p:tavLst>
                                    </p:anim>
                                    <p:anim calcmode="lin" valueType="num">
                                      <p:cBhvr additive="base">
                                        <p:cTn id="8" dur="20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edge">
                                      <p:cBhvr>
                                        <p:cTn id="13"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9" name="Rectangle 8"/>
          <p:cNvSpPr/>
          <p:nvPr/>
        </p:nvSpPr>
        <p:spPr>
          <a:xfrm>
            <a:off x="7162800" y="1676400"/>
            <a:ext cx="1295400" cy="871653"/>
          </a:xfrm>
          <a:prstGeom prst="rect">
            <a:avLst/>
          </a:prstGeom>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smtClean="0">
              <a:ea typeface="Calibri"/>
              <a:cs typeface="B Titr" pitchFamily="2" charset="-78"/>
            </a:endParaRPr>
          </a:p>
          <a:p>
            <a:pPr algn="ctr" rtl="1">
              <a:spcAft>
                <a:spcPts val="0"/>
              </a:spcAft>
            </a:pPr>
            <a:r>
              <a:rPr lang="fa-IR" sz="1600" b="1" dirty="0" smtClean="0">
                <a:solidFill>
                  <a:srgbClr val="000000"/>
                </a:solidFill>
                <a:latin typeface="Times New Roman"/>
                <a:ea typeface="Times New Roman"/>
                <a:cs typeface="B Titr" pitchFamily="2" charset="-78"/>
              </a:rPr>
              <a:t>محیط فیزیکی</a:t>
            </a:r>
            <a:endParaRPr lang="en-US" sz="1600" b="1" dirty="0" smtClean="0">
              <a:latin typeface="Times New Roman"/>
              <a:ea typeface="Times New Roman"/>
              <a:cs typeface="B Titr" pitchFamily="2" charset="-78"/>
            </a:endParaRPr>
          </a:p>
          <a:p>
            <a:pPr algn="ctr"/>
            <a:endParaRPr lang="en-US" dirty="0"/>
          </a:p>
        </p:txBody>
      </p:sp>
      <p:sp>
        <p:nvSpPr>
          <p:cNvPr id="10" name="Rectangle 9"/>
          <p:cNvSpPr/>
          <p:nvPr/>
        </p:nvSpPr>
        <p:spPr>
          <a:xfrm>
            <a:off x="685800" y="1676400"/>
            <a:ext cx="6477000" cy="871653"/>
          </a:xfrm>
          <a:prstGeom prst="rect">
            <a:avLst/>
          </a:prstGeom>
          <a:solidFill>
            <a:schemeClr val="accent6">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00" b="1" dirty="0" smtClean="0">
              <a:ea typeface="Calibri"/>
              <a:cs typeface="B Nazanin" pitchFamily="2" charset="-78"/>
            </a:endParaRPr>
          </a:p>
          <a:p>
            <a:pPr algn="justLow" rtl="1">
              <a:spcAft>
                <a:spcPts val="0"/>
              </a:spcAft>
            </a:pPr>
            <a:r>
              <a:rPr lang="fa-IR" sz="1400" dirty="0" smtClean="0">
                <a:latin typeface="Times New Roman"/>
                <a:ea typeface="Times New Roman"/>
                <a:cs typeface="B Titr" pitchFamily="2" charset="-78"/>
              </a:rPr>
              <a:t>مارش، 2005؛ امر و دیگران،2000؛</a:t>
            </a:r>
            <a:r>
              <a:rPr lang="fa-IR" sz="1400" dirty="0" smtClean="0">
                <a:solidFill>
                  <a:srgbClr val="000000"/>
                </a:solidFill>
                <a:latin typeface="Times New Roman"/>
                <a:ea typeface="Times New Roman"/>
                <a:cs typeface="B Titr" pitchFamily="2" charset="-78"/>
              </a:rPr>
              <a:t> آريسوي (2007)</a:t>
            </a:r>
            <a:r>
              <a:rPr lang="fa-IR" sz="1400" dirty="0" smtClean="0">
                <a:latin typeface="Times New Roman"/>
                <a:ea typeface="Times New Roman"/>
                <a:cs typeface="B Titr" pitchFamily="2" charset="-78"/>
              </a:rPr>
              <a:t>؛ فراسر و فیشر،1982؛ فراسر،1986،1989،2002؛ فراسر و آلدریج،2001؛ مای اینت و گاه،2001؛ کول و فیشر،2002؛ مویس و رینولذز،2011؛ تایسن و کوک سارتر،2007؛ استرونگ،2007؛ لانگ و دیگران،2011؛ اروین،2004؛ گلاسر،1998،2010؛ تایلستون،2004؛ جنسن،2008،1997</a:t>
            </a:r>
            <a:endParaRPr lang="en-US" sz="1400" dirty="0" smtClean="0">
              <a:latin typeface="Times New Roman"/>
              <a:ea typeface="Times New Roman"/>
              <a:cs typeface="B Titr" pitchFamily="2" charset="-78"/>
            </a:endParaRPr>
          </a:p>
          <a:p>
            <a:pPr algn="ctr"/>
            <a:endParaRPr lang="en-US" sz="1300" dirty="0">
              <a:cs typeface="B Nazanin" pitchFamily="2" charset="-78"/>
            </a:endParaRPr>
          </a:p>
        </p:txBody>
      </p:sp>
      <p:sp>
        <p:nvSpPr>
          <p:cNvPr id="27" name="Rectangle 26"/>
          <p:cNvSpPr/>
          <p:nvPr/>
        </p:nvSpPr>
        <p:spPr>
          <a:xfrm>
            <a:off x="7162800" y="2536902"/>
            <a:ext cx="1295400" cy="914400"/>
          </a:xfrm>
          <a:prstGeom prst="rect">
            <a:avLst/>
          </a:prstGeom>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smtClean="0">
              <a:ea typeface="Calibri"/>
              <a:cs typeface="B Titr" pitchFamily="2" charset="-78"/>
            </a:endParaRPr>
          </a:p>
          <a:p>
            <a:pPr algn="ctr" rtl="1">
              <a:spcAft>
                <a:spcPts val="0"/>
              </a:spcAft>
            </a:pPr>
            <a:r>
              <a:rPr lang="fa-IR" sz="1600" b="1" dirty="0" smtClean="0">
                <a:solidFill>
                  <a:srgbClr val="000000"/>
                </a:solidFill>
                <a:latin typeface="Times New Roman"/>
                <a:ea typeface="Times New Roman"/>
                <a:cs typeface="B Titr" pitchFamily="2" charset="-78"/>
              </a:rPr>
              <a:t>محیط اجتماعی-روانی</a:t>
            </a:r>
            <a:endParaRPr lang="en-US" sz="1600" b="1" dirty="0" smtClean="0">
              <a:latin typeface="Times New Roman"/>
              <a:ea typeface="Times New Roman"/>
              <a:cs typeface="B Titr" pitchFamily="2" charset="-78"/>
            </a:endParaRPr>
          </a:p>
          <a:p>
            <a:pPr algn="ctr"/>
            <a:endParaRPr lang="en-US" dirty="0"/>
          </a:p>
        </p:txBody>
      </p:sp>
      <p:sp>
        <p:nvSpPr>
          <p:cNvPr id="28" name="Rectangle 27"/>
          <p:cNvSpPr/>
          <p:nvPr/>
        </p:nvSpPr>
        <p:spPr>
          <a:xfrm>
            <a:off x="685800" y="2536902"/>
            <a:ext cx="6477000" cy="914400"/>
          </a:xfrm>
          <a:prstGeom prst="rect">
            <a:avLst/>
          </a:prstGeom>
          <a:solidFill>
            <a:schemeClr val="accent3">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00" b="1" dirty="0" smtClean="0">
              <a:ea typeface="Calibri"/>
              <a:cs typeface="B Nazanin" pitchFamily="2" charset="-78"/>
            </a:endParaRPr>
          </a:p>
          <a:p>
            <a:pPr algn="justLow" rtl="1">
              <a:spcAft>
                <a:spcPts val="0"/>
              </a:spcAft>
            </a:pPr>
            <a:r>
              <a:rPr lang="fa-IR" sz="1600" b="1" dirty="0" smtClean="0">
                <a:latin typeface="Times New Roman"/>
                <a:ea typeface="Times New Roman"/>
                <a:cs typeface="B Nazanin" pitchFamily="2" charset="-78"/>
              </a:rPr>
              <a:t>هیگینز،2005؛ ارتمن،2004؛ وولین و مونتاگنه، 1981؛ لانگ و دیگران،2011؛ ارتمن و لماسترز، 2009؛ زندولیت، 2002؛ داکرل و شیلد،2004؛ تایلستون،2004 مارش، 2005؛ امر و دیگران،2000؛</a:t>
            </a:r>
            <a:r>
              <a:rPr lang="fa-IR" sz="1600" b="1" dirty="0" smtClean="0">
                <a:solidFill>
                  <a:srgbClr val="000000"/>
                </a:solidFill>
                <a:latin typeface="Times New Roman"/>
                <a:ea typeface="Times New Roman"/>
                <a:cs typeface="B Nazanin" pitchFamily="2" charset="-78"/>
              </a:rPr>
              <a:t> آريسوي (2007)</a:t>
            </a:r>
            <a:r>
              <a:rPr lang="fa-IR" sz="1600" b="1" dirty="0" smtClean="0">
                <a:latin typeface="Times New Roman"/>
                <a:ea typeface="Times New Roman"/>
                <a:cs typeface="B Nazanin" pitchFamily="2" charset="-78"/>
              </a:rPr>
              <a:t>؛ اروین،2004؛ برنارد،2012؛ جنسن،2008؛ زمودا،2010</a:t>
            </a:r>
            <a:endParaRPr lang="en-US" sz="1600" b="1" dirty="0" smtClean="0">
              <a:latin typeface="Times New Roman"/>
              <a:ea typeface="Times New Roman"/>
              <a:cs typeface="B Nazanin" pitchFamily="2" charset="-78"/>
            </a:endParaRPr>
          </a:p>
          <a:p>
            <a:pPr algn="ctr"/>
            <a:r>
              <a:rPr lang="en-US" sz="1300" dirty="0" smtClean="0">
                <a:cs typeface="B Nazanin" pitchFamily="2" charset="-78"/>
              </a:rPr>
              <a:t>.</a:t>
            </a:r>
            <a:endParaRPr lang="en-US" sz="1300" dirty="0">
              <a:cs typeface="B Nazanin" pitchFamily="2" charset="-78"/>
            </a:endParaRPr>
          </a:p>
        </p:txBody>
      </p:sp>
      <p:sp>
        <p:nvSpPr>
          <p:cNvPr id="30" name="Rectangle 29"/>
          <p:cNvSpPr/>
          <p:nvPr/>
        </p:nvSpPr>
        <p:spPr>
          <a:xfrm>
            <a:off x="7162800" y="3451302"/>
            <a:ext cx="1295400" cy="838200"/>
          </a:xfrm>
          <a:prstGeom prst="rect">
            <a:avLst/>
          </a:prstGeom>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smtClean="0">
              <a:ea typeface="Calibri"/>
              <a:cs typeface="B Titr" pitchFamily="2" charset="-78"/>
            </a:endParaRPr>
          </a:p>
          <a:p>
            <a:pPr algn="ctr" rtl="1">
              <a:spcAft>
                <a:spcPts val="0"/>
              </a:spcAft>
            </a:pPr>
            <a:r>
              <a:rPr lang="fa-IR" sz="1600" b="1" dirty="0" smtClean="0">
                <a:solidFill>
                  <a:srgbClr val="000000"/>
                </a:solidFill>
                <a:latin typeface="Times New Roman"/>
                <a:ea typeface="Times New Roman"/>
                <a:cs typeface="B Titr" pitchFamily="2" charset="-78"/>
              </a:rPr>
              <a:t>آمادگی</a:t>
            </a:r>
            <a:endParaRPr lang="en-US" sz="1600" b="1" dirty="0" smtClean="0">
              <a:latin typeface="Times New Roman"/>
              <a:ea typeface="Times New Roman"/>
              <a:cs typeface="B Titr" pitchFamily="2" charset="-78"/>
            </a:endParaRPr>
          </a:p>
          <a:p>
            <a:pPr algn="ctr"/>
            <a:endParaRPr lang="en-US" dirty="0"/>
          </a:p>
        </p:txBody>
      </p:sp>
      <p:sp>
        <p:nvSpPr>
          <p:cNvPr id="31" name="Rectangle 30"/>
          <p:cNvSpPr/>
          <p:nvPr/>
        </p:nvSpPr>
        <p:spPr>
          <a:xfrm>
            <a:off x="685800" y="3451302"/>
            <a:ext cx="6477000" cy="838200"/>
          </a:xfrm>
          <a:prstGeom prst="rect">
            <a:avLst/>
          </a:prstGeom>
          <a:solidFill>
            <a:srgbClr val="FFFF9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00" b="1" dirty="0" smtClean="0">
              <a:ea typeface="Calibri"/>
              <a:cs typeface="B Nazanin" pitchFamily="2" charset="-78"/>
            </a:endParaRPr>
          </a:p>
          <a:p>
            <a:pPr algn="justLow" rtl="1">
              <a:spcAft>
                <a:spcPts val="0"/>
              </a:spcAft>
            </a:pPr>
            <a:r>
              <a:rPr lang="fa-IR" sz="1400" b="1" dirty="0" smtClean="0">
                <a:solidFill>
                  <a:srgbClr val="000000"/>
                </a:solidFill>
                <a:latin typeface="Times New Roman"/>
                <a:ea typeface="Times New Roman"/>
                <a:cs typeface="B Nazanin" pitchFamily="2" charset="-78"/>
              </a:rPr>
              <a:t>هربارت، 1776-1841؛ هانتر،1980؛ یونسکو،2006؛ کرافورد و دیگران،2005؛  کینارد و پارکر،2007؛ پینتریج و شانک،2002؛ پینتریج و دیگران، 1993؛ وینشتاین، 1998؛ ماهر و می یر،1997؛ گات و فراید،1990؛ اروین، 2004، کیادی، 2007؛ ویگینز و مک تیگه،2005؛ لانگ و دیگران،2011؛ جنسن، 1998</a:t>
            </a:r>
            <a:endParaRPr lang="en-US" sz="1400" b="1" dirty="0" smtClean="0">
              <a:latin typeface="Times New Roman"/>
              <a:ea typeface="Times New Roman"/>
              <a:cs typeface="B Nazanin" pitchFamily="2" charset="-78"/>
            </a:endParaRPr>
          </a:p>
          <a:p>
            <a:pPr algn="ctr"/>
            <a:endParaRPr lang="en-US" sz="1300" dirty="0">
              <a:cs typeface="B Nazanin" pitchFamily="2" charset="-78"/>
            </a:endParaRPr>
          </a:p>
        </p:txBody>
      </p:sp>
      <p:sp>
        <p:nvSpPr>
          <p:cNvPr id="32" name="Rectangle 31"/>
          <p:cNvSpPr/>
          <p:nvPr/>
        </p:nvSpPr>
        <p:spPr>
          <a:xfrm>
            <a:off x="7162800" y="4300652"/>
            <a:ext cx="1295400" cy="652347"/>
          </a:xfrm>
          <a:prstGeom prst="rect">
            <a:avLst/>
          </a:prstGeom>
          <a:solidFill>
            <a:schemeClr val="tx2">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smtClean="0">
              <a:ea typeface="Calibri"/>
              <a:cs typeface="B Titr" pitchFamily="2" charset="-78"/>
            </a:endParaRPr>
          </a:p>
          <a:p>
            <a:pPr algn="ctr" rtl="1">
              <a:spcAft>
                <a:spcPts val="0"/>
              </a:spcAft>
            </a:pPr>
            <a:r>
              <a:rPr lang="fa-IR" sz="1400" b="1" dirty="0" smtClean="0">
                <a:solidFill>
                  <a:srgbClr val="000000"/>
                </a:solidFill>
                <a:latin typeface="Times New Roman"/>
                <a:ea typeface="Times New Roman"/>
                <a:cs typeface="B Titr" pitchFamily="2" charset="-78"/>
              </a:rPr>
              <a:t>آموزش</a:t>
            </a:r>
            <a:endParaRPr lang="en-US" sz="1400" b="1" dirty="0" smtClean="0">
              <a:latin typeface="Times New Roman"/>
              <a:ea typeface="Times New Roman"/>
              <a:cs typeface="B Titr" pitchFamily="2" charset="-78"/>
            </a:endParaRPr>
          </a:p>
          <a:p>
            <a:pPr algn="ctr"/>
            <a:endParaRPr lang="en-US" dirty="0"/>
          </a:p>
        </p:txBody>
      </p:sp>
      <p:sp>
        <p:nvSpPr>
          <p:cNvPr id="33" name="Rectangle 32"/>
          <p:cNvSpPr/>
          <p:nvPr/>
        </p:nvSpPr>
        <p:spPr>
          <a:xfrm>
            <a:off x="685800" y="4289502"/>
            <a:ext cx="6477000" cy="663498"/>
          </a:xfrm>
          <a:prstGeom prst="rect">
            <a:avLst/>
          </a:prstGeom>
          <a:solidFill>
            <a:schemeClr val="tx2">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00" b="1" dirty="0" smtClean="0">
              <a:ea typeface="Calibri"/>
              <a:cs typeface="B Nazanin" pitchFamily="2" charset="-78"/>
            </a:endParaRPr>
          </a:p>
          <a:p>
            <a:pPr algn="justLow" rtl="1">
              <a:spcAft>
                <a:spcPts val="0"/>
              </a:spcAft>
            </a:pPr>
            <a:r>
              <a:rPr lang="fa-IR" sz="1400" b="1" dirty="0" smtClean="0">
                <a:solidFill>
                  <a:srgbClr val="000000"/>
                </a:solidFill>
                <a:latin typeface="Times New Roman"/>
                <a:ea typeface="Times New Roman"/>
                <a:cs typeface="B Nazanin" pitchFamily="2" charset="-78"/>
              </a:rPr>
              <a:t>اکسلز و ویگفایلد، 2002؛ زمودا،2010؛ تایسن و کوک سارتر،2007؛زاهوریک و دیگران،2003؛ اسلاوین،1997؛ والبرگ،1984؛ استرونگ، 2007؛ تایلستون،2004؛ اروین،2004؛ هربارت،1776-1841؛ گانیه و بریکز، 1979؛ویگینز ومک تیگه،205؛ شرینگ و دیگران،2011</a:t>
            </a:r>
            <a:endParaRPr lang="en-US" sz="1400" b="1" dirty="0" smtClean="0">
              <a:latin typeface="Times New Roman"/>
              <a:ea typeface="Times New Roman"/>
              <a:cs typeface="B Nazanin" pitchFamily="2" charset="-78"/>
            </a:endParaRPr>
          </a:p>
          <a:p>
            <a:pPr algn="ctr"/>
            <a:endParaRPr lang="en-US" sz="1300" dirty="0">
              <a:cs typeface="B Nazanin" pitchFamily="2" charset="-78"/>
            </a:endParaRPr>
          </a:p>
        </p:txBody>
      </p:sp>
      <p:sp>
        <p:nvSpPr>
          <p:cNvPr id="34" name="Rectangle 33"/>
          <p:cNvSpPr/>
          <p:nvPr/>
        </p:nvSpPr>
        <p:spPr>
          <a:xfrm>
            <a:off x="7162800" y="4975302"/>
            <a:ext cx="1295400" cy="663498"/>
          </a:xfrm>
          <a:prstGeom prst="rect">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smtClean="0">
              <a:ea typeface="Calibri"/>
              <a:cs typeface="B Titr" pitchFamily="2" charset="-78"/>
            </a:endParaRPr>
          </a:p>
          <a:p>
            <a:pPr algn="ctr" rtl="1">
              <a:spcAft>
                <a:spcPts val="0"/>
              </a:spcAft>
            </a:pPr>
            <a:r>
              <a:rPr lang="fa-IR" sz="1400" b="1" dirty="0" smtClean="0">
                <a:solidFill>
                  <a:srgbClr val="000000"/>
                </a:solidFill>
                <a:latin typeface="Times New Roman"/>
                <a:ea typeface="Times New Roman"/>
                <a:cs typeface="B Titr" pitchFamily="2" charset="-78"/>
              </a:rPr>
              <a:t>تلفیق</a:t>
            </a:r>
            <a:endParaRPr lang="en-US" sz="1400" b="1" dirty="0" smtClean="0">
              <a:latin typeface="Times New Roman"/>
              <a:ea typeface="Times New Roman"/>
              <a:cs typeface="B Titr" pitchFamily="2" charset="-78"/>
            </a:endParaRPr>
          </a:p>
          <a:p>
            <a:pPr algn="ctr"/>
            <a:endParaRPr lang="en-US" dirty="0"/>
          </a:p>
        </p:txBody>
      </p:sp>
      <p:sp>
        <p:nvSpPr>
          <p:cNvPr id="35" name="Rectangle 34"/>
          <p:cNvSpPr/>
          <p:nvPr/>
        </p:nvSpPr>
        <p:spPr>
          <a:xfrm>
            <a:off x="685800" y="4975302"/>
            <a:ext cx="6477000" cy="663498"/>
          </a:xfrm>
          <a:prstGeom prst="rect">
            <a:avLst/>
          </a:prstGeom>
          <a:solidFill>
            <a:srgbClr val="FFFF9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00" b="1" dirty="0" smtClean="0">
              <a:ea typeface="Calibri"/>
              <a:cs typeface="B Nazanin" pitchFamily="2" charset="-78"/>
            </a:endParaRPr>
          </a:p>
          <a:p>
            <a:pPr algn="r" rtl="1">
              <a:lnSpc>
                <a:spcPct val="115000"/>
              </a:lnSpc>
              <a:spcAft>
                <a:spcPts val="0"/>
              </a:spcAft>
            </a:pPr>
            <a:r>
              <a:rPr lang="fa-IR" sz="1300" b="1" dirty="0" smtClean="0">
                <a:ea typeface="Calibri"/>
                <a:cs typeface="B Nazanin" pitchFamily="2" charset="-78"/>
              </a:rPr>
              <a:t>بروکهارت،2008؛ مارزانو، نورفورد، پاینتر، پیکرینگ و گادی، 2001 ؛ ماتسومورا، پاتهی-چاوز، والدز و گارنایر ، 2002</a:t>
            </a:r>
            <a:endParaRPr lang="en-US" sz="1300" b="1" dirty="0" smtClean="0">
              <a:ea typeface="Calibri"/>
              <a:cs typeface="B Nazanin" pitchFamily="2" charset="-78"/>
            </a:endParaRPr>
          </a:p>
          <a:p>
            <a:pPr algn="ctr"/>
            <a:endParaRPr lang="en-US" sz="1300" dirty="0">
              <a:cs typeface="B Nazanin" pitchFamily="2" charset="-78"/>
            </a:endParaRPr>
          </a:p>
        </p:txBody>
      </p:sp>
      <p:sp>
        <p:nvSpPr>
          <p:cNvPr id="36" name="Rectangle 35"/>
          <p:cNvSpPr/>
          <p:nvPr/>
        </p:nvSpPr>
        <p:spPr>
          <a:xfrm>
            <a:off x="7162800" y="5649950"/>
            <a:ext cx="1295400" cy="957147"/>
          </a:xfrm>
          <a:prstGeom prst="rect">
            <a:avLst/>
          </a:prstGeom>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rtl="1">
              <a:lnSpc>
                <a:spcPct val="115000"/>
              </a:lnSpc>
              <a:spcAft>
                <a:spcPts val="0"/>
              </a:spcAft>
            </a:pPr>
            <a:endParaRPr lang="en-US" sz="1300" b="1" dirty="0" smtClean="0">
              <a:ea typeface="Calibri"/>
              <a:cs typeface="B Titr" pitchFamily="2" charset="-78"/>
            </a:endParaRPr>
          </a:p>
          <a:p>
            <a:pPr algn="ctr" rtl="1">
              <a:spcAft>
                <a:spcPts val="0"/>
              </a:spcAft>
            </a:pPr>
            <a:r>
              <a:rPr lang="fa-IR" sz="1400" b="1" dirty="0" smtClean="0">
                <a:solidFill>
                  <a:srgbClr val="000000"/>
                </a:solidFill>
                <a:latin typeface="Times New Roman"/>
                <a:ea typeface="Times New Roman"/>
                <a:cs typeface="B Titr" pitchFamily="2" charset="-78"/>
              </a:rPr>
              <a:t>ارزشیابی</a:t>
            </a:r>
            <a:endParaRPr lang="en-US" sz="1400" b="1" dirty="0" smtClean="0">
              <a:latin typeface="Times New Roman"/>
              <a:ea typeface="Times New Roman"/>
              <a:cs typeface="B Titr" pitchFamily="2" charset="-78"/>
            </a:endParaRPr>
          </a:p>
          <a:p>
            <a:pPr algn="ctr"/>
            <a:endParaRPr lang="en-US" dirty="0"/>
          </a:p>
        </p:txBody>
      </p:sp>
      <p:sp>
        <p:nvSpPr>
          <p:cNvPr id="37" name="Rectangle 36"/>
          <p:cNvSpPr/>
          <p:nvPr/>
        </p:nvSpPr>
        <p:spPr>
          <a:xfrm>
            <a:off x="685800" y="5638800"/>
            <a:ext cx="6477000" cy="990600"/>
          </a:xfrm>
          <a:prstGeom prst="rect">
            <a:avLst/>
          </a:prstGeom>
          <a:solidFill>
            <a:srgbClr val="B5DF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00" b="1" dirty="0" smtClean="0">
              <a:ea typeface="Calibri"/>
              <a:cs typeface="B Nazanin" pitchFamily="2" charset="-78"/>
            </a:endParaRPr>
          </a:p>
          <a:p>
            <a:pPr algn="justLow" rtl="1">
              <a:spcAft>
                <a:spcPts val="0"/>
              </a:spcAft>
            </a:pPr>
            <a:r>
              <a:rPr lang="fa-IR" sz="1400" dirty="0" smtClean="0">
                <a:solidFill>
                  <a:srgbClr val="000000"/>
                </a:solidFill>
                <a:latin typeface="Times New Roman"/>
                <a:ea typeface="Times New Roman"/>
                <a:cs typeface="B Titr" pitchFamily="2" charset="-78"/>
              </a:rPr>
              <a:t>مارزانو و دیگران،2011؛ ماتسومورا و دیگران، 2002؛ کاولتی،2004؛ هریتچ و چن، 2005؛ ویگینز و مک تیگه،2005؛ استرونگ،2007؛ اروین،2004؛ دوران و دیگران،2011؛ بایبی،1984؛ وزارت آموزش و پرورش انگلستان،1999؛ هربارت،1776-1841؛ گانیه و بریکز،1979؛ یونسکو،2006</a:t>
            </a:r>
            <a:endParaRPr lang="en-US" sz="1400" dirty="0" smtClean="0">
              <a:latin typeface="Times New Roman"/>
              <a:ea typeface="Times New Roman"/>
              <a:cs typeface="B Titr" pitchFamily="2" charset="-78"/>
            </a:endParaRPr>
          </a:p>
          <a:p>
            <a:pPr algn="ctr"/>
            <a:endParaRPr lang="en-US" sz="1300" dirty="0">
              <a:cs typeface="B Nazanin" pitchFamily="2" charset="-78"/>
            </a:endParaRPr>
          </a:p>
        </p:txBody>
      </p:sp>
      <p:sp>
        <p:nvSpPr>
          <p:cNvPr id="21" name="Rectangle 1"/>
          <p:cNvSpPr>
            <a:spLocks noChangeArrowheads="1"/>
          </p:cNvSpPr>
          <p:nvPr/>
        </p:nvSpPr>
        <p:spPr bwMode="auto">
          <a:xfrm>
            <a:off x="304800" y="152400"/>
            <a:ext cx="8686800" cy="19082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2413" algn="justLow" defTabSz="914400" rtl="1" eaLnBrk="1" fontAlgn="base" latinLnBrk="0" hangingPunct="1">
              <a:lnSpc>
                <a:spcPct val="100000"/>
              </a:lnSpc>
              <a:spcBef>
                <a:spcPct val="0"/>
              </a:spcBef>
              <a:spcAft>
                <a:spcPct val="0"/>
              </a:spcAft>
              <a:buClrTx/>
              <a:buSzTx/>
              <a:buFontTx/>
              <a:buNone/>
              <a:tabLst>
                <a:tab pos="495300" algn="l"/>
              </a:tabLst>
            </a:pPr>
            <a:r>
              <a:rPr kumimoji="0" lang="fa-IR" sz="1600" b="1" i="0" u="none" strike="noStrike" cap="none" normalizeH="0" baseline="0" dirty="0" smtClean="0">
                <a:ln>
                  <a:noFill/>
                </a:ln>
                <a:solidFill>
                  <a:srgbClr val="FF0000"/>
                </a:solidFill>
                <a:effectLst/>
                <a:latin typeface="Arial" pitchFamily="34" charset="0"/>
                <a:ea typeface="Calibri" pitchFamily="34" charset="0"/>
                <a:cs typeface="B Titr" pitchFamily="2" charset="-78"/>
              </a:rPr>
              <a:t>پرسش 4:</a:t>
            </a:r>
            <a:r>
              <a:rPr kumimoji="0" lang="fa-IR" sz="1600" b="1" i="0" u="none" strike="noStrike" cap="none" normalizeH="0" baseline="0" dirty="0" smtClean="0">
                <a:ln>
                  <a:noFill/>
                </a:ln>
                <a:solidFill>
                  <a:srgbClr val="FF0000"/>
                </a:solidFill>
                <a:effectLst/>
                <a:latin typeface="Arial" pitchFamily="34" charset="0"/>
                <a:ea typeface="Times New Roman" pitchFamily="18" charset="0"/>
                <a:cs typeface="B Titr" pitchFamily="2" charset="-78"/>
              </a:rPr>
              <a:t>آیــا چارچوب اولیه الگوی کیفی مدیریت فرآیند هــای یاددهی-یادگیری دارای اعتبار می باشد؟</a:t>
            </a:r>
          </a:p>
          <a:p>
            <a:pPr marL="0" marR="0" lvl="0" indent="252413" algn="justLow" defTabSz="914400" rtl="1" eaLnBrk="1" fontAlgn="base" latinLnBrk="0" hangingPunct="1">
              <a:lnSpc>
                <a:spcPct val="100000"/>
              </a:lnSpc>
              <a:spcBef>
                <a:spcPct val="0"/>
              </a:spcBef>
              <a:spcAft>
                <a:spcPct val="0"/>
              </a:spcAft>
              <a:buClrTx/>
              <a:buSzTx/>
              <a:buFontTx/>
              <a:buNone/>
              <a:tabLst>
                <a:tab pos="495300" algn="l"/>
              </a:tabLst>
            </a:pPr>
            <a:endParaRPr lang="fa-IR" sz="1400" b="1" dirty="0" smtClean="0">
              <a:solidFill>
                <a:srgbClr val="000000"/>
              </a:solidFill>
              <a:latin typeface="Arial" pitchFamily="34" charset="0"/>
              <a:cs typeface="B Nazanin" pitchFamily="2" charset="-78"/>
            </a:endParaRPr>
          </a:p>
          <a:p>
            <a:pPr lvl="0" indent="252413" algn="justLow" rtl="1" fontAlgn="base">
              <a:spcBef>
                <a:spcPct val="0"/>
              </a:spcBef>
              <a:spcAft>
                <a:spcPct val="0"/>
              </a:spcAft>
              <a:tabLst>
                <a:tab pos="495300" algn="l"/>
              </a:tabLst>
            </a:pPr>
            <a:r>
              <a:rPr kumimoji="0" lang="fa-IR" sz="1400" b="1" i="0" u="none" strike="noStrike" cap="none" normalizeH="0" baseline="0" dirty="0" smtClean="0">
                <a:ln>
                  <a:noFill/>
                </a:ln>
                <a:solidFill>
                  <a:srgbClr val="00B0F0"/>
                </a:solidFill>
                <a:effectLst/>
                <a:latin typeface="Arial" pitchFamily="34" charset="0"/>
                <a:cs typeface="B Nazanin" pitchFamily="2" charset="-78"/>
              </a:rPr>
              <a:t>                                                       </a:t>
            </a:r>
            <a:r>
              <a:rPr kumimoji="0" lang="fa-IR" sz="1400" b="1" i="0" u="none" strike="noStrike" cap="none" normalizeH="0" baseline="0" dirty="0" smtClean="0">
                <a:ln>
                  <a:noFill/>
                </a:ln>
                <a:solidFill>
                  <a:srgbClr val="7030A0"/>
                </a:solidFill>
                <a:effectLst/>
                <a:latin typeface="Arial" pitchFamily="34" charset="0"/>
                <a:cs typeface="B Nazanin" pitchFamily="2" charset="-78"/>
              </a:rPr>
              <a:t> </a:t>
            </a:r>
            <a:r>
              <a:rPr kumimoji="0" lang="fa-IR" sz="1400" b="1" i="0" u="none" strike="noStrike" cap="none" normalizeH="0" baseline="0" dirty="0" smtClean="0">
                <a:ln>
                  <a:noFill/>
                </a:ln>
                <a:solidFill>
                  <a:srgbClr val="7030A0"/>
                </a:solidFill>
                <a:effectLst/>
                <a:latin typeface="Arial" pitchFamily="34" charset="0"/>
                <a:cs typeface="B Titr" pitchFamily="2" charset="-78"/>
              </a:rPr>
              <a:t>    قابلیت اعتبا ر ( باور پذیری) و قابلیت اعتماد( اطمینان پذیری)، همسوسازی </a:t>
            </a:r>
            <a:r>
              <a:rPr kumimoji="0" lang="fa-IR" sz="1400" b="1" i="0" u="none" strike="noStrike" cap="none" normalizeH="0" baseline="0" dirty="0" smtClean="0">
                <a:ln>
                  <a:noFill/>
                </a:ln>
                <a:solidFill>
                  <a:srgbClr val="00B050"/>
                </a:solidFill>
                <a:effectLst/>
                <a:latin typeface="Arial" pitchFamily="34" charset="0"/>
                <a:cs typeface="B Titr" pitchFamily="2" charset="-78"/>
              </a:rPr>
              <a:t>     </a:t>
            </a:r>
          </a:p>
          <a:p>
            <a:pPr lvl="0" indent="252413" algn="justLow" rtl="1" fontAlgn="base">
              <a:spcBef>
                <a:spcPct val="0"/>
              </a:spcBef>
              <a:spcAft>
                <a:spcPct val="0"/>
              </a:spcAft>
              <a:tabLst>
                <a:tab pos="495300" algn="l"/>
              </a:tabLst>
            </a:pPr>
            <a:endParaRPr kumimoji="0" lang="fa-IR" sz="1400" b="1" i="0" u="none" strike="noStrike" cap="none" normalizeH="0" baseline="0" dirty="0" smtClean="0">
              <a:ln>
                <a:noFill/>
              </a:ln>
              <a:solidFill>
                <a:srgbClr val="000000"/>
              </a:solidFill>
              <a:effectLst/>
              <a:latin typeface="Arial" pitchFamily="34" charset="0"/>
              <a:cs typeface="B Nazanin" pitchFamily="2" charset="-78"/>
            </a:endParaRPr>
          </a:p>
          <a:p>
            <a:pPr marL="0" marR="0" lvl="0" indent="252413" algn="justLow" defTabSz="914400" rtl="1" eaLnBrk="1" fontAlgn="base" latinLnBrk="0" hangingPunct="1">
              <a:lnSpc>
                <a:spcPct val="100000"/>
              </a:lnSpc>
              <a:spcBef>
                <a:spcPct val="0"/>
              </a:spcBef>
              <a:spcAft>
                <a:spcPct val="0"/>
              </a:spcAft>
              <a:buClrTx/>
              <a:buSzTx/>
              <a:buFontTx/>
              <a:buNone/>
              <a:tabLst>
                <a:tab pos="495300" algn="l"/>
              </a:tabLst>
            </a:pPr>
            <a:endParaRPr kumimoji="0" lang="fa-IR" sz="1400" b="1" i="0" u="none" strike="noStrike" cap="none" normalizeH="0" baseline="0" dirty="0" smtClean="0">
              <a:ln>
                <a:noFill/>
              </a:ln>
              <a:solidFill>
                <a:srgbClr val="000000"/>
              </a:solidFill>
              <a:effectLst/>
              <a:latin typeface="Arial" pitchFamily="34" charset="0"/>
              <a:cs typeface="B Nazanin" pitchFamily="2" charset="-78"/>
            </a:endParaRPr>
          </a:p>
          <a:p>
            <a:pPr marL="0" marR="0" lvl="0" indent="252413" algn="justLow" defTabSz="914400" rtl="1" eaLnBrk="1" fontAlgn="base" latinLnBrk="0" hangingPunct="1">
              <a:lnSpc>
                <a:spcPct val="100000"/>
              </a:lnSpc>
              <a:spcBef>
                <a:spcPct val="0"/>
              </a:spcBef>
              <a:spcAft>
                <a:spcPct val="0"/>
              </a:spcAft>
              <a:buClrTx/>
              <a:buSzTx/>
              <a:buFontTx/>
              <a:buNone/>
              <a:tabLst>
                <a:tab pos="495300" algn="l"/>
              </a:tabLst>
            </a:pPr>
            <a:endParaRPr kumimoji="0" lang="fa-IR" sz="1400" b="1" i="0" u="none" strike="noStrike" cap="none" normalizeH="0" baseline="0" dirty="0" smtClean="0">
              <a:ln>
                <a:noFill/>
              </a:ln>
              <a:solidFill>
                <a:srgbClr val="000000"/>
              </a:solidFill>
              <a:effectLst/>
              <a:latin typeface="Arial" pitchFamily="34" charset="0"/>
              <a:cs typeface="B Nazanin" pitchFamily="2" charset="-78"/>
            </a:endParaRPr>
          </a:p>
          <a:p>
            <a:pPr marL="0" marR="0" lvl="0" indent="252413" algn="justLow" defTabSz="914400" rtl="1" eaLnBrk="1" fontAlgn="base" latinLnBrk="0" hangingPunct="1">
              <a:lnSpc>
                <a:spcPct val="100000"/>
              </a:lnSpc>
              <a:spcBef>
                <a:spcPct val="0"/>
              </a:spcBef>
              <a:spcAft>
                <a:spcPct val="0"/>
              </a:spcAft>
              <a:buClrTx/>
              <a:buSzTx/>
              <a:buFontTx/>
              <a:buNone/>
              <a:tabLst>
                <a:tab pos="495300" algn="l"/>
              </a:tabLst>
            </a:pPr>
            <a:endParaRPr lang="fa-IR" sz="1400" b="1" dirty="0" smtClean="0">
              <a:solidFill>
                <a:srgbClr val="000000"/>
              </a:solidFill>
              <a:latin typeface="Arial" pitchFamily="34" charset="0"/>
              <a:cs typeface="B Nazanin" pitchFamily="2" charset="-78"/>
            </a:endParaRPr>
          </a:p>
          <a:p>
            <a:pPr marL="0" marR="0" lvl="0" indent="252413" algn="justLow" defTabSz="914400" rtl="1" eaLnBrk="1" fontAlgn="base" latinLnBrk="0" hangingPunct="1">
              <a:lnSpc>
                <a:spcPct val="100000"/>
              </a:lnSpc>
              <a:spcBef>
                <a:spcPct val="0"/>
              </a:spcBef>
              <a:spcAft>
                <a:spcPct val="0"/>
              </a:spcAft>
              <a:buClrTx/>
              <a:buSzTx/>
              <a:buFontTx/>
              <a:buNone/>
              <a:tabLst>
                <a:tab pos="495300" algn="l"/>
              </a:tabLst>
            </a:pP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TextBox 21"/>
          <p:cNvSpPr txBox="1"/>
          <p:nvPr/>
        </p:nvSpPr>
        <p:spPr>
          <a:xfrm>
            <a:off x="2209800" y="1216223"/>
            <a:ext cx="4343400" cy="307777"/>
          </a:xfrm>
          <a:prstGeom prst="rect">
            <a:avLst/>
          </a:prstGeom>
          <a:noFill/>
        </p:spPr>
        <p:txBody>
          <a:bodyPr wrap="square" rtlCol="0">
            <a:spAutoFit/>
          </a:bodyPr>
          <a:lstStyle/>
          <a:p>
            <a:pPr algn="r" rtl="1"/>
            <a:r>
              <a:rPr lang="fa-IR" sz="1400" b="1" dirty="0" smtClean="0">
                <a:cs typeface="B Titr" pitchFamily="2" charset="-78"/>
              </a:rPr>
              <a:t> شواهد همسو سازی ابعاد الگوی کیفی با پیشینه نظری و پژوهشی</a:t>
            </a:r>
            <a:endParaRPr lang="en-US" sz="1400" dirty="0">
              <a:cs typeface="B Titr" pitchFamily="2" charset="-78"/>
            </a:endParaRPr>
          </a:p>
        </p:txBody>
      </p:sp>
      <p:sp>
        <p:nvSpPr>
          <p:cNvPr id="23" name="Oval 22"/>
          <p:cNvSpPr/>
          <p:nvPr/>
        </p:nvSpPr>
        <p:spPr>
          <a:xfrm rot="7627741" flipV="1">
            <a:off x="-271223" y="357602"/>
            <a:ext cx="1502576" cy="44897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400" b="1" dirty="0" smtClean="0">
                <a:solidFill>
                  <a:schemeClr val="tx2">
                    <a:lumMod val="60000"/>
                    <a:lumOff val="40000"/>
                  </a:schemeClr>
                </a:solidFill>
                <a:latin typeface="Arial" pitchFamily="34" charset="0"/>
                <a:ea typeface="Times New Roman" pitchFamily="18" charset="0"/>
                <a:cs typeface="B Titr" pitchFamily="2" charset="-78"/>
              </a:rPr>
              <a:t>اعتبای یابی بخش کیفی </a:t>
            </a:r>
            <a:endParaRPr lang="fa-IR" sz="1400" dirty="0">
              <a:solidFill>
                <a:schemeClr val="tx2">
                  <a:lumMod val="60000"/>
                  <a:lumOff val="40000"/>
                </a:schemeClr>
              </a:solidFill>
            </a:endParaRPr>
          </a:p>
        </p:txBody>
      </p:sp>
      <p:sp>
        <p:nvSpPr>
          <p:cNvPr id="17" name="TextBox 16"/>
          <p:cNvSpPr txBox="1"/>
          <p:nvPr/>
        </p:nvSpPr>
        <p:spPr>
          <a:xfrm>
            <a:off x="8305800" y="665742"/>
            <a:ext cx="685800" cy="523220"/>
          </a:xfrm>
          <a:prstGeom prst="rect">
            <a:avLst/>
          </a:prstGeom>
          <a:noFill/>
        </p:spPr>
        <p:txBody>
          <a:bodyPr wrap="square" rtlCol="1">
            <a:spAutoFit/>
          </a:bodyPr>
          <a:lstStyle/>
          <a:p>
            <a:r>
              <a:rPr lang="fa-IR" sz="2800" dirty="0" smtClean="0">
                <a:solidFill>
                  <a:srgbClr val="FF0000"/>
                </a:solidFill>
                <a:cs typeface="B Titr" panose="00000700000000000000" pitchFamily="2" charset="-78"/>
              </a:rPr>
              <a:t>21</a:t>
            </a:r>
            <a:endParaRPr lang="fa-IR" sz="2800" dirty="0">
              <a:solidFill>
                <a:srgbClr val="FF0000"/>
              </a:solidFill>
              <a:cs typeface="B Titr" panose="000007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randombar(horizont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edge">
                                      <p:cBhvr>
                                        <p:cTn id="25" dur="2000"/>
                                        <p:tgtEl>
                                          <p:spTgt spid="28"/>
                                        </p:tgtEl>
                                      </p:cBhvr>
                                    </p:animEffect>
                                  </p:childTnLst>
                                </p:cTn>
                              </p:par>
                              <p:par>
                                <p:cTn id="26" presetID="20" presetClass="entr" presetSubtype="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edge">
                                      <p:cBhvr>
                                        <p:cTn id="28" dur="20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strips(downLeft)">
                                      <p:cBhvr>
                                        <p:cTn id="33" dur="500"/>
                                        <p:tgtEl>
                                          <p:spTgt spid="30"/>
                                        </p:tgtEl>
                                      </p:cBhvr>
                                    </p:animEffect>
                                  </p:childTnLst>
                                </p:cTn>
                              </p:par>
                              <p:par>
                                <p:cTn id="34" presetID="18" presetClass="entr" presetSubtype="12"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strips(downLeft)">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6"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barn(inHorizontal)">
                                      <p:cBhvr>
                                        <p:cTn id="41" dur="500"/>
                                        <p:tgtEl>
                                          <p:spTgt spid="32"/>
                                        </p:tgtEl>
                                      </p:cBhvr>
                                    </p:animEffect>
                                  </p:childTnLst>
                                </p:cTn>
                              </p:par>
                              <p:par>
                                <p:cTn id="42" presetID="16" presetClass="entr" presetSubtype="26"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barn(inHorizontal)">
                                      <p:cBhvr>
                                        <p:cTn id="44" dur="500"/>
                                        <p:tgtEl>
                                          <p:spTgt spid="33"/>
                                        </p:tgtEl>
                                      </p:cBhvr>
                                    </p:animEffect>
                                  </p:childTnLst>
                                </p:cTn>
                              </p:par>
                            </p:childTnLst>
                          </p:cTn>
                        </p:par>
                      </p:childTnLst>
                    </p:cTn>
                  </p:par>
                  <p:par>
                    <p:cTn id="45" fill="hold">
                      <p:stCondLst>
                        <p:cond delay="indefinite"/>
                      </p:stCondLst>
                      <p:childTnLst>
                        <p:par>
                          <p:cTn id="46" fill="hold">
                            <p:stCondLst>
                              <p:cond delay="0"/>
                            </p:stCondLst>
                            <p:childTnLst>
                              <p:par>
                                <p:cTn id="47" presetID="8" presetClass="entr" presetSubtype="16" fill="hold" grpId="0" nodeType="click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diamond(in)">
                                      <p:cBhvr>
                                        <p:cTn id="49" dur="2000"/>
                                        <p:tgtEl>
                                          <p:spTgt spid="35"/>
                                        </p:tgtEl>
                                      </p:cBhvr>
                                    </p:animEffect>
                                  </p:childTnLst>
                                </p:cTn>
                              </p:par>
                              <p:par>
                                <p:cTn id="50" presetID="8" presetClass="entr" presetSubtype="16"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diamond(in)">
                                      <p:cBhvr>
                                        <p:cTn id="52" dur="20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13" presetClass="entr" presetSubtype="16"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plus(in)">
                                      <p:cBhvr>
                                        <p:cTn id="57" dur="2000"/>
                                        <p:tgtEl>
                                          <p:spTgt spid="36"/>
                                        </p:tgtEl>
                                      </p:cBhvr>
                                    </p:animEffect>
                                  </p:childTnLst>
                                </p:cTn>
                              </p:par>
                              <p:par>
                                <p:cTn id="58" presetID="13" presetClass="entr" presetSubtype="16" fill="hold" grpId="0" nodeType="with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plus(in)">
                                      <p:cBhvr>
                                        <p:cTn id="60"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7" grpId="0" animBg="1"/>
      <p:bldP spid="28" grpId="0" animBg="1"/>
      <p:bldP spid="30" grpId="0" animBg="1"/>
      <p:bldP spid="31" grpId="0" animBg="1"/>
      <p:bldP spid="32" grpId="0" animBg="1"/>
      <p:bldP spid="33" grpId="0" animBg="1"/>
      <p:bldP spid="34" grpId="0" animBg="1"/>
      <p:bldP spid="35" grpId="0" animBg="1"/>
      <p:bldP spid="36" grpId="0" animBg="1"/>
      <p:bldP spid="37" grpId="0" animBg="1"/>
      <p:bldP spid="21"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47" name="Oval 46"/>
          <p:cNvSpPr/>
          <p:nvPr/>
        </p:nvSpPr>
        <p:spPr>
          <a:xfrm rot="7627741" flipV="1">
            <a:off x="-271223" y="357602"/>
            <a:ext cx="1502576" cy="44897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400" b="1" dirty="0" smtClean="0">
                <a:solidFill>
                  <a:srgbClr val="FF0000"/>
                </a:solidFill>
                <a:latin typeface="Arial" pitchFamily="34" charset="0"/>
                <a:ea typeface="Times New Roman" pitchFamily="18" charset="0"/>
                <a:cs typeface="B Titr" pitchFamily="2" charset="-78"/>
                <a:hlinkClick r:id="rId2" action="ppaction://hlinksldjump"/>
              </a:rPr>
              <a:t>اعتبار یابی بخش کیفی </a:t>
            </a:r>
            <a:endParaRPr lang="fa-IR" sz="1400" dirty="0"/>
          </a:p>
        </p:txBody>
      </p:sp>
      <p:sp>
        <p:nvSpPr>
          <p:cNvPr id="18" name="TextBox 17"/>
          <p:cNvSpPr txBox="1"/>
          <p:nvPr/>
        </p:nvSpPr>
        <p:spPr>
          <a:xfrm>
            <a:off x="8153400" y="228600"/>
            <a:ext cx="685800" cy="523220"/>
          </a:xfrm>
          <a:prstGeom prst="rect">
            <a:avLst/>
          </a:prstGeom>
          <a:noFill/>
        </p:spPr>
        <p:txBody>
          <a:bodyPr wrap="square" rtlCol="1">
            <a:spAutoFit/>
          </a:bodyPr>
          <a:lstStyle/>
          <a:p>
            <a:r>
              <a:rPr lang="fa-IR" sz="2800" dirty="0" smtClean="0">
                <a:solidFill>
                  <a:srgbClr val="FF0000"/>
                </a:solidFill>
                <a:cs typeface="B Titr" panose="00000700000000000000" pitchFamily="2" charset="-78"/>
              </a:rPr>
              <a:t>22</a:t>
            </a:r>
            <a:endParaRPr lang="fa-IR" sz="2800" dirty="0">
              <a:solidFill>
                <a:srgbClr val="FF0000"/>
              </a:solidFill>
              <a:cs typeface="B Titr" panose="00000700000000000000" pitchFamily="2" charset="-78"/>
            </a:endParaRPr>
          </a:p>
        </p:txBody>
      </p:sp>
      <p:graphicFrame>
        <p:nvGraphicFramePr>
          <p:cNvPr id="2" name="Table 1"/>
          <p:cNvGraphicFramePr>
            <a:graphicFrameLocks noGrp="1"/>
          </p:cNvGraphicFramePr>
          <p:nvPr>
            <p:extLst>
              <p:ext uri="{D42A27DB-BD31-4B8C-83A1-F6EECF244321}">
                <p14:modId xmlns:p14="http://schemas.microsoft.com/office/powerpoint/2010/main" val="404416993"/>
              </p:ext>
            </p:extLst>
          </p:nvPr>
        </p:nvGraphicFramePr>
        <p:xfrm>
          <a:off x="1752600" y="914400"/>
          <a:ext cx="5867399" cy="5920040"/>
        </p:xfrm>
        <a:graphic>
          <a:graphicData uri="http://schemas.openxmlformats.org/drawingml/2006/table">
            <a:tbl>
              <a:tblPr firstRow="1" firstCol="1" bandRow="1"/>
              <a:tblGrid>
                <a:gridCol w="3124200"/>
                <a:gridCol w="2743199"/>
              </a:tblGrid>
              <a:tr h="857689">
                <a:tc>
                  <a:txBody>
                    <a:bodyPr/>
                    <a:lstStyle/>
                    <a:p>
                      <a:pPr algn="ctr">
                        <a:lnSpc>
                          <a:spcPct val="115000"/>
                        </a:lnSpc>
                        <a:spcAft>
                          <a:spcPts val="0"/>
                        </a:spcAft>
                      </a:pPr>
                      <a:endParaRPr lang="fa-IR" sz="1600" dirty="0" smtClean="0">
                        <a:effectLst/>
                        <a:latin typeface="Calibri" panose="020F0502020204030204" pitchFamily="34" charset="0"/>
                        <a:ea typeface="Calibri" panose="020F0502020204030204" pitchFamily="34" charset="0"/>
                        <a:cs typeface="B Titr" panose="00000700000000000000" pitchFamily="2" charset="-78"/>
                      </a:endParaRPr>
                    </a:p>
                    <a:p>
                      <a:pPr algn="ctr">
                        <a:lnSpc>
                          <a:spcPct val="115000"/>
                        </a:lnSpc>
                        <a:spcAft>
                          <a:spcPts val="0"/>
                        </a:spcAft>
                      </a:pPr>
                      <a:r>
                        <a:rPr lang="fa-IR" sz="1600" dirty="0" smtClean="0">
                          <a:solidFill>
                            <a:srgbClr val="FF0000"/>
                          </a:solidFill>
                          <a:effectLst/>
                          <a:latin typeface="Calibri" panose="020F0502020204030204" pitchFamily="34" charset="0"/>
                          <a:ea typeface="Calibri" panose="020F0502020204030204" pitchFamily="34" charset="0"/>
                          <a:cs typeface="B Titr" panose="00000700000000000000" pitchFamily="2" charset="-78"/>
                        </a:rPr>
                        <a:t>عوامل </a:t>
                      </a:r>
                      <a:r>
                        <a:rPr lang="fa-IR" sz="1600" dirty="0">
                          <a:solidFill>
                            <a:srgbClr val="FF0000"/>
                          </a:solidFill>
                          <a:effectLst/>
                          <a:latin typeface="Calibri" panose="020F0502020204030204" pitchFamily="34" charset="0"/>
                          <a:ea typeface="Calibri" panose="020F0502020204030204" pitchFamily="34" charset="0"/>
                          <a:cs typeface="B Titr" panose="00000700000000000000" pitchFamily="2" charset="-78"/>
                        </a:rPr>
                        <a:t>الگوی پنج بعدی اروین(2004)</a:t>
                      </a:r>
                      <a:endParaRPr lang="en-US" sz="1600" dirty="0">
                        <a:solidFill>
                          <a:srgbClr val="FF0000"/>
                        </a:solidFill>
                        <a:effectLst/>
                        <a:latin typeface="Calibri" panose="020F0502020204030204" pitchFamily="34" charset="0"/>
                        <a:ea typeface="Calibri" panose="020F0502020204030204" pitchFamily="34" charset="0"/>
                        <a:cs typeface="B Titr" panose="00000700000000000000" pitchFamily="2" charset="-78"/>
                      </a:endParaRP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p>
                      <a:pPr>
                        <a:lnSpc>
                          <a:spcPct val="115000"/>
                        </a:lnSpc>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p>
                      <a:pPr>
                        <a:lnSpc>
                          <a:spcPct val="115000"/>
                        </a:lnSpc>
                        <a:spcAft>
                          <a:spcPts val="0"/>
                        </a:spcAft>
                      </a:pPr>
                      <a:r>
                        <a:rPr lang="fa-IR" sz="1600" dirty="0">
                          <a:solidFill>
                            <a:srgbClr val="FF0000"/>
                          </a:solidFill>
                          <a:effectLst/>
                          <a:latin typeface="Calibri" panose="020F0502020204030204" pitchFamily="34" charset="0"/>
                          <a:ea typeface="Calibri" panose="020F0502020204030204" pitchFamily="34" charset="0"/>
                          <a:cs typeface="B Titr" panose="00000700000000000000" pitchFamily="2" charset="-78"/>
                        </a:rPr>
                        <a:t>عوامل الگوی برآمده از این پژوهش</a:t>
                      </a:r>
                      <a:endParaRPr lang="en-US" sz="1600" dirty="0">
                        <a:solidFill>
                          <a:srgbClr val="FF0000"/>
                        </a:solidFill>
                        <a:effectLst/>
                        <a:latin typeface="Calibri" panose="020F0502020204030204" pitchFamily="34" charset="0"/>
                        <a:ea typeface="Calibri" panose="020F0502020204030204" pitchFamily="34" charset="0"/>
                        <a:cs typeface="B Titr" panose="00000700000000000000" pitchFamily="2" charset="-78"/>
                      </a:endParaRPr>
                    </a:p>
                    <a:p>
                      <a:pPr>
                        <a:lnSpc>
                          <a:spcPct val="115000"/>
                        </a:lnSpc>
                        <a:spcAft>
                          <a:spcPts val="0"/>
                        </a:spcAft>
                      </a:pPr>
                      <a:r>
                        <a:rPr lang="en-US" sz="1600" dirty="0">
                          <a:effectLst/>
                          <a:latin typeface="Calibri" panose="020F0502020204030204" pitchFamily="34" charset="0"/>
                          <a:ea typeface="Calibri" panose="020F0502020204030204" pitchFamily="34" charset="0"/>
                          <a:cs typeface="B Titr" panose="00000700000000000000" pitchFamily="2" charset="-78"/>
                        </a:rPr>
                        <a:t> </a:t>
                      </a: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891952">
                <a:tc>
                  <a:txBody>
                    <a:bodyPr/>
                    <a:lstStyle/>
                    <a:p>
                      <a:pPr algn="ctr">
                        <a:lnSpc>
                          <a:spcPct val="115000"/>
                        </a:lnSpc>
                        <a:spcAft>
                          <a:spcPts val="0"/>
                        </a:spcAft>
                      </a:pPr>
                      <a:r>
                        <a:rPr lang="en-US" sz="1400" dirty="0">
                          <a:effectLst/>
                          <a:latin typeface="Calibri" panose="020F0502020204030204" pitchFamily="34" charset="0"/>
                          <a:ea typeface="Calibri" panose="020F0502020204030204" pitchFamily="34" charset="0"/>
                          <a:cs typeface="B Titr" panose="00000700000000000000" pitchFamily="2" charset="-78"/>
                        </a:rPr>
                        <a:t>-</a:t>
                      </a: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US" sz="1400" dirty="0">
                          <a:effectLst/>
                          <a:latin typeface="Calibri" panose="020F0502020204030204" pitchFamily="34" charset="0"/>
                          <a:ea typeface="Calibri" panose="020F0502020204030204" pitchFamily="34" charset="0"/>
                          <a:cs typeface="B Titr" panose="00000700000000000000" pitchFamily="2" charset="-78"/>
                        </a:rPr>
                        <a:t> </a:t>
                      </a:r>
                    </a:p>
                    <a:p>
                      <a:pPr algn="ctr">
                        <a:lnSpc>
                          <a:spcPct val="115000"/>
                        </a:lnSpc>
                        <a:spcAft>
                          <a:spcPts val="0"/>
                        </a:spcAft>
                      </a:pPr>
                      <a:r>
                        <a:rPr lang="fa-IR" sz="1400" dirty="0">
                          <a:effectLst/>
                          <a:latin typeface="Calibri" panose="020F0502020204030204" pitchFamily="34" charset="0"/>
                          <a:ea typeface="Calibri" panose="020F0502020204030204" pitchFamily="34" charset="0"/>
                          <a:cs typeface="B Titr" panose="00000700000000000000" pitchFamily="2" charset="-78"/>
                        </a:rPr>
                        <a:t>محیط فیزیکی</a:t>
                      </a:r>
                      <a:endParaRPr lang="en-US" sz="1400" dirty="0">
                        <a:effectLst/>
                        <a:latin typeface="Calibri" panose="020F0502020204030204" pitchFamily="34" charset="0"/>
                        <a:ea typeface="Calibri" panose="020F0502020204030204" pitchFamily="34" charset="0"/>
                        <a:cs typeface="B Titr" panose="00000700000000000000" pitchFamily="2" charset="-78"/>
                      </a:endParaRPr>
                    </a:p>
                    <a:p>
                      <a:pPr algn="ctr">
                        <a:lnSpc>
                          <a:spcPct val="115000"/>
                        </a:lnSpc>
                        <a:spcAft>
                          <a:spcPts val="0"/>
                        </a:spcAft>
                      </a:pPr>
                      <a:endParaRPr lang="en-US" sz="1400" dirty="0">
                        <a:effectLst/>
                        <a:latin typeface="Calibri" panose="020F0502020204030204" pitchFamily="34" charset="0"/>
                        <a:ea typeface="Calibri" panose="020F0502020204030204" pitchFamily="34" charset="0"/>
                        <a:cs typeface="B Titr" panose="00000700000000000000" pitchFamily="2" charset="-78"/>
                      </a:endParaRP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665640">
                <a:tc>
                  <a:txBody>
                    <a:bodyPr/>
                    <a:lstStyle/>
                    <a:p>
                      <a:pPr algn="ctr">
                        <a:lnSpc>
                          <a:spcPct val="115000"/>
                        </a:lnSpc>
                        <a:spcAft>
                          <a:spcPts val="0"/>
                        </a:spcAft>
                      </a:pPr>
                      <a:r>
                        <a:rPr lang="en-US" sz="1400" dirty="0">
                          <a:effectLst/>
                          <a:latin typeface="Calibri" panose="020F0502020204030204" pitchFamily="34" charset="0"/>
                          <a:ea typeface="Calibri" panose="020F0502020204030204" pitchFamily="34" charset="0"/>
                          <a:cs typeface="B Titr" panose="00000700000000000000" pitchFamily="2" charset="-78"/>
                        </a:rPr>
                        <a:t>-</a:t>
                      </a: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US" sz="1400" dirty="0">
                          <a:effectLst/>
                          <a:latin typeface="Calibri" panose="020F0502020204030204" pitchFamily="34" charset="0"/>
                          <a:ea typeface="Calibri" panose="020F0502020204030204" pitchFamily="34" charset="0"/>
                          <a:cs typeface="B Titr" panose="00000700000000000000" pitchFamily="2" charset="-78"/>
                        </a:rPr>
                        <a:t> </a:t>
                      </a:r>
                    </a:p>
                    <a:p>
                      <a:pPr algn="ctr">
                        <a:lnSpc>
                          <a:spcPct val="115000"/>
                        </a:lnSpc>
                        <a:spcAft>
                          <a:spcPts val="0"/>
                        </a:spcAft>
                      </a:pPr>
                      <a:r>
                        <a:rPr lang="fa-IR" sz="1400" dirty="0">
                          <a:effectLst/>
                          <a:latin typeface="Calibri" panose="020F0502020204030204" pitchFamily="34" charset="0"/>
                          <a:ea typeface="Calibri" panose="020F0502020204030204" pitchFamily="34" charset="0"/>
                          <a:cs typeface="B Titr" panose="00000700000000000000" pitchFamily="2" charset="-78"/>
                        </a:rPr>
                        <a:t>محیط اجتماعی-روانی</a:t>
                      </a:r>
                      <a:endParaRPr lang="en-US" sz="1400" dirty="0">
                        <a:effectLst/>
                        <a:latin typeface="Calibri" panose="020F0502020204030204" pitchFamily="34" charset="0"/>
                        <a:ea typeface="Calibri" panose="020F0502020204030204" pitchFamily="34" charset="0"/>
                        <a:cs typeface="B Titr" panose="00000700000000000000" pitchFamily="2" charset="-78"/>
                      </a:endParaRPr>
                    </a:p>
                    <a:p>
                      <a:pPr algn="ctr">
                        <a:lnSpc>
                          <a:spcPct val="115000"/>
                        </a:lnSpc>
                        <a:spcAft>
                          <a:spcPts val="0"/>
                        </a:spcAft>
                      </a:pPr>
                      <a:r>
                        <a:rPr lang="en-US" sz="1400" dirty="0">
                          <a:effectLst/>
                          <a:latin typeface="Calibri" panose="020F0502020204030204" pitchFamily="34" charset="0"/>
                          <a:ea typeface="Calibri" panose="020F0502020204030204" pitchFamily="34" charset="0"/>
                          <a:cs typeface="B Titr" panose="00000700000000000000" pitchFamily="2" charset="-78"/>
                        </a:rPr>
                        <a:t> </a:t>
                      </a: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891952">
                <a:tc>
                  <a:txBody>
                    <a:bodyPr/>
                    <a:lstStyle/>
                    <a:p>
                      <a:pPr algn="ctr">
                        <a:lnSpc>
                          <a:spcPct val="115000"/>
                        </a:lnSpc>
                        <a:spcAft>
                          <a:spcPts val="0"/>
                        </a:spcAft>
                      </a:pPr>
                      <a:r>
                        <a:rPr lang="fa-IR" sz="1400">
                          <a:effectLst/>
                          <a:latin typeface="Calibri" panose="020F0502020204030204" pitchFamily="34" charset="0"/>
                          <a:ea typeface="Calibri" panose="020F0502020204030204" pitchFamily="34" charset="0"/>
                          <a:cs typeface="B Titr" panose="00000700000000000000" pitchFamily="2" charset="-78"/>
                        </a:rPr>
                        <a:t> </a:t>
                      </a:r>
                      <a:endParaRPr lang="en-US" sz="1400">
                        <a:effectLst/>
                        <a:latin typeface="Calibri" panose="020F0502020204030204" pitchFamily="34" charset="0"/>
                        <a:ea typeface="Calibri" panose="020F0502020204030204" pitchFamily="34" charset="0"/>
                        <a:cs typeface="B Titr" panose="00000700000000000000" pitchFamily="2" charset="-78"/>
                      </a:endParaRPr>
                    </a:p>
                    <a:p>
                      <a:pPr algn="ctr">
                        <a:lnSpc>
                          <a:spcPct val="115000"/>
                        </a:lnSpc>
                        <a:spcAft>
                          <a:spcPts val="0"/>
                        </a:spcAft>
                      </a:pPr>
                      <a:r>
                        <a:rPr lang="fa-IR" sz="1400">
                          <a:effectLst/>
                          <a:latin typeface="Calibri" panose="020F0502020204030204" pitchFamily="34" charset="0"/>
                          <a:ea typeface="Calibri" panose="020F0502020204030204" pitchFamily="34" charset="0"/>
                          <a:cs typeface="B Titr" panose="00000700000000000000" pitchFamily="2" charset="-78"/>
                        </a:rPr>
                        <a:t>مقدمه</a:t>
                      </a:r>
                      <a:endParaRPr lang="en-US" sz="1400">
                        <a:effectLst/>
                        <a:latin typeface="Calibri" panose="020F0502020204030204" pitchFamily="34" charset="0"/>
                        <a:ea typeface="Calibri" panose="020F0502020204030204" pitchFamily="34" charset="0"/>
                        <a:cs typeface="B Titr" panose="00000700000000000000" pitchFamily="2" charset="-78"/>
                      </a:endParaRPr>
                    </a:p>
                    <a:p>
                      <a:pPr algn="ctr">
                        <a:lnSpc>
                          <a:spcPct val="115000"/>
                        </a:lnSpc>
                        <a:spcAft>
                          <a:spcPts val="0"/>
                        </a:spcAft>
                      </a:pPr>
                      <a:r>
                        <a:rPr lang="en-US" sz="1400">
                          <a:effectLst/>
                          <a:latin typeface="Calibri" panose="020F0502020204030204" pitchFamily="34" charset="0"/>
                          <a:ea typeface="Calibri" panose="020F0502020204030204" pitchFamily="34" charset="0"/>
                          <a:cs typeface="B Titr" panose="00000700000000000000" pitchFamily="2" charset="-78"/>
                        </a:rPr>
                        <a:t> </a:t>
                      </a: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fa-IR" sz="1400" dirty="0">
                          <a:effectLst/>
                          <a:latin typeface="Calibri" panose="020F0502020204030204" pitchFamily="34" charset="0"/>
                          <a:ea typeface="Calibri" panose="020F0502020204030204" pitchFamily="34" charset="0"/>
                          <a:cs typeface="B Titr" panose="00000700000000000000" pitchFamily="2" charset="-78"/>
                        </a:rPr>
                        <a:t> </a:t>
                      </a:r>
                      <a:endParaRPr lang="en-US" sz="1400" dirty="0">
                        <a:effectLst/>
                        <a:latin typeface="Calibri" panose="020F0502020204030204" pitchFamily="34" charset="0"/>
                        <a:ea typeface="Calibri" panose="020F0502020204030204" pitchFamily="34" charset="0"/>
                        <a:cs typeface="B Titr" panose="00000700000000000000" pitchFamily="2" charset="-78"/>
                      </a:endParaRPr>
                    </a:p>
                    <a:p>
                      <a:pPr algn="ctr">
                        <a:lnSpc>
                          <a:spcPct val="115000"/>
                        </a:lnSpc>
                        <a:spcAft>
                          <a:spcPts val="0"/>
                        </a:spcAft>
                      </a:pPr>
                      <a:r>
                        <a:rPr lang="fa-IR" sz="1400" dirty="0">
                          <a:effectLst/>
                          <a:latin typeface="Calibri" panose="020F0502020204030204" pitchFamily="34" charset="0"/>
                          <a:ea typeface="Calibri" panose="020F0502020204030204" pitchFamily="34" charset="0"/>
                          <a:cs typeface="B Titr" panose="00000700000000000000" pitchFamily="2" charset="-78"/>
                        </a:rPr>
                        <a:t>آمادگی</a:t>
                      </a:r>
                      <a:endParaRPr lang="en-US" sz="1400" dirty="0">
                        <a:effectLst/>
                        <a:latin typeface="Calibri" panose="020F0502020204030204" pitchFamily="34" charset="0"/>
                        <a:ea typeface="Calibri" panose="020F0502020204030204" pitchFamily="34" charset="0"/>
                        <a:cs typeface="B Titr" panose="00000700000000000000" pitchFamily="2" charset="-78"/>
                      </a:endParaRPr>
                    </a:p>
                    <a:p>
                      <a:pPr algn="ctr">
                        <a:lnSpc>
                          <a:spcPct val="115000"/>
                        </a:lnSpc>
                        <a:spcAft>
                          <a:spcPts val="0"/>
                        </a:spcAft>
                      </a:pPr>
                      <a:endParaRPr lang="en-US" sz="1400" dirty="0">
                        <a:effectLst/>
                        <a:latin typeface="Calibri" panose="020F0502020204030204" pitchFamily="34" charset="0"/>
                        <a:ea typeface="Calibri" panose="020F0502020204030204" pitchFamily="34" charset="0"/>
                        <a:cs typeface="B Titr" panose="00000700000000000000" pitchFamily="2" charset="-78"/>
                      </a:endParaRP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665640">
                <a:tc>
                  <a:txBody>
                    <a:bodyPr/>
                    <a:lstStyle/>
                    <a:p>
                      <a:pPr algn="ctr">
                        <a:lnSpc>
                          <a:spcPct val="115000"/>
                        </a:lnSpc>
                        <a:spcAft>
                          <a:spcPts val="0"/>
                        </a:spcAft>
                      </a:pPr>
                      <a:r>
                        <a:rPr lang="en-US" sz="1400">
                          <a:effectLst/>
                          <a:latin typeface="Calibri" panose="020F0502020204030204" pitchFamily="34" charset="0"/>
                          <a:ea typeface="Calibri" panose="020F0502020204030204" pitchFamily="34" charset="0"/>
                          <a:cs typeface="B Titr" panose="00000700000000000000" pitchFamily="2" charset="-78"/>
                        </a:rPr>
                        <a:t> </a:t>
                      </a:r>
                    </a:p>
                    <a:p>
                      <a:pPr algn="ctr">
                        <a:lnSpc>
                          <a:spcPct val="115000"/>
                        </a:lnSpc>
                        <a:spcAft>
                          <a:spcPts val="0"/>
                        </a:spcAft>
                      </a:pPr>
                      <a:r>
                        <a:rPr lang="fa-IR" sz="1400">
                          <a:effectLst/>
                          <a:latin typeface="Calibri" panose="020F0502020204030204" pitchFamily="34" charset="0"/>
                          <a:ea typeface="Calibri" panose="020F0502020204030204" pitchFamily="34" charset="0"/>
                          <a:cs typeface="B Titr" panose="00000700000000000000" pitchFamily="2" charset="-78"/>
                        </a:rPr>
                        <a:t>آموزش</a:t>
                      </a:r>
                      <a:endParaRPr lang="en-US" sz="1400">
                        <a:effectLst/>
                        <a:latin typeface="Calibri" panose="020F0502020204030204" pitchFamily="34" charset="0"/>
                        <a:ea typeface="Calibri" panose="020F0502020204030204" pitchFamily="34" charset="0"/>
                        <a:cs typeface="B Titr" panose="00000700000000000000" pitchFamily="2" charset="-78"/>
                      </a:endParaRPr>
                    </a:p>
                    <a:p>
                      <a:pPr algn="ctr">
                        <a:lnSpc>
                          <a:spcPct val="115000"/>
                        </a:lnSpc>
                        <a:spcAft>
                          <a:spcPts val="0"/>
                        </a:spcAft>
                      </a:pPr>
                      <a:r>
                        <a:rPr lang="en-US" sz="1400">
                          <a:effectLst/>
                          <a:latin typeface="Calibri" panose="020F0502020204030204" pitchFamily="34" charset="0"/>
                          <a:ea typeface="Calibri" panose="020F0502020204030204" pitchFamily="34" charset="0"/>
                          <a:cs typeface="B Titr" panose="00000700000000000000" pitchFamily="2" charset="-78"/>
                        </a:rPr>
                        <a:t> </a:t>
                      </a: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US" sz="1400" dirty="0">
                          <a:effectLst/>
                          <a:latin typeface="Calibri" panose="020F0502020204030204" pitchFamily="34" charset="0"/>
                          <a:ea typeface="Calibri" panose="020F0502020204030204" pitchFamily="34" charset="0"/>
                          <a:cs typeface="B Titr" panose="00000700000000000000" pitchFamily="2" charset="-78"/>
                        </a:rPr>
                        <a:t> </a:t>
                      </a:r>
                    </a:p>
                    <a:p>
                      <a:pPr algn="ctr">
                        <a:lnSpc>
                          <a:spcPct val="115000"/>
                        </a:lnSpc>
                        <a:spcAft>
                          <a:spcPts val="0"/>
                        </a:spcAft>
                      </a:pPr>
                      <a:r>
                        <a:rPr lang="fa-IR" sz="1400" dirty="0">
                          <a:effectLst/>
                          <a:latin typeface="Calibri" panose="020F0502020204030204" pitchFamily="34" charset="0"/>
                          <a:ea typeface="Calibri" panose="020F0502020204030204" pitchFamily="34" charset="0"/>
                          <a:cs typeface="B Titr" panose="00000700000000000000" pitchFamily="2" charset="-78"/>
                        </a:rPr>
                        <a:t>آموزش</a:t>
                      </a:r>
                      <a:endParaRPr lang="en-US" sz="1400" dirty="0">
                        <a:effectLst/>
                        <a:latin typeface="Calibri" panose="020F0502020204030204" pitchFamily="34" charset="0"/>
                        <a:ea typeface="Calibri" panose="020F0502020204030204" pitchFamily="34" charset="0"/>
                        <a:cs typeface="B Titr" panose="00000700000000000000" pitchFamily="2" charset="-78"/>
                      </a:endParaRPr>
                    </a:p>
                    <a:p>
                      <a:pPr algn="ctr">
                        <a:lnSpc>
                          <a:spcPct val="115000"/>
                        </a:lnSpc>
                        <a:spcAft>
                          <a:spcPts val="0"/>
                        </a:spcAft>
                      </a:pPr>
                      <a:r>
                        <a:rPr lang="en-US" sz="1400" dirty="0">
                          <a:effectLst/>
                          <a:latin typeface="Calibri" panose="020F0502020204030204" pitchFamily="34" charset="0"/>
                          <a:ea typeface="Calibri" panose="020F0502020204030204" pitchFamily="34" charset="0"/>
                          <a:cs typeface="B Titr" panose="00000700000000000000" pitchFamily="2" charset="-78"/>
                        </a:rPr>
                        <a:t> </a:t>
                      </a: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665640">
                <a:tc>
                  <a:txBody>
                    <a:bodyPr/>
                    <a:lstStyle/>
                    <a:p>
                      <a:pPr algn="ctr">
                        <a:lnSpc>
                          <a:spcPct val="115000"/>
                        </a:lnSpc>
                        <a:spcAft>
                          <a:spcPts val="0"/>
                        </a:spcAft>
                      </a:pPr>
                      <a:r>
                        <a:rPr lang="en-US" sz="1400">
                          <a:effectLst/>
                          <a:latin typeface="Calibri" panose="020F0502020204030204" pitchFamily="34" charset="0"/>
                          <a:ea typeface="Calibri" panose="020F0502020204030204" pitchFamily="34" charset="0"/>
                          <a:cs typeface="B Titr" panose="00000700000000000000" pitchFamily="2" charset="-78"/>
                        </a:rPr>
                        <a:t> </a:t>
                      </a:r>
                    </a:p>
                    <a:p>
                      <a:pPr algn="ctr">
                        <a:lnSpc>
                          <a:spcPct val="115000"/>
                        </a:lnSpc>
                        <a:spcAft>
                          <a:spcPts val="0"/>
                        </a:spcAft>
                      </a:pPr>
                      <a:r>
                        <a:rPr lang="fa-IR" sz="1400">
                          <a:effectLst/>
                          <a:latin typeface="Calibri" panose="020F0502020204030204" pitchFamily="34" charset="0"/>
                          <a:ea typeface="Calibri" panose="020F0502020204030204" pitchFamily="34" charset="0"/>
                          <a:cs typeface="B Titr" panose="00000700000000000000" pitchFamily="2" charset="-78"/>
                        </a:rPr>
                        <a:t>تلفیق</a:t>
                      </a:r>
                      <a:endParaRPr lang="en-US" sz="1400">
                        <a:effectLst/>
                        <a:latin typeface="Calibri" panose="020F0502020204030204" pitchFamily="34" charset="0"/>
                        <a:ea typeface="Calibri" panose="020F0502020204030204" pitchFamily="34" charset="0"/>
                        <a:cs typeface="B Titr" panose="00000700000000000000" pitchFamily="2" charset="-78"/>
                      </a:endParaRPr>
                    </a:p>
                    <a:p>
                      <a:pPr algn="ctr">
                        <a:lnSpc>
                          <a:spcPct val="115000"/>
                        </a:lnSpc>
                        <a:spcAft>
                          <a:spcPts val="0"/>
                        </a:spcAft>
                      </a:pPr>
                      <a:r>
                        <a:rPr lang="en-US" sz="1400">
                          <a:effectLst/>
                          <a:latin typeface="Calibri" panose="020F0502020204030204" pitchFamily="34" charset="0"/>
                          <a:ea typeface="Calibri" panose="020F0502020204030204" pitchFamily="34" charset="0"/>
                          <a:cs typeface="B Titr" panose="00000700000000000000" pitchFamily="2" charset="-78"/>
                        </a:rPr>
                        <a:t> </a:t>
                      </a: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US" sz="1400" dirty="0">
                          <a:effectLst/>
                          <a:latin typeface="Calibri" panose="020F0502020204030204" pitchFamily="34" charset="0"/>
                          <a:ea typeface="Calibri" panose="020F0502020204030204" pitchFamily="34" charset="0"/>
                          <a:cs typeface="B Titr" panose="00000700000000000000" pitchFamily="2" charset="-78"/>
                        </a:rPr>
                        <a:t> </a:t>
                      </a:r>
                    </a:p>
                    <a:p>
                      <a:pPr algn="ctr">
                        <a:lnSpc>
                          <a:spcPct val="115000"/>
                        </a:lnSpc>
                        <a:spcAft>
                          <a:spcPts val="0"/>
                        </a:spcAft>
                      </a:pPr>
                      <a:r>
                        <a:rPr lang="fa-IR" sz="1400" dirty="0">
                          <a:effectLst/>
                          <a:latin typeface="Calibri" panose="020F0502020204030204" pitchFamily="34" charset="0"/>
                          <a:ea typeface="Calibri" panose="020F0502020204030204" pitchFamily="34" charset="0"/>
                          <a:cs typeface="B Titr" panose="00000700000000000000" pitchFamily="2" charset="-78"/>
                        </a:rPr>
                        <a:t>تلفیق</a:t>
                      </a:r>
                      <a:endParaRPr lang="en-US" sz="1400" dirty="0">
                        <a:effectLst/>
                        <a:latin typeface="Calibri" panose="020F0502020204030204" pitchFamily="34" charset="0"/>
                        <a:ea typeface="Calibri" panose="020F0502020204030204" pitchFamily="34" charset="0"/>
                        <a:cs typeface="B Titr" panose="00000700000000000000" pitchFamily="2" charset="-78"/>
                      </a:endParaRPr>
                    </a:p>
                    <a:p>
                      <a:pPr algn="ctr">
                        <a:lnSpc>
                          <a:spcPct val="115000"/>
                        </a:lnSpc>
                        <a:spcAft>
                          <a:spcPts val="0"/>
                        </a:spcAft>
                      </a:pPr>
                      <a:r>
                        <a:rPr lang="en-US" sz="1400" dirty="0">
                          <a:effectLst/>
                          <a:latin typeface="Calibri" panose="020F0502020204030204" pitchFamily="34" charset="0"/>
                          <a:ea typeface="Calibri" panose="020F0502020204030204" pitchFamily="34" charset="0"/>
                          <a:cs typeface="B Titr" panose="00000700000000000000" pitchFamily="2" charset="-78"/>
                        </a:rPr>
                        <a:t> </a:t>
                      </a: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439329">
                <a:tc>
                  <a:txBody>
                    <a:bodyPr/>
                    <a:lstStyle/>
                    <a:p>
                      <a:pPr algn="ctr">
                        <a:lnSpc>
                          <a:spcPct val="115000"/>
                        </a:lnSpc>
                        <a:spcAft>
                          <a:spcPts val="0"/>
                        </a:spcAft>
                      </a:pPr>
                      <a:r>
                        <a:rPr lang="fa-IR" sz="1400" dirty="0">
                          <a:effectLst/>
                          <a:latin typeface="Calibri" panose="020F0502020204030204" pitchFamily="34" charset="0"/>
                          <a:ea typeface="Calibri" panose="020F0502020204030204" pitchFamily="34" charset="0"/>
                          <a:cs typeface="B Titr" panose="00000700000000000000" pitchFamily="2" charset="-78"/>
                        </a:rPr>
                        <a:t>اجرا</a:t>
                      </a:r>
                      <a:endParaRPr lang="en-US" sz="1400" dirty="0">
                        <a:effectLst/>
                        <a:latin typeface="Calibri" panose="020F0502020204030204" pitchFamily="34" charset="0"/>
                        <a:ea typeface="Calibri" panose="020F0502020204030204" pitchFamily="34" charset="0"/>
                        <a:cs typeface="B Titr" panose="00000700000000000000" pitchFamily="2" charset="-78"/>
                      </a:endParaRPr>
                    </a:p>
                    <a:p>
                      <a:pPr algn="ctr">
                        <a:lnSpc>
                          <a:spcPct val="115000"/>
                        </a:lnSpc>
                        <a:spcAft>
                          <a:spcPts val="0"/>
                        </a:spcAft>
                      </a:pPr>
                      <a:r>
                        <a:rPr lang="en-US" sz="1400" dirty="0">
                          <a:effectLst/>
                          <a:latin typeface="Calibri" panose="020F0502020204030204" pitchFamily="34" charset="0"/>
                          <a:ea typeface="Calibri" panose="020F0502020204030204" pitchFamily="34" charset="0"/>
                          <a:cs typeface="B Titr" panose="00000700000000000000" pitchFamily="2" charset="-78"/>
                        </a:rPr>
                        <a:t> </a:t>
                      </a: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fa-IR" sz="1400" dirty="0">
                          <a:effectLst/>
                          <a:latin typeface="Calibri" panose="020F0502020204030204" pitchFamily="34" charset="0"/>
                          <a:ea typeface="Calibri" panose="020F0502020204030204" pitchFamily="34" charset="0"/>
                          <a:cs typeface="B Titr" panose="00000700000000000000" pitchFamily="2" charset="-78"/>
                        </a:rPr>
                        <a:t>ارزشیابی</a:t>
                      </a:r>
                      <a:endParaRPr lang="en-US" sz="1400" dirty="0">
                        <a:effectLst/>
                        <a:latin typeface="Calibri" panose="020F0502020204030204" pitchFamily="34" charset="0"/>
                        <a:ea typeface="Calibri" panose="020F0502020204030204" pitchFamily="34" charset="0"/>
                        <a:cs typeface="B Titr" panose="00000700000000000000" pitchFamily="2" charset="-78"/>
                      </a:endParaRPr>
                    </a:p>
                    <a:p>
                      <a:pPr algn="ctr">
                        <a:lnSpc>
                          <a:spcPct val="115000"/>
                        </a:lnSpc>
                        <a:spcAft>
                          <a:spcPts val="0"/>
                        </a:spcAft>
                      </a:pPr>
                      <a:r>
                        <a:rPr lang="en-US" sz="1400" dirty="0">
                          <a:effectLst/>
                          <a:latin typeface="Calibri" panose="020F0502020204030204" pitchFamily="34" charset="0"/>
                          <a:ea typeface="Calibri" panose="020F0502020204030204" pitchFamily="34" charset="0"/>
                          <a:cs typeface="B Titr" panose="00000700000000000000" pitchFamily="2" charset="-78"/>
                        </a:rPr>
                        <a:t> </a:t>
                      </a: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218932">
                <a:tc>
                  <a:txBody>
                    <a:bodyPr/>
                    <a:lstStyle/>
                    <a:p>
                      <a:pPr algn="ctr">
                        <a:lnSpc>
                          <a:spcPct val="115000"/>
                        </a:lnSpc>
                        <a:spcAft>
                          <a:spcPts val="0"/>
                        </a:spcAft>
                      </a:pPr>
                      <a:r>
                        <a:rPr lang="fa-IR" sz="1400" dirty="0">
                          <a:effectLst/>
                          <a:latin typeface="Calibri" panose="020F0502020204030204" pitchFamily="34" charset="0"/>
                          <a:ea typeface="Calibri" panose="020F0502020204030204" pitchFamily="34" charset="0"/>
                          <a:cs typeface="B Titr" panose="00000700000000000000" pitchFamily="2" charset="-78"/>
                        </a:rPr>
                        <a:t>مشارکت</a:t>
                      </a:r>
                      <a:endParaRPr lang="en-US" sz="1400" dirty="0">
                        <a:effectLst/>
                        <a:latin typeface="Calibri" panose="020F0502020204030204" pitchFamily="34" charset="0"/>
                        <a:ea typeface="Calibri" panose="020F0502020204030204" pitchFamily="34" charset="0"/>
                        <a:cs typeface="B Titr" panose="00000700000000000000" pitchFamily="2" charset="-78"/>
                      </a:endParaRP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fa-IR" sz="1400" dirty="0">
                          <a:effectLst/>
                          <a:latin typeface="Calibri" panose="020F0502020204030204" pitchFamily="34" charset="0"/>
                          <a:ea typeface="Calibri" panose="020F0502020204030204" pitchFamily="34" charset="0"/>
                          <a:cs typeface="B Titr" panose="00000700000000000000" pitchFamily="2" charset="-78"/>
                        </a:rPr>
                        <a:t> </a:t>
                      </a:r>
                      <a:endParaRPr lang="en-US" sz="1400" dirty="0" smtClean="0">
                        <a:effectLst/>
                        <a:latin typeface="Calibri" panose="020F0502020204030204" pitchFamily="34" charset="0"/>
                        <a:ea typeface="Calibri" panose="020F0502020204030204" pitchFamily="34" charset="0"/>
                        <a:cs typeface="B Titr" panose="00000700000000000000" pitchFamily="2" charset="-78"/>
                      </a:endParaRPr>
                    </a:p>
                    <a:p>
                      <a:pPr algn="ctr">
                        <a:lnSpc>
                          <a:spcPct val="115000"/>
                        </a:lnSpc>
                        <a:spcAft>
                          <a:spcPts val="0"/>
                        </a:spcAft>
                      </a:pPr>
                      <a:r>
                        <a:rPr lang="en-US" sz="1400" dirty="0" smtClean="0">
                          <a:effectLst/>
                          <a:latin typeface="Calibri" panose="020F0502020204030204" pitchFamily="34" charset="0"/>
                          <a:ea typeface="Calibri" panose="020F0502020204030204" pitchFamily="34" charset="0"/>
                          <a:cs typeface="B Titr" panose="00000700000000000000" pitchFamily="2" charset="-78"/>
                        </a:rPr>
                        <a:t>-</a:t>
                      </a:r>
                      <a:endParaRPr lang="en-US" sz="1400" dirty="0">
                        <a:effectLst/>
                        <a:latin typeface="Calibri" panose="020F0502020204030204" pitchFamily="34" charset="0"/>
                        <a:ea typeface="Calibri" panose="020F0502020204030204" pitchFamily="34" charset="0"/>
                        <a:cs typeface="B Titr" panose="00000700000000000000" pitchFamily="2" charset="-78"/>
                      </a:endParaRP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
        <p:nvSpPr>
          <p:cNvPr id="3" name="Rectangle 2"/>
          <p:cNvSpPr/>
          <p:nvPr/>
        </p:nvSpPr>
        <p:spPr>
          <a:xfrm>
            <a:off x="990600" y="533400"/>
            <a:ext cx="7619999" cy="366254"/>
          </a:xfrm>
          <a:prstGeom prst="rect">
            <a:avLst/>
          </a:prstGeom>
        </p:spPr>
        <p:txBody>
          <a:bodyPr wrap="square">
            <a:spAutoFit/>
          </a:bodyPr>
          <a:lstStyle/>
          <a:p>
            <a:pPr>
              <a:lnSpc>
                <a:spcPct val="115000"/>
              </a:lnSpc>
              <a:spcAft>
                <a:spcPts val="1000"/>
              </a:spcAft>
            </a:pPr>
            <a:r>
              <a:rPr lang="ar-SA" sz="1600" dirty="0">
                <a:latin typeface="Calibri" panose="020F0502020204030204" pitchFamily="34" charset="0"/>
                <a:ea typeface="Calibri" panose="020F0502020204030204" pitchFamily="34" charset="0"/>
                <a:cs typeface="B Titr" panose="00000700000000000000" pitchFamily="2" charset="-78"/>
              </a:rPr>
              <a:t>مقایسه همسویی الگوی کیفی مدیریت فرآیندهای یاددهی-یادگیری با الگوی پنج بعدی اروین(2004)</a:t>
            </a:r>
            <a:endParaRPr lang="en-US" sz="1600" dirty="0">
              <a:effectLst/>
              <a:latin typeface="Calibri" panose="020F0502020204030204" pitchFamily="34" charset="0"/>
              <a:ea typeface="Calibri" panose="020F0502020204030204" pitchFamily="34" charset="0"/>
              <a:cs typeface="B Titr" panose="00000700000000000000" pitchFamily="2" charset="-78"/>
            </a:endParaRPr>
          </a:p>
        </p:txBody>
      </p:sp>
    </p:spTree>
    <p:extLst>
      <p:ext uri="{BB962C8B-B14F-4D97-AF65-F5344CB8AC3E}">
        <p14:creationId xmlns:p14="http://schemas.microsoft.com/office/powerpoint/2010/main" val="17040907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2362200" y="685800"/>
            <a:ext cx="4191000" cy="1513753"/>
            <a:chOff x="1385292" y="152397"/>
            <a:chExt cx="1848705" cy="1750297"/>
          </a:xfrm>
          <a:scene3d>
            <a:camera prst="orthographicFront"/>
            <a:lightRig rig="threePt" dir="t">
              <a:rot lat="0" lon="0" rev="7500000"/>
            </a:lightRig>
          </a:scene3d>
        </p:grpSpPr>
        <p:sp>
          <p:nvSpPr>
            <p:cNvPr id="31" name="Hexagon 30"/>
            <p:cNvSpPr/>
            <p:nvPr/>
          </p:nvSpPr>
          <p:spPr>
            <a:xfrm rot="5400000">
              <a:off x="1434496" y="103193"/>
              <a:ext cx="1750297" cy="1848705"/>
            </a:xfrm>
            <a:prstGeom prst="hexagon">
              <a:avLst>
                <a:gd name="adj" fmla="val 25000"/>
                <a:gd name="vf" fmla="val 115470"/>
              </a:avLst>
            </a:prstGeom>
            <a:sp3d prstMaterial="plastic">
              <a:bevelT w="127000" h="25400" prst="relaxedInset"/>
            </a:sp3d>
          </p:spPr>
          <p:style>
            <a:lnRef idx="0">
              <a:schemeClr val="lt1">
                <a:hueOff val="0"/>
                <a:satOff val="0"/>
                <a:lumOff val="0"/>
                <a:alphaOff val="0"/>
              </a:schemeClr>
            </a:lnRef>
            <a:fillRef idx="3">
              <a:schemeClr val="accent2">
                <a:hueOff val="936304"/>
                <a:satOff val="-1168"/>
                <a:lumOff val="275"/>
                <a:alphaOff val="0"/>
              </a:schemeClr>
            </a:fillRef>
            <a:effectRef idx="2">
              <a:schemeClr val="accent2">
                <a:hueOff val="936304"/>
                <a:satOff val="-1168"/>
                <a:lumOff val="275"/>
                <a:alphaOff val="0"/>
              </a:schemeClr>
            </a:effectRef>
            <a:fontRef idx="minor">
              <a:schemeClr val="lt1"/>
            </a:fontRef>
          </p:style>
        </p:sp>
        <p:sp>
          <p:nvSpPr>
            <p:cNvPr id="32" name="Hexagon 6"/>
            <p:cNvSpPr/>
            <p:nvPr/>
          </p:nvSpPr>
          <p:spPr>
            <a:xfrm>
              <a:off x="1521305" y="444112"/>
              <a:ext cx="1564084" cy="134321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a:r>
                <a:rPr lang="fa-IR" sz="3200" b="1" dirty="0" smtClean="0">
                  <a:solidFill>
                    <a:schemeClr val="tx1"/>
                  </a:solidFill>
                  <a:latin typeface="IranNastaliq" panose="02020505000000020003" pitchFamily="18" charset="0"/>
                  <a:cs typeface="IranNastaliq" panose="02020505000000020003" pitchFamily="18" charset="0"/>
                </a:rPr>
                <a:t>بخش دوم پژوهش: مطالعه کمی</a:t>
              </a:r>
              <a:endParaRPr lang="fa-IR" sz="3200" b="1" dirty="0">
                <a:solidFill>
                  <a:schemeClr val="tx1"/>
                </a:solidFill>
                <a:latin typeface="IranNastaliq" panose="02020505000000020003" pitchFamily="18" charset="0"/>
                <a:cs typeface="IranNastaliq" panose="02020505000000020003" pitchFamily="18" charset="0"/>
              </a:endParaRPr>
            </a:p>
          </p:txBody>
        </p:sp>
      </p:grpSp>
      <p:sp>
        <p:nvSpPr>
          <p:cNvPr id="21" name="Wave 20"/>
          <p:cNvSpPr/>
          <p:nvPr/>
        </p:nvSpPr>
        <p:spPr>
          <a:xfrm>
            <a:off x="2666999" y="2675586"/>
            <a:ext cx="4107287" cy="524814"/>
          </a:xfrm>
          <a:prstGeom prst="wave">
            <a:avLst/>
          </a:prstGeom>
          <a:solidFill>
            <a:srgbClr val="FF33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cs typeface="B Titr" pitchFamily="2" charset="-78"/>
              </a:rPr>
              <a:t>سوال بخش کمی </a:t>
            </a:r>
            <a:endParaRPr lang="en-US" dirty="0">
              <a:cs typeface="B Titr" pitchFamily="2" charset="-78"/>
            </a:endParaRPr>
          </a:p>
        </p:txBody>
      </p:sp>
      <p:sp>
        <p:nvSpPr>
          <p:cNvPr id="23" name="Rectangle 22"/>
          <p:cNvSpPr/>
          <p:nvPr/>
        </p:nvSpPr>
        <p:spPr>
          <a:xfrm>
            <a:off x="762000" y="3422561"/>
            <a:ext cx="7620000" cy="1987639"/>
          </a:xfrm>
          <a:prstGeom prst="rect">
            <a:avLst/>
          </a:prstGeom>
          <a:solidFill>
            <a:srgbClr val="FFFF0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fontAlgn="base">
              <a:lnSpc>
                <a:spcPct val="150000"/>
              </a:lnSpc>
              <a:spcBef>
                <a:spcPct val="0"/>
              </a:spcBef>
              <a:spcAft>
                <a:spcPct val="0"/>
              </a:spcAft>
            </a:pPr>
            <a:endParaRPr lang="en-US" sz="1200" b="1" dirty="0" smtClean="0">
              <a:solidFill>
                <a:srgbClr val="002060"/>
              </a:solidFill>
              <a:latin typeface="Arial" pitchFamily="34" charset="0"/>
              <a:cs typeface="B Titr" pitchFamily="2" charset="-78"/>
            </a:endParaRPr>
          </a:p>
        </p:txBody>
      </p:sp>
      <p:sp>
        <p:nvSpPr>
          <p:cNvPr id="7" name="TextBox 6"/>
          <p:cNvSpPr txBox="1"/>
          <p:nvPr/>
        </p:nvSpPr>
        <p:spPr>
          <a:xfrm>
            <a:off x="7848600" y="228600"/>
            <a:ext cx="762000" cy="584775"/>
          </a:xfrm>
          <a:prstGeom prst="rect">
            <a:avLst/>
          </a:prstGeom>
          <a:noFill/>
        </p:spPr>
        <p:txBody>
          <a:bodyPr wrap="square" rtlCol="1">
            <a:spAutoFit/>
          </a:bodyPr>
          <a:lstStyle/>
          <a:p>
            <a:r>
              <a:rPr lang="fa-IR" sz="3200" dirty="0" smtClean="0">
                <a:solidFill>
                  <a:srgbClr val="FF0000"/>
                </a:solidFill>
                <a:cs typeface="B Titr" panose="00000700000000000000" pitchFamily="2" charset="-78"/>
              </a:rPr>
              <a:t>23</a:t>
            </a:r>
            <a:endParaRPr lang="fa-IR" sz="3200" dirty="0">
              <a:solidFill>
                <a:srgbClr val="FF0000"/>
              </a:solidFill>
              <a:cs typeface="B Titr" panose="00000700000000000000" pitchFamily="2" charset="-78"/>
            </a:endParaRPr>
          </a:p>
        </p:txBody>
      </p:sp>
      <p:sp>
        <p:nvSpPr>
          <p:cNvPr id="2" name="Rectangle 1"/>
          <p:cNvSpPr/>
          <p:nvPr/>
        </p:nvSpPr>
        <p:spPr>
          <a:xfrm>
            <a:off x="457199" y="4038600"/>
            <a:ext cx="7924801" cy="507831"/>
          </a:xfrm>
          <a:prstGeom prst="rect">
            <a:avLst/>
          </a:prstGeom>
        </p:spPr>
        <p:txBody>
          <a:bodyPr wrap="square">
            <a:spAutoFit/>
          </a:bodyPr>
          <a:lstStyle/>
          <a:p>
            <a:pPr algn="r" rtl="1" fontAlgn="base">
              <a:lnSpc>
                <a:spcPct val="150000"/>
              </a:lnSpc>
            </a:pPr>
            <a:r>
              <a:rPr lang="fa-IR" b="1" dirty="0" smtClean="0">
                <a:solidFill>
                  <a:srgbClr val="002060"/>
                </a:solidFill>
                <a:latin typeface="Arial" panose="020B0604020202020204" pitchFamily="34" charset="0"/>
                <a:ea typeface="Times New Roman" panose="02020603050405020304" pitchFamily="18" charset="0"/>
                <a:cs typeface="B Titr" panose="00000700000000000000" pitchFamily="2" charset="-78"/>
              </a:rPr>
              <a:t>آیا چارچوب </a:t>
            </a:r>
            <a:r>
              <a:rPr lang="fa-IR" b="1" dirty="0">
                <a:solidFill>
                  <a:srgbClr val="002060"/>
                </a:solidFill>
                <a:latin typeface="Arial" panose="020B0604020202020204" pitchFamily="34" charset="0"/>
                <a:ea typeface="Times New Roman" panose="02020603050405020304" pitchFamily="18" charset="0"/>
                <a:cs typeface="B Titr" panose="00000700000000000000" pitchFamily="2" charset="-78"/>
              </a:rPr>
              <a:t>نهایی الگوی کیفی مدیریت فرآیندهای یاددهی-یادگیری دارای اعتبار می باشد؟</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724447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30"/>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ox(in)">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down)">
                                      <p:cBhvr>
                                        <p:cTn id="26" dur="580">
                                          <p:stCondLst>
                                            <p:cond delay="0"/>
                                          </p:stCondLst>
                                        </p:cTn>
                                        <p:tgtEl>
                                          <p:spTgt spid="2"/>
                                        </p:tgtEl>
                                      </p:cBhvr>
                                    </p:animEffect>
                                    <p:anim calcmode="lin" valueType="num">
                                      <p:cBhvr>
                                        <p:cTn id="27"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2" dur="26">
                                          <p:stCondLst>
                                            <p:cond delay="650"/>
                                          </p:stCondLst>
                                        </p:cTn>
                                        <p:tgtEl>
                                          <p:spTgt spid="2"/>
                                        </p:tgtEl>
                                      </p:cBhvr>
                                      <p:to x="100000" y="60000"/>
                                    </p:animScale>
                                    <p:animScale>
                                      <p:cBhvr>
                                        <p:cTn id="33" dur="166" decel="50000">
                                          <p:stCondLst>
                                            <p:cond delay="676"/>
                                          </p:stCondLst>
                                        </p:cTn>
                                        <p:tgtEl>
                                          <p:spTgt spid="2"/>
                                        </p:tgtEl>
                                      </p:cBhvr>
                                      <p:to x="100000" y="100000"/>
                                    </p:animScale>
                                    <p:animScale>
                                      <p:cBhvr>
                                        <p:cTn id="34" dur="26">
                                          <p:stCondLst>
                                            <p:cond delay="1312"/>
                                          </p:stCondLst>
                                        </p:cTn>
                                        <p:tgtEl>
                                          <p:spTgt spid="2"/>
                                        </p:tgtEl>
                                      </p:cBhvr>
                                      <p:to x="100000" y="80000"/>
                                    </p:animScale>
                                    <p:animScale>
                                      <p:cBhvr>
                                        <p:cTn id="35" dur="166" decel="50000">
                                          <p:stCondLst>
                                            <p:cond delay="1338"/>
                                          </p:stCondLst>
                                        </p:cTn>
                                        <p:tgtEl>
                                          <p:spTgt spid="2"/>
                                        </p:tgtEl>
                                      </p:cBhvr>
                                      <p:to x="100000" y="100000"/>
                                    </p:animScale>
                                    <p:animScale>
                                      <p:cBhvr>
                                        <p:cTn id="36" dur="26">
                                          <p:stCondLst>
                                            <p:cond delay="1642"/>
                                          </p:stCondLst>
                                        </p:cTn>
                                        <p:tgtEl>
                                          <p:spTgt spid="2"/>
                                        </p:tgtEl>
                                      </p:cBhvr>
                                      <p:to x="100000" y="90000"/>
                                    </p:animScale>
                                    <p:animScale>
                                      <p:cBhvr>
                                        <p:cTn id="37" dur="166" decel="50000">
                                          <p:stCondLst>
                                            <p:cond delay="1668"/>
                                          </p:stCondLst>
                                        </p:cTn>
                                        <p:tgtEl>
                                          <p:spTgt spid="2"/>
                                        </p:tgtEl>
                                      </p:cBhvr>
                                      <p:to x="100000" y="100000"/>
                                    </p:animScale>
                                    <p:animScale>
                                      <p:cBhvr>
                                        <p:cTn id="38" dur="26">
                                          <p:stCondLst>
                                            <p:cond delay="1808"/>
                                          </p:stCondLst>
                                        </p:cTn>
                                        <p:tgtEl>
                                          <p:spTgt spid="2"/>
                                        </p:tgtEl>
                                      </p:cBhvr>
                                      <p:to x="100000" y="95000"/>
                                    </p:animScale>
                                    <p:animScale>
                                      <p:cBhvr>
                                        <p:cTn id="39"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23" name="Group 22"/>
          <p:cNvGrpSpPr/>
          <p:nvPr/>
        </p:nvGrpSpPr>
        <p:grpSpPr>
          <a:xfrm>
            <a:off x="914400" y="0"/>
            <a:ext cx="5715000" cy="2514600"/>
            <a:chOff x="1066800" y="1295400"/>
            <a:chExt cx="3535937" cy="1252459"/>
          </a:xfrm>
        </p:grpSpPr>
        <p:sp>
          <p:nvSpPr>
            <p:cNvPr id="8" name="AutoShape 16"/>
            <p:cNvSpPr>
              <a:spLocks noChangeArrowheads="1"/>
            </p:cNvSpPr>
            <p:nvPr/>
          </p:nvSpPr>
          <p:spPr bwMode="auto">
            <a:xfrm>
              <a:off x="2276659" y="1295400"/>
              <a:ext cx="2113109" cy="341580"/>
            </a:xfrm>
            <a:prstGeom prst="roundRect">
              <a:avLst>
                <a:gd name="adj" fmla="val 16667"/>
              </a:avLst>
            </a:prstGeom>
            <a:solidFill>
              <a:srgbClr val="FFFF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مرحله دوم (بخش کمی)</a:t>
              </a:r>
              <a:endParaRPr kumimoji="0" lang="fa-IR" sz="1400" b="0" i="0" u="none" strike="noStrike" cap="none" normalizeH="0" baseline="0" dirty="0" smtClean="0">
                <a:ln>
                  <a:noFill/>
                </a:ln>
                <a:solidFill>
                  <a:schemeClr val="tx1"/>
                </a:solidFill>
                <a:effectLst/>
                <a:latin typeface="Arial" pitchFamily="34" charset="0"/>
                <a:cs typeface="B Titr" pitchFamily="2" charset="-78"/>
              </a:endParaRPr>
            </a:p>
          </p:txBody>
        </p:sp>
        <p:sp>
          <p:nvSpPr>
            <p:cNvPr id="9" name="AutoShape 15"/>
            <p:cNvSpPr>
              <a:spLocks noChangeArrowheads="1"/>
            </p:cNvSpPr>
            <p:nvPr/>
          </p:nvSpPr>
          <p:spPr bwMode="auto">
            <a:xfrm>
              <a:off x="3164993" y="1674933"/>
              <a:ext cx="322353" cy="347826"/>
            </a:xfrm>
            <a:prstGeom prst="downArrow">
              <a:avLst>
                <a:gd name="adj1" fmla="val 50000"/>
                <a:gd name="adj2" fmla="val 46851"/>
              </a:avLst>
            </a:prstGeom>
            <a:gradFill rotWithShape="0">
              <a:gsLst>
                <a:gs pos="0">
                  <a:srgbClr val="666666"/>
                </a:gs>
                <a:gs pos="50000">
                  <a:srgbClr val="000000"/>
                </a:gs>
                <a:gs pos="100000">
                  <a:srgbClr val="666666"/>
                </a:gs>
              </a:gsLst>
              <a:lin ang="5400000" scaled="1"/>
            </a:gradFill>
            <a:ln w="12700">
              <a:solidFill>
                <a:srgbClr val="000000"/>
              </a:solidFill>
              <a:miter lim="800000"/>
              <a:headEnd/>
              <a:tailEnd/>
            </a:ln>
            <a:effectLst>
              <a:outerShdw dist="28398" dir="3806097" algn="ctr" rotWithShape="0">
                <a:srgbClr val="7F7F7F"/>
              </a:outerShdw>
            </a:effectLst>
          </p:spPr>
          <p:txBody>
            <a:bodyPr vert="horz" wrap="square" lIns="91440" tIns="45720" rIns="91440" bIns="45720" numCol="1" anchor="t" anchorCtr="0" compatLnSpc="1">
              <a:prstTxWarp prst="textNoShape">
                <a:avLst/>
              </a:prstTxWarp>
            </a:bodyPr>
            <a:lstStyle/>
            <a:p>
              <a:endParaRPr lang="fa-IR"/>
            </a:p>
          </p:txBody>
        </p:sp>
        <p:sp>
          <p:nvSpPr>
            <p:cNvPr id="13" name="AutoShape 11"/>
            <p:cNvSpPr>
              <a:spLocks noChangeArrowheads="1"/>
            </p:cNvSpPr>
            <p:nvPr/>
          </p:nvSpPr>
          <p:spPr bwMode="auto">
            <a:xfrm>
              <a:off x="3867706" y="2082660"/>
              <a:ext cx="735031" cy="465199"/>
            </a:xfrm>
            <a:prstGeom prst="roundRect">
              <a:avLst>
                <a:gd name="adj" fmla="val 16667"/>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200"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تهیه ابزار</a:t>
              </a:r>
              <a:endParaRPr kumimoji="0" lang="fa-IR" sz="1200" b="0" i="0" u="none" strike="noStrike" cap="none" normalizeH="0" baseline="0" dirty="0" smtClean="0">
                <a:ln>
                  <a:noFill/>
                </a:ln>
                <a:solidFill>
                  <a:schemeClr val="tx1"/>
                </a:solidFill>
                <a:effectLst/>
                <a:latin typeface="Arial" pitchFamily="34" charset="0"/>
                <a:cs typeface="B Titr" pitchFamily="2" charset="-78"/>
              </a:endParaRPr>
            </a:p>
          </p:txBody>
        </p:sp>
        <p:sp>
          <p:nvSpPr>
            <p:cNvPr id="14" name="AutoShape 10"/>
            <p:cNvSpPr>
              <a:spLocks noChangeArrowheads="1"/>
            </p:cNvSpPr>
            <p:nvPr/>
          </p:nvSpPr>
          <p:spPr bwMode="auto">
            <a:xfrm>
              <a:off x="2918878" y="2082660"/>
              <a:ext cx="779779" cy="465199"/>
            </a:xfrm>
            <a:prstGeom prst="roundRect">
              <a:avLst>
                <a:gd name="adj" fmla="val 16667"/>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200"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جمع</a:t>
              </a:r>
              <a:r>
                <a:rPr kumimoji="0" lang="fa-IR" sz="1200" b="0" i="0" u="none" strike="noStrike" cap="none" normalizeH="0" baseline="0" dirty="0" smtClean="0">
                  <a:ln>
                    <a:noFill/>
                  </a:ln>
                  <a:solidFill>
                    <a:schemeClr val="tx1"/>
                  </a:solidFill>
                  <a:effectLst/>
                  <a:latin typeface="Nazanin"/>
                  <a:ea typeface="Times New Roman" pitchFamily="18" charset="0"/>
                  <a:cs typeface="B Titr" pitchFamily="2" charset="-78"/>
                </a:rPr>
                <a:t>‌آوری داده های کمی</a:t>
              </a:r>
              <a:endParaRPr kumimoji="0" lang="fa-IR" sz="1200" b="0" i="0" u="none" strike="noStrike" cap="none" normalizeH="0" baseline="0" dirty="0" smtClean="0">
                <a:ln>
                  <a:noFill/>
                </a:ln>
                <a:solidFill>
                  <a:schemeClr val="tx1"/>
                </a:solidFill>
                <a:effectLst/>
                <a:latin typeface="Arial" pitchFamily="34" charset="0"/>
                <a:cs typeface="B Titr" pitchFamily="2" charset="-78"/>
              </a:endParaRPr>
            </a:p>
          </p:txBody>
        </p:sp>
        <p:sp>
          <p:nvSpPr>
            <p:cNvPr id="15" name="AutoShape 9"/>
            <p:cNvSpPr>
              <a:spLocks noChangeArrowheads="1"/>
            </p:cNvSpPr>
            <p:nvPr/>
          </p:nvSpPr>
          <p:spPr bwMode="auto">
            <a:xfrm>
              <a:off x="1981652" y="2082660"/>
              <a:ext cx="722600" cy="465199"/>
            </a:xfrm>
            <a:prstGeom prst="roundRect">
              <a:avLst>
                <a:gd name="adj" fmla="val 16667"/>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200" b="0" i="0" u="none" strike="noStrike" cap="none" normalizeH="0" baseline="0" dirty="0" smtClean="0">
                  <a:ln>
                    <a:noFill/>
                  </a:ln>
                  <a:solidFill>
                    <a:schemeClr val="tx1"/>
                  </a:solidFill>
                  <a:effectLst/>
                  <a:latin typeface="Nazanin"/>
                  <a:ea typeface="Times New Roman" pitchFamily="18" charset="0"/>
                  <a:cs typeface="B Titr" pitchFamily="2" charset="-78"/>
                </a:rPr>
                <a:t>تحلیل داده‌های کمی</a:t>
              </a:r>
              <a:endParaRPr kumimoji="0" lang="fa-IR" sz="1200" b="0" i="0" u="none" strike="noStrike" cap="none" normalizeH="0" baseline="0" dirty="0" smtClean="0">
                <a:ln>
                  <a:noFill/>
                </a:ln>
                <a:solidFill>
                  <a:schemeClr val="tx1"/>
                </a:solidFill>
                <a:effectLst/>
                <a:latin typeface="Arial" pitchFamily="34" charset="0"/>
                <a:cs typeface="B Titr" pitchFamily="2" charset="-78"/>
              </a:endParaRPr>
            </a:p>
          </p:txBody>
        </p:sp>
        <p:sp>
          <p:nvSpPr>
            <p:cNvPr id="16" name="AutoShape 8"/>
            <p:cNvSpPr>
              <a:spLocks noChangeArrowheads="1"/>
            </p:cNvSpPr>
            <p:nvPr/>
          </p:nvSpPr>
          <p:spPr bwMode="auto">
            <a:xfrm>
              <a:off x="1066800" y="2075503"/>
              <a:ext cx="717628" cy="465199"/>
            </a:xfrm>
            <a:prstGeom prst="roundRect">
              <a:avLst>
                <a:gd name="adj" fmla="val 16667"/>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200"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نتایج کلی و تفسیر</a:t>
              </a:r>
              <a:endParaRPr kumimoji="0" lang="fa-IR" sz="1200" b="0" i="0" u="none" strike="noStrike" cap="none" normalizeH="0" baseline="0" dirty="0" smtClean="0">
                <a:ln>
                  <a:noFill/>
                </a:ln>
                <a:solidFill>
                  <a:schemeClr val="tx1"/>
                </a:solidFill>
                <a:effectLst/>
                <a:latin typeface="Arial" pitchFamily="34" charset="0"/>
                <a:cs typeface="B Titr" pitchFamily="2" charset="-78"/>
              </a:endParaRPr>
            </a:p>
          </p:txBody>
        </p:sp>
        <p:sp>
          <p:nvSpPr>
            <p:cNvPr id="19" name="AutoShape 5"/>
            <p:cNvSpPr>
              <a:spLocks noChangeShapeType="1"/>
            </p:cNvSpPr>
            <p:nvPr/>
          </p:nvSpPr>
          <p:spPr bwMode="auto">
            <a:xfrm flipH="1">
              <a:off x="3711087" y="2318360"/>
              <a:ext cx="127615" cy="477"/>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a-IR"/>
            </a:p>
          </p:txBody>
        </p:sp>
        <p:sp>
          <p:nvSpPr>
            <p:cNvPr id="21" name="AutoShape 3"/>
            <p:cNvSpPr>
              <a:spLocks noChangeShapeType="1"/>
            </p:cNvSpPr>
            <p:nvPr/>
          </p:nvSpPr>
          <p:spPr bwMode="auto">
            <a:xfrm flipH="1">
              <a:off x="2704252" y="2318360"/>
              <a:ext cx="177335" cy="477"/>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a-IR"/>
            </a:p>
          </p:txBody>
        </p:sp>
        <p:sp>
          <p:nvSpPr>
            <p:cNvPr id="22" name="AutoShape 2"/>
            <p:cNvSpPr>
              <a:spLocks noChangeShapeType="1"/>
            </p:cNvSpPr>
            <p:nvPr/>
          </p:nvSpPr>
          <p:spPr bwMode="auto">
            <a:xfrm flipH="1">
              <a:off x="1759568" y="2318360"/>
              <a:ext cx="209654" cy="477"/>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a-IR"/>
            </a:p>
          </p:txBody>
        </p:sp>
      </p:grpSp>
      <p:sp>
        <p:nvSpPr>
          <p:cNvPr id="26" name="Rounded Rectangle 25"/>
          <p:cNvSpPr/>
          <p:nvPr/>
        </p:nvSpPr>
        <p:spPr>
          <a:xfrm>
            <a:off x="6629400" y="150117"/>
            <a:ext cx="1600200" cy="609600"/>
          </a:xfrm>
          <a:prstGeom prst="roundRect">
            <a:avLst/>
          </a:prstGeom>
          <a:solidFill>
            <a:srgbClr val="92D05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fa-IR" dirty="0" smtClean="0">
                <a:cs typeface="B Titr" pitchFamily="2" charset="-78"/>
              </a:rPr>
              <a:t>بخش کمی </a:t>
            </a:r>
            <a:endParaRPr lang="en-US" dirty="0">
              <a:cs typeface="B Titr" pitchFamily="2" charset="-78"/>
            </a:endParaRPr>
          </a:p>
        </p:txBody>
      </p:sp>
      <p:sp>
        <p:nvSpPr>
          <p:cNvPr id="17" name="Snip Diagonal Corner Rectangle 16"/>
          <p:cNvSpPr/>
          <p:nvPr/>
        </p:nvSpPr>
        <p:spPr>
          <a:xfrm>
            <a:off x="1828800" y="2743200"/>
            <a:ext cx="5486400" cy="685800"/>
          </a:xfrm>
          <a:prstGeom prst="snip2DiagRect">
            <a:avLst/>
          </a:prstGeom>
          <a:solidFill>
            <a:schemeClr val="bg2"/>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smtClean="0">
              <a:solidFill>
                <a:srgbClr val="FF0000"/>
              </a:solidFill>
              <a:cs typeface="B Titr" pitchFamily="2" charset="-78"/>
            </a:endParaRPr>
          </a:p>
          <a:p>
            <a:pPr algn="ctr" rtl="1"/>
            <a:r>
              <a:rPr lang="fa-IR" dirty="0" smtClean="0">
                <a:solidFill>
                  <a:srgbClr val="FF0000"/>
                </a:solidFill>
                <a:cs typeface="B Titr" pitchFamily="2" charset="-78"/>
              </a:rPr>
              <a:t>روش پژوهش: </a:t>
            </a:r>
            <a:r>
              <a:rPr lang="fa-IR" dirty="0" smtClean="0">
                <a:solidFill>
                  <a:srgbClr val="0070C0"/>
                </a:solidFill>
                <a:cs typeface="B Titr" pitchFamily="2" charset="-78"/>
              </a:rPr>
              <a:t>پیمایشی</a:t>
            </a:r>
          </a:p>
          <a:p>
            <a:pPr algn="ctr" rtl="1"/>
            <a:endParaRPr lang="en-US" dirty="0"/>
          </a:p>
        </p:txBody>
      </p:sp>
      <p:sp>
        <p:nvSpPr>
          <p:cNvPr id="18" name="Snip Diagonal Corner Rectangle 17"/>
          <p:cNvSpPr/>
          <p:nvPr/>
        </p:nvSpPr>
        <p:spPr>
          <a:xfrm>
            <a:off x="1828800" y="3581400"/>
            <a:ext cx="5486400" cy="685800"/>
          </a:xfrm>
          <a:prstGeom prst="snip2DiagRect">
            <a:avLst/>
          </a:prstGeom>
          <a:solidFill>
            <a:srgbClr val="E7E200"/>
          </a:solidFill>
        </p:spPr>
        <p:style>
          <a:lnRef idx="1">
            <a:schemeClr val="dk1"/>
          </a:lnRef>
          <a:fillRef idx="2">
            <a:schemeClr val="dk1"/>
          </a:fillRef>
          <a:effectRef idx="1">
            <a:schemeClr val="dk1"/>
          </a:effectRef>
          <a:fontRef idx="minor">
            <a:schemeClr val="dk1"/>
          </a:fontRef>
        </p:style>
        <p:txBody>
          <a:bodyPr rtlCol="0" anchor="ctr"/>
          <a:lstStyle/>
          <a:p>
            <a:pPr lvl="0" algn="ctr"/>
            <a:endParaRPr lang="en-US" dirty="0" smtClean="0">
              <a:solidFill>
                <a:srgbClr val="FF0000"/>
              </a:solidFill>
              <a:cs typeface="B Titr" pitchFamily="2" charset="-78"/>
            </a:endParaRPr>
          </a:p>
          <a:p>
            <a:pPr lvl="0" algn="ctr"/>
            <a:r>
              <a:rPr lang="fa-IR" dirty="0" smtClean="0">
                <a:solidFill>
                  <a:srgbClr val="FF0000"/>
                </a:solidFill>
                <a:cs typeface="B Titr" pitchFamily="2" charset="-78"/>
              </a:rPr>
              <a:t>جامعه آماری: </a:t>
            </a:r>
            <a:r>
              <a:rPr lang="fa-IR" dirty="0" smtClean="0">
                <a:solidFill>
                  <a:srgbClr val="0070C0"/>
                </a:solidFill>
                <a:cs typeface="B Titr" pitchFamily="2" charset="-78"/>
              </a:rPr>
              <a:t>مدرسان درس فنون تدریس و روانشناسی تربیتی دانشگاه فرهنگیان کشور</a:t>
            </a:r>
          </a:p>
          <a:p>
            <a:pPr algn="ctr"/>
            <a:endParaRPr lang="en-US" dirty="0"/>
          </a:p>
        </p:txBody>
      </p:sp>
      <p:sp>
        <p:nvSpPr>
          <p:cNvPr id="20" name="Snip Diagonal Corner Rectangle 19"/>
          <p:cNvSpPr/>
          <p:nvPr/>
        </p:nvSpPr>
        <p:spPr>
          <a:xfrm>
            <a:off x="1828800" y="4495800"/>
            <a:ext cx="5486400" cy="685800"/>
          </a:xfrm>
          <a:prstGeom prst="snip2DiagRect">
            <a:avLst/>
          </a:prstGeom>
          <a:solidFill>
            <a:schemeClr val="bg2">
              <a:lumMod val="75000"/>
            </a:schemeClr>
          </a:solidFill>
          <a:scene3d>
            <a:camera prst="orthographicFront"/>
            <a:lightRig rig="threePt" dir="t"/>
          </a:scene3d>
          <a:sp3d>
            <a:bevelT prst="convex"/>
          </a:sp3d>
        </p:spPr>
        <p:style>
          <a:lnRef idx="1">
            <a:schemeClr val="accent4"/>
          </a:lnRef>
          <a:fillRef idx="2">
            <a:schemeClr val="accent4"/>
          </a:fillRef>
          <a:effectRef idx="1">
            <a:schemeClr val="accent4"/>
          </a:effectRef>
          <a:fontRef idx="minor">
            <a:schemeClr val="dk1"/>
          </a:fontRef>
        </p:style>
        <p:txBody>
          <a:bodyPr rtlCol="0" anchor="ctr"/>
          <a:lstStyle/>
          <a:p>
            <a:pPr lvl="0" algn="ctr"/>
            <a:endParaRPr lang="en-US" dirty="0" smtClean="0">
              <a:solidFill>
                <a:srgbClr val="FF0000"/>
              </a:solidFill>
              <a:cs typeface="B Titr" pitchFamily="2" charset="-78"/>
            </a:endParaRPr>
          </a:p>
          <a:p>
            <a:pPr lvl="0" algn="ctr"/>
            <a:r>
              <a:rPr lang="fa-IR" dirty="0" smtClean="0">
                <a:solidFill>
                  <a:srgbClr val="FF0000"/>
                </a:solidFill>
                <a:cs typeface="B Titr" pitchFamily="2" charset="-78"/>
              </a:rPr>
              <a:t>روش نمونه گیری و حجم نمونه: </a:t>
            </a:r>
            <a:r>
              <a:rPr lang="fa-IR" dirty="0" smtClean="0">
                <a:solidFill>
                  <a:srgbClr val="0070C0"/>
                </a:solidFill>
                <a:cs typeface="B Titr" pitchFamily="2" charset="-78"/>
              </a:rPr>
              <a:t>هدفمند( 128)</a:t>
            </a:r>
            <a:r>
              <a:rPr lang="fa-IR" dirty="0" smtClean="0">
                <a:cs typeface="B Titr" pitchFamily="2" charset="-78"/>
              </a:rPr>
              <a:t>  </a:t>
            </a:r>
          </a:p>
          <a:p>
            <a:pPr algn="ctr"/>
            <a:endParaRPr lang="en-US" dirty="0"/>
          </a:p>
        </p:txBody>
      </p:sp>
      <p:sp>
        <p:nvSpPr>
          <p:cNvPr id="25" name="Snip Diagonal Corner Rectangle 24"/>
          <p:cNvSpPr/>
          <p:nvPr/>
        </p:nvSpPr>
        <p:spPr>
          <a:xfrm>
            <a:off x="1828800" y="5410200"/>
            <a:ext cx="5486400" cy="685800"/>
          </a:xfrm>
          <a:prstGeom prst="snip2DiagRect">
            <a:avLst/>
          </a:prstGeom>
          <a:solidFill>
            <a:schemeClr val="bg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dirty="0" smtClean="0">
              <a:solidFill>
                <a:srgbClr val="FF0000"/>
              </a:solidFill>
              <a:latin typeface="Times New Roman" pitchFamily="18" charset="0"/>
              <a:ea typeface="Times New Roman" pitchFamily="18" charset="0"/>
              <a:cs typeface="B Titr" pitchFamily="2" charset="-78"/>
            </a:endParaRPr>
          </a:p>
          <a:p>
            <a:pPr lvl="0" algn="ctr"/>
            <a:r>
              <a:rPr lang="fa-IR" dirty="0" smtClean="0">
                <a:solidFill>
                  <a:srgbClr val="FF0000"/>
                </a:solidFill>
                <a:latin typeface="Times New Roman" pitchFamily="18" charset="0"/>
                <a:ea typeface="Times New Roman" pitchFamily="18" charset="0"/>
                <a:cs typeface="B Titr" pitchFamily="2" charset="-78"/>
              </a:rPr>
              <a:t>ابزار:</a:t>
            </a:r>
            <a:r>
              <a:rPr lang="fa-IR" dirty="0" smtClean="0">
                <a:solidFill>
                  <a:srgbClr val="0070C0"/>
                </a:solidFill>
                <a:latin typeface="Times New Roman" pitchFamily="18" charset="0"/>
                <a:ea typeface="Times New Roman" pitchFamily="18" charset="0"/>
                <a:cs typeface="B Titr" pitchFamily="2" charset="-78"/>
              </a:rPr>
              <a:t> مقیاس محقق ساخته</a:t>
            </a:r>
          </a:p>
          <a:p>
            <a:pPr algn="ctr"/>
            <a:endParaRPr lang="en-US" dirty="0"/>
          </a:p>
        </p:txBody>
      </p:sp>
      <p:sp>
        <p:nvSpPr>
          <p:cNvPr id="24" name="TextBox 23"/>
          <p:cNvSpPr txBox="1"/>
          <p:nvPr/>
        </p:nvSpPr>
        <p:spPr>
          <a:xfrm>
            <a:off x="8403169" y="261197"/>
            <a:ext cx="685800" cy="523220"/>
          </a:xfrm>
          <a:prstGeom prst="rect">
            <a:avLst/>
          </a:prstGeom>
          <a:noFill/>
        </p:spPr>
        <p:txBody>
          <a:bodyPr wrap="square" rtlCol="1">
            <a:spAutoFit/>
          </a:bodyPr>
          <a:lstStyle/>
          <a:p>
            <a:r>
              <a:rPr lang="fa-IR" sz="2800" dirty="0" smtClean="0">
                <a:solidFill>
                  <a:srgbClr val="FF0000"/>
                </a:solidFill>
                <a:cs typeface="B Titr" panose="00000700000000000000" pitchFamily="2" charset="-78"/>
              </a:rPr>
              <a:t>24</a:t>
            </a:r>
            <a:endParaRPr lang="fa-IR" sz="2800" dirty="0">
              <a:solidFill>
                <a:srgbClr val="FF0000"/>
              </a:solidFill>
              <a:cs typeface="B Titr" panose="00000700000000000000" pitchFamily="2" charset="-78"/>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ppt_w</p:attrName>
                                        </p:attrNameLst>
                                      </p:cBhvr>
                                      <p:tavLst>
                                        <p:tav tm="0">
                                          <p:val>
                                            <p:fltVal val="0"/>
                                          </p:val>
                                        </p:tav>
                                        <p:tav tm="100000">
                                          <p:val>
                                            <p:strVal val="#ppt_w"/>
                                          </p:val>
                                        </p:tav>
                                      </p:tavLst>
                                    </p:anim>
                                    <p:anim calcmode="lin" valueType="num">
                                      <p:cBhvr>
                                        <p:cTn id="13" dur="1000" fill="hold"/>
                                        <p:tgtEl>
                                          <p:spTgt spid="17"/>
                                        </p:tgtEl>
                                        <p:attrNameLst>
                                          <p:attrName>ppt_h</p:attrName>
                                        </p:attrNameLst>
                                      </p:cBhvr>
                                      <p:tavLst>
                                        <p:tav tm="0">
                                          <p:val>
                                            <p:fltVal val="0"/>
                                          </p:val>
                                        </p:tav>
                                        <p:tav tm="100000">
                                          <p:val>
                                            <p:strVal val="#ppt_h"/>
                                          </p:val>
                                        </p:tav>
                                      </p:tavLst>
                                    </p:anim>
                                    <p:anim calcmode="lin" valueType="num">
                                      <p:cBhvr>
                                        <p:cTn id="14" dur="1000" fill="hold"/>
                                        <p:tgtEl>
                                          <p:spTgt spid="17"/>
                                        </p:tgtEl>
                                        <p:attrNameLst>
                                          <p:attrName>style.rotation</p:attrName>
                                        </p:attrNameLst>
                                      </p:cBhvr>
                                      <p:tavLst>
                                        <p:tav tm="0">
                                          <p:val>
                                            <p:fltVal val="90"/>
                                          </p:val>
                                        </p:tav>
                                        <p:tav tm="100000">
                                          <p:val>
                                            <p:fltVal val="0"/>
                                          </p:val>
                                        </p:tav>
                                      </p:tavLst>
                                    </p:anim>
                                    <p:animEffect transition="in" filter="fade">
                                      <p:cBhvr>
                                        <p:cTn id="15" dur="10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1000" fill="hold"/>
                                        <p:tgtEl>
                                          <p:spTgt spid="18"/>
                                        </p:tgtEl>
                                        <p:attrNameLst>
                                          <p:attrName>ppt_w</p:attrName>
                                        </p:attrNameLst>
                                      </p:cBhvr>
                                      <p:tavLst>
                                        <p:tav tm="0">
                                          <p:val>
                                            <p:fltVal val="0"/>
                                          </p:val>
                                        </p:tav>
                                        <p:tav tm="100000">
                                          <p:val>
                                            <p:strVal val="#ppt_w"/>
                                          </p:val>
                                        </p:tav>
                                      </p:tavLst>
                                    </p:anim>
                                    <p:anim calcmode="lin" valueType="num">
                                      <p:cBhvr>
                                        <p:cTn id="21" dur="1000" fill="hold"/>
                                        <p:tgtEl>
                                          <p:spTgt spid="18"/>
                                        </p:tgtEl>
                                        <p:attrNameLst>
                                          <p:attrName>ppt_h</p:attrName>
                                        </p:attrNameLst>
                                      </p:cBhvr>
                                      <p:tavLst>
                                        <p:tav tm="0">
                                          <p:val>
                                            <p:fltVal val="0"/>
                                          </p:val>
                                        </p:tav>
                                        <p:tav tm="100000">
                                          <p:val>
                                            <p:strVal val="#ppt_h"/>
                                          </p:val>
                                        </p:tav>
                                      </p:tavLst>
                                    </p:anim>
                                    <p:anim calcmode="lin" valueType="num">
                                      <p:cBhvr>
                                        <p:cTn id="22" dur="1000" fill="hold"/>
                                        <p:tgtEl>
                                          <p:spTgt spid="18"/>
                                        </p:tgtEl>
                                        <p:attrNameLst>
                                          <p:attrName>style.rotation</p:attrName>
                                        </p:attrNameLst>
                                      </p:cBhvr>
                                      <p:tavLst>
                                        <p:tav tm="0">
                                          <p:val>
                                            <p:fltVal val="90"/>
                                          </p:val>
                                        </p:tav>
                                        <p:tav tm="100000">
                                          <p:val>
                                            <p:fltVal val="0"/>
                                          </p:val>
                                        </p:tav>
                                      </p:tavLst>
                                    </p:anim>
                                    <p:animEffect transition="in" filter="fade">
                                      <p:cBhvr>
                                        <p:cTn id="23" dur="10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1000" fill="hold"/>
                                        <p:tgtEl>
                                          <p:spTgt spid="20"/>
                                        </p:tgtEl>
                                        <p:attrNameLst>
                                          <p:attrName>ppt_w</p:attrName>
                                        </p:attrNameLst>
                                      </p:cBhvr>
                                      <p:tavLst>
                                        <p:tav tm="0">
                                          <p:val>
                                            <p:fltVal val="0"/>
                                          </p:val>
                                        </p:tav>
                                        <p:tav tm="100000">
                                          <p:val>
                                            <p:strVal val="#ppt_w"/>
                                          </p:val>
                                        </p:tav>
                                      </p:tavLst>
                                    </p:anim>
                                    <p:anim calcmode="lin" valueType="num">
                                      <p:cBhvr>
                                        <p:cTn id="29" dur="1000" fill="hold"/>
                                        <p:tgtEl>
                                          <p:spTgt spid="20"/>
                                        </p:tgtEl>
                                        <p:attrNameLst>
                                          <p:attrName>ppt_h</p:attrName>
                                        </p:attrNameLst>
                                      </p:cBhvr>
                                      <p:tavLst>
                                        <p:tav tm="0">
                                          <p:val>
                                            <p:fltVal val="0"/>
                                          </p:val>
                                        </p:tav>
                                        <p:tav tm="100000">
                                          <p:val>
                                            <p:strVal val="#ppt_h"/>
                                          </p:val>
                                        </p:tav>
                                      </p:tavLst>
                                    </p:anim>
                                    <p:anim calcmode="lin" valueType="num">
                                      <p:cBhvr>
                                        <p:cTn id="30" dur="1000" fill="hold"/>
                                        <p:tgtEl>
                                          <p:spTgt spid="20"/>
                                        </p:tgtEl>
                                        <p:attrNameLst>
                                          <p:attrName>style.rotation</p:attrName>
                                        </p:attrNameLst>
                                      </p:cBhvr>
                                      <p:tavLst>
                                        <p:tav tm="0">
                                          <p:val>
                                            <p:fltVal val="90"/>
                                          </p:val>
                                        </p:tav>
                                        <p:tav tm="100000">
                                          <p:val>
                                            <p:fltVal val="0"/>
                                          </p:val>
                                        </p:tav>
                                      </p:tavLst>
                                    </p:anim>
                                    <p:animEffect transition="in" filter="fade">
                                      <p:cBhvr>
                                        <p:cTn id="31" dur="10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1000" fill="hold"/>
                                        <p:tgtEl>
                                          <p:spTgt spid="25"/>
                                        </p:tgtEl>
                                        <p:attrNameLst>
                                          <p:attrName>ppt_w</p:attrName>
                                        </p:attrNameLst>
                                      </p:cBhvr>
                                      <p:tavLst>
                                        <p:tav tm="0">
                                          <p:val>
                                            <p:fltVal val="0"/>
                                          </p:val>
                                        </p:tav>
                                        <p:tav tm="100000">
                                          <p:val>
                                            <p:strVal val="#ppt_w"/>
                                          </p:val>
                                        </p:tav>
                                      </p:tavLst>
                                    </p:anim>
                                    <p:anim calcmode="lin" valueType="num">
                                      <p:cBhvr>
                                        <p:cTn id="37" dur="1000" fill="hold"/>
                                        <p:tgtEl>
                                          <p:spTgt spid="25"/>
                                        </p:tgtEl>
                                        <p:attrNameLst>
                                          <p:attrName>ppt_h</p:attrName>
                                        </p:attrNameLst>
                                      </p:cBhvr>
                                      <p:tavLst>
                                        <p:tav tm="0">
                                          <p:val>
                                            <p:fltVal val="0"/>
                                          </p:val>
                                        </p:tav>
                                        <p:tav tm="100000">
                                          <p:val>
                                            <p:strVal val="#ppt_h"/>
                                          </p:val>
                                        </p:tav>
                                      </p:tavLst>
                                    </p:anim>
                                    <p:anim calcmode="lin" valueType="num">
                                      <p:cBhvr>
                                        <p:cTn id="38" dur="1000" fill="hold"/>
                                        <p:tgtEl>
                                          <p:spTgt spid="25"/>
                                        </p:tgtEl>
                                        <p:attrNameLst>
                                          <p:attrName>style.rotation</p:attrName>
                                        </p:attrNameLst>
                                      </p:cBhvr>
                                      <p:tavLst>
                                        <p:tav tm="0">
                                          <p:val>
                                            <p:fltVal val="90"/>
                                          </p:val>
                                        </p:tav>
                                        <p:tav tm="100000">
                                          <p:val>
                                            <p:fltVal val="0"/>
                                          </p:val>
                                        </p:tav>
                                      </p:tavLst>
                                    </p:anim>
                                    <p:animEffect transition="in" filter="fade">
                                      <p:cBhvr>
                                        <p:cTn id="3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7" name="Oval 6"/>
          <p:cNvSpPr/>
          <p:nvPr/>
        </p:nvSpPr>
        <p:spPr>
          <a:xfrm rot="19074672">
            <a:off x="-274959" y="225743"/>
            <a:ext cx="1547096" cy="533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dirty="0" smtClean="0">
                <a:cs typeface="Nazanin" pitchFamily="2" charset="-78"/>
              </a:rPr>
              <a:t>یافته های بخش کمی </a:t>
            </a:r>
            <a:endParaRPr lang="en-US" dirty="0">
              <a:cs typeface="Nazanin" pitchFamily="2" charset="-78"/>
            </a:endParaRPr>
          </a:p>
        </p:txBody>
      </p:sp>
      <p:sp>
        <p:nvSpPr>
          <p:cNvPr id="1025" name="Rectangle 1"/>
          <p:cNvSpPr>
            <a:spLocks noChangeArrowheads="1"/>
          </p:cNvSpPr>
          <p:nvPr/>
        </p:nvSpPr>
        <p:spPr bwMode="auto">
          <a:xfrm>
            <a:off x="0" y="0"/>
            <a:ext cx="868680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495300" algn="l"/>
              </a:tabLst>
            </a:pPr>
            <a:r>
              <a:rPr kumimoji="0" lang="fa-IR" sz="1600" b="1" i="0" u="none" strike="noStrike" cap="none" normalizeH="0" baseline="0" dirty="0" smtClean="0">
                <a:ln>
                  <a:noFill/>
                </a:ln>
                <a:solidFill>
                  <a:srgbClr val="FF0000"/>
                </a:solidFill>
                <a:effectLst/>
                <a:latin typeface="Arial" pitchFamily="34" charset="0"/>
                <a:ea typeface="Times New Roman" pitchFamily="18" charset="0"/>
                <a:cs typeface="B Titr" pitchFamily="2" charset="-78"/>
              </a:rPr>
              <a:t>پرسش: آیا چارچوب نهایی الگوی کیفی مدیریت فرآیندهای یاددهی-یادگیری از اعتبار لازم برخوردار است؟</a:t>
            </a:r>
          </a:p>
          <a:p>
            <a:pPr marL="0" marR="0" lvl="0" indent="0" algn="ctr" defTabSz="914400" rtl="1" eaLnBrk="1" fontAlgn="base" latinLnBrk="0" hangingPunct="1">
              <a:lnSpc>
                <a:spcPct val="100000"/>
              </a:lnSpc>
              <a:spcBef>
                <a:spcPct val="0"/>
              </a:spcBef>
              <a:spcAft>
                <a:spcPct val="0"/>
              </a:spcAft>
              <a:buClrTx/>
              <a:buSzTx/>
              <a:buFontTx/>
              <a:buNone/>
              <a:tabLst>
                <a:tab pos="495300" algn="l"/>
              </a:tabLst>
            </a:pPr>
            <a:r>
              <a:rPr kumimoji="0" lang="fa-IR" sz="1400" b="1" i="0" u="none" strike="noStrike" cap="none" normalizeH="0" baseline="0" dirty="0" smtClean="0">
                <a:ln>
                  <a:noFill/>
                </a:ln>
                <a:solidFill>
                  <a:srgbClr val="000000"/>
                </a:solidFill>
                <a:effectLst/>
                <a:latin typeface="Arial" pitchFamily="34" charset="0"/>
                <a:ea typeface="Times New Roman" pitchFamily="18" charset="0"/>
                <a:cs typeface="B Nazanin" pitchFamily="2" charset="-78"/>
              </a:rPr>
              <a:t> </a:t>
            </a:r>
            <a:r>
              <a:rPr kumimoji="0" lang="fa-IR" sz="1400" b="1" i="0" u="none" strike="noStrike" cap="none" normalizeH="0" baseline="0" dirty="0" smtClean="0">
                <a:ln>
                  <a:noFill/>
                </a:ln>
                <a:solidFill>
                  <a:srgbClr val="7030A0"/>
                </a:solidFill>
                <a:effectLst/>
                <a:latin typeface="Arial" pitchFamily="34" charset="0"/>
                <a:ea typeface="Times New Roman" pitchFamily="18" charset="0"/>
                <a:cs typeface="B Titr" pitchFamily="2" charset="-78"/>
              </a:rPr>
              <a:t>تحلیل عامل تاییدی</a:t>
            </a:r>
            <a:endParaRPr kumimoji="0" lang="en-US" sz="1400" b="0" i="0" u="none" strike="noStrike" cap="none" normalizeH="0" baseline="0" dirty="0" smtClean="0">
              <a:ln>
                <a:noFill/>
              </a:ln>
              <a:solidFill>
                <a:srgbClr val="7030A0"/>
              </a:solidFill>
              <a:effectLst/>
              <a:latin typeface="Arial" pitchFamily="34" charset="0"/>
              <a:cs typeface="B Titr"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tab pos="495300" algn="l"/>
              </a:tabLst>
            </a:pPr>
            <a:r>
              <a:rPr kumimoji="0" lang="fa-IR" sz="1300" b="1" i="0" u="none" strike="noStrike" cap="none" normalizeH="0" baseline="0" dirty="0" smtClean="0">
                <a:ln>
                  <a:noFill/>
                </a:ln>
                <a:solidFill>
                  <a:srgbClr val="002060"/>
                </a:solidFill>
                <a:effectLst/>
                <a:latin typeface="Arial" pitchFamily="34" charset="0"/>
                <a:ea typeface="Calibri" pitchFamily="34" charset="0"/>
                <a:cs typeface="B Titr" pitchFamily="2" charset="-78"/>
              </a:rPr>
              <a:t>نتایج حاصل از تحلیل عامل تاییدی در دو مرتبه برای بررسی اعتبار چارچوب اولیه حاصل از مرحله کیفی پژوهش نشان داد که این </a:t>
            </a:r>
          </a:p>
          <a:p>
            <a:pPr marL="0" marR="0" lvl="0" indent="0" algn="justLow" defTabSz="914400" rtl="1" eaLnBrk="0" fontAlgn="base" latinLnBrk="0" hangingPunct="0">
              <a:lnSpc>
                <a:spcPct val="100000"/>
              </a:lnSpc>
              <a:spcBef>
                <a:spcPct val="0"/>
              </a:spcBef>
              <a:spcAft>
                <a:spcPct val="0"/>
              </a:spcAft>
              <a:buClrTx/>
              <a:buSzTx/>
              <a:buFontTx/>
              <a:buNone/>
              <a:tabLst>
                <a:tab pos="495300" algn="l"/>
              </a:tabLst>
            </a:pPr>
            <a:r>
              <a:rPr kumimoji="0" lang="fa-IR" sz="1300" b="1" i="0" u="none" strike="noStrike" cap="none" normalizeH="0" baseline="0" dirty="0" smtClean="0">
                <a:ln>
                  <a:noFill/>
                </a:ln>
                <a:solidFill>
                  <a:srgbClr val="002060"/>
                </a:solidFill>
                <a:effectLst/>
                <a:latin typeface="Arial" pitchFamily="34" charset="0"/>
                <a:ea typeface="Calibri" pitchFamily="34" charset="0"/>
                <a:cs typeface="B Titr" pitchFamily="2" charset="-78"/>
              </a:rPr>
              <a:t>چارچوب به لحاط کمی نیز از اعتبار لازم برخوردار می باشد ودر نتیجه چارچوب نهایی با 6عامل، 16ملاک و 70 نشانگر مورد تایید قرارگرفت.</a:t>
            </a:r>
          </a:p>
          <a:p>
            <a:pPr lvl="0" algn="justLow" rtl="1" eaLnBrk="0" fontAlgn="base" hangingPunct="0">
              <a:spcBef>
                <a:spcPct val="0"/>
              </a:spcBef>
              <a:spcAft>
                <a:spcPct val="0"/>
              </a:spcAft>
              <a:tabLst>
                <a:tab pos="495300" algn="l"/>
              </a:tabLst>
            </a:pPr>
            <a:r>
              <a:rPr lang="fa-IR" sz="1400" b="1" dirty="0" smtClean="0" bmk="_Toc280134812">
                <a:solidFill>
                  <a:srgbClr val="00B050"/>
                </a:solidFill>
                <a:latin typeface="Arial" pitchFamily="34" charset="0"/>
                <a:ea typeface="Times New Roman" pitchFamily="18" charset="0"/>
                <a:cs typeface="B Titr" pitchFamily="2" charset="-78"/>
              </a:rPr>
              <a:t> </a:t>
            </a:r>
            <a:r>
              <a:rPr lang="fa-IR" sz="1400" b="1" dirty="0" smtClean="0" bmk="_Toc280134812">
                <a:latin typeface="Arial" pitchFamily="34" charset="0"/>
                <a:ea typeface="Times New Roman" pitchFamily="18" charset="0"/>
                <a:cs typeface="B Nazanin" pitchFamily="2" charset="-78"/>
              </a:rPr>
              <a:t>                                                                            </a:t>
            </a:r>
          </a:p>
          <a:p>
            <a:pPr marL="0" marR="0" lvl="0" indent="0" algn="justLow" defTabSz="914400" rtl="1" eaLnBrk="0" fontAlgn="base" latinLnBrk="0" hangingPunct="0">
              <a:lnSpc>
                <a:spcPct val="100000"/>
              </a:lnSpc>
              <a:spcBef>
                <a:spcPct val="0"/>
              </a:spcBef>
              <a:spcAft>
                <a:spcPct val="0"/>
              </a:spcAft>
              <a:buClrTx/>
              <a:buSzTx/>
              <a:buFontTx/>
              <a:buNone/>
              <a:tabLst>
                <a:tab pos="495300" algn="l"/>
              </a:tabLst>
            </a:pPr>
            <a:endParaRPr lang="fa-IR" sz="1400" b="1" dirty="0" smtClean="0">
              <a:solidFill>
                <a:srgbClr val="00B050"/>
              </a:solidFill>
              <a:latin typeface="Arial" pitchFamily="34" charset="0"/>
              <a:ea typeface="Calibri"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tab pos="495300" algn="l"/>
              </a:tabLst>
            </a:pPr>
            <a:endParaRPr kumimoji="0" lang="fa-IR" sz="1400" b="1" i="0" u="none" strike="noStrike" cap="none" normalizeH="0" baseline="0" dirty="0" smtClean="0">
              <a:ln>
                <a:noFill/>
              </a:ln>
              <a:solidFill>
                <a:srgbClr val="00B050"/>
              </a:solidFill>
              <a:effectLst/>
              <a:latin typeface="Arial" pitchFamily="34" charset="0"/>
              <a:ea typeface="Calibri"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tab pos="495300" algn="l"/>
              </a:tabLst>
            </a:pPr>
            <a:endParaRPr lang="fa-IR" sz="1400" b="1" dirty="0" smtClean="0">
              <a:solidFill>
                <a:srgbClr val="00B050"/>
              </a:solidFill>
              <a:latin typeface="Arial" pitchFamily="34" charset="0"/>
              <a:ea typeface="Calibri"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tab pos="495300" algn="l"/>
              </a:tabLst>
            </a:pPr>
            <a:r>
              <a:rPr kumimoji="0" lang="fa-IR" sz="1400" b="1" i="0" u="none" strike="noStrike" cap="none" normalizeH="0" baseline="0" dirty="0" smtClean="0">
                <a:ln>
                  <a:noFill/>
                </a:ln>
                <a:solidFill>
                  <a:srgbClr val="00B050"/>
                </a:solidFill>
                <a:effectLst/>
                <a:latin typeface="Arial" pitchFamily="34" charset="0"/>
                <a:ea typeface="Calibri" pitchFamily="34" charset="0"/>
                <a:cs typeface="B Nazanin" pitchFamily="2" charset="-78"/>
              </a:rPr>
              <a:t> </a:t>
            </a:r>
            <a:endParaRPr kumimoji="0" lang="fa-IR" sz="1800" b="1" i="0" u="none" strike="noStrike" cap="none" normalizeH="0" baseline="0" dirty="0" smtClean="0">
              <a:ln>
                <a:noFill/>
              </a:ln>
              <a:solidFill>
                <a:srgbClr val="00B050"/>
              </a:solidFill>
              <a:effectLst/>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1322825"/>
              </p:ext>
            </p:extLst>
          </p:nvPr>
        </p:nvGraphicFramePr>
        <p:xfrm>
          <a:off x="381000" y="1371603"/>
          <a:ext cx="8382000" cy="5026104"/>
        </p:xfrm>
        <a:graphic>
          <a:graphicData uri="http://schemas.openxmlformats.org/drawingml/2006/table">
            <a:tbl>
              <a:tblPr rtl="1"/>
              <a:tblGrid>
                <a:gridCol w="2217352"/>
                <a:gridCol w="5026400"/>
                <a:gridCol w="1138248"/>
              </a:tblGrid>
              <a:tr h="233641">
                <a:tc>
                  <a:txBody>
                    <a:bodyPr/>
                    <a:lstStyle/>
                    <a:p>
                      <a:pPr algn="ctr" rtl="1">
                        <a:lnSpc>
                          <a:spcPct val="115000"/>
                        </a:lnSpc>
                        <a:spcAft>
                          <a:spcPts val="0"/>
                        </a:spcAft>
                      </a:pPr>
                      <a:r>
                        <a:rPr lang="fa-IR" sz="1400" b="1" dirty="0">
                          <a:solidFill>
                            <a:srgbClr val="7030A0"/>
                          </a:solidFill>
                          <a:latin typeface="Times New Roman"/>
                          <a:ea typeface="Times New Roman"/>
                          <a:cs typeface="B Titr" pitchFamily="2" charset="-78"/>
                        </a:rPr>
                        <a:t>عامل</a:t>
                      </a:r>
                      <a:endParaRPr lang="en-US" sz="1400" b="1" dirty="0">
                        <a:solidFill>
                          <a:srgbClr val="7030A0"/>
                        </a:solidFill>
                        <a:latin typeface="Times New Roman"/>
                        <a:ea typeface="Times New Roman"/>
                        <a:cs typeface="B Titr" pitchFamily="2" charset="-78"/>
                      </a:endParaRPr>
                    </a:p>
                  </a:txBody>
                  <a:tcPr marL="44174" marR="44174"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000"/>
                    </a:solidFill>
                  </a:tcPr>
                </a:tc>
                <a:tc>
                  <a:txBody>
                    <a:bodyPr/>
                    <a:lstStyle/>
                    <a:p>
                      <a:pPr algn="ctr" rtl="1">
                        <a:lnSpc>
                          <a:spcPct val="115000"/>
                        </a:lnSpc>
                        <a:spcAft>
                          <a:spcPts val="0"/>
                        </a:spcAft>
                      </a:pPr>
                      <a:r>
                        <a:rPr lang="fa-IR" sz="1400" b="1" dirty="0">
                          <a:solidFill>
                            <a:srgbClr val="7030A0"/>
                          </a:solidFill>
                          <a:latin typeface="Times New Roman"/>
                          <a:ea typeface="Times New Roman"/>
                          <a:cs typeface="B Titr" pitchFamily="2" charset="-78"/>
                        </a:rPr>
                        <a:t>ملاک</a:t>
                      </a:r>
                      <a:endParaRPr lang="en-US" sz="1400" b="1" dirty="0">
                        <a:solidFill>
                          <a:srgbClr val="7030A0"/>
                        </a:solidFill>
                        <a:latin typeface="Times New Roman"/>
                        <a:ea typeface="Times New Roman"/>
                        <a:cs typeface="B Titr" pitchFamily="2" charset="-78"/>
                      </a:endParaRPr>
                    </a:p>
                  </a:txBody>
                  <a:tcPr marL="44174" marR="44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000"/>
                    </a:solidFill>
                  </a:tcPr>
                </a:tc>
                <a:tc>
                  <a:txBody>
                    <a:bodyPr/>
                    <a:lstStyle/>
                    <a:p>
                      <a:pPr algn="ctr" rtl="1">
                        <a:lnSpc>
                          <a:spcPct val="115000"/>
                        </a:lnSpc>
                        <a:spcAft>
                          <a:spcPts val="0"/>
                        </a:spcAft>
                      </a:pPr>
                      <a:r>
                        <a:rPr lang="fa-IR" sz="1400" b="1" dirty="0">
                          <a:solidFill>
                            <a:srgbClr val="7030A0"/>
                          </a:solidFill>
                          <a:latin typeface="Times New Roman"/>
                          <a:ea typeface="Times New Roman"/>
                          <a:cs typeface="B Titr" pitchFamily="2" charset="-78"/>
                        </a:rPr>
                        <a:t>بار عاملی</a:t>
                      </a:r>
                      <a:endParaRPr lang="en-US" sz="1400" b="1" dirty="0">
                        <a:solidFill>
                          <a:srgbClr val="7030A0"/>
                        </a:solidFill>
                        <a:latin typeface="Times New Roman"/>
                        <a:ea typeface="Times New Roman"/>
                        <a:cs typeface="B Titr" pitchFamily="2" charset="-78"/>
                      </a:endParaRPr>
                    </a:p>
                  </a:txBody>
                  <a:tcPr marL="44174" marR="44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000"/>
                    </a:solidFill>
                  </a:tcPr>
                </a:tc>
              </a:tr>
              <a:tr h="310765">
                <a:tc rowSpan="2">
                  <a:txBody>
                    <a:bodyPr/>
                    <a:lstStyle/>
                    <a:p>
                      <a:pPr algn="ctr" rtl="1">
                        <a:lnSpc>
                          <a:spcPct val="115000"/>
                        </a:lnSpc>
                        <a:spcAft>
                          <a:spcPts val="0"/>
                        </a:spcAft>
                      </a:pPr>
                      <a:r>
                        <a:rPr lang="fa-IR" sz="2000" b="1" dirty="0">
                          <a:solidFill>
                            <a:srgbClr val="002060"/>
                          </a:solidFill>
                          <a:latin typeface="Times New Roman"/>
                          <a:ea typeface="Times New Roman"/>
                          <a:cs typeface="B Titr" pitchFamily="2" charset="-78"/>
                        </a:rPr>
                        <a:t>محیط فیزیکی</a:t>
                      </a:r>
                      <a:endParaRPr lang="en-US" sz="2000" dirty="0">
                        <a:solidFill>
                          <a:srgbClr val="002060"/>
                        </a:solidFill>
                        <a:latin typeface="Times New Roman"/>
                        <a:ea typeface="Times New Roman"/>
                        <a:cs typeface="B Titr" pitchFamily="2" charset="-78"/>
                      </a:endParaRPr>
                    </a:p>
                  </a:txBody>
                  <a:tcPr marL="44174" marR="44174"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Low" rtl="1">
                        <a:lnSpc>
                          <a:spcPct val="115000"/>
                        </a:lnSpc>
                        <a:spcAft>
                          <a:spcPts val="0"/>
                        </a:spcAft>
                      </a:pPr>
                      <a:r>
                        <a:rPr lang="ar-SA" sz="1000" b="1" dirty="0">
                          <a:solidFill>
                            <a:schemeClr val="tx1"/>
                          </a:solidFill>
                          <a:latin typeface="Times New Roman"/>
                          <a:ea typeface="Calibri"/>
                          <a:cs typeface="B Titr" pitchFamily="2" charset="-78"/>
                        </a:rPr>
                        <a:t>تامین نیاز های  فیزیولوژیک دانش آموزان (آب ، تغذیه ، اکسیژن)</a:t>
                      </a:r>
                      <a:endParaRPr lang="en-US" sz="1000" b="1" dirty="0">
                        <a:solidFill>
                          <a:schemeClr val="tx1"/>
                        </a:solidFill>
                        <a:latin typeface="Times New Roman"/>
                        <a:ea typeface="Times New Roman"/>
                        <a:cs typeface="B Titr" pitchFamily="2" charset="-78"/>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000" b="1" dirty="0" smtClean="0">
                          <a:latin typeface="Times New Roman"/>
                          <a:ea typeface="Times New Roman"/>
                          <a:cs typeface="B Titr" pitchFamily="2" charset="-78"/>
                        </a:rPr>
                        <a:t>0/56</a:t>
                      </a:r>
                      <a:endParaRPr lang="en-US" sz="1000" b="1" dirty="0">
                        <a:latin typeface="Times New Roman"/>
                        <a:ea typeface="Times New Roman"/>
                        <a:cs typeface="B Titr" pitchFamily="2" charset="-78"/>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10765">
                <a:tc vMerge="1">
                  <a:txBody>
                    <a:bodyPr/>
                    <a:lstStyle/>
                    <a:p>
                      <a:pPr rtl="1"/>
                      <a:endParaRPr lang="fa-IR"/>
                    </a:p>
                  </a:txBody>
                  <a:tcPr/>
                </a:tc>
                <a:tc>
                  <a:txBody>
                    <a:bodyPr/>
                    <a:lstStyle/>
                    <a:p>
                      <a:pPr algn="justLow" rtl="1">
                        <a:lnSpc>
                          <a:spcPct val="115000"/>
                        </a:lnSpc>
                        <a:spcAft>
                          <a:spcPts val="0"/>
                        </a:spcAft>
                      </a:pPr>
                      <a:r>
                        <a:rPr lang="ar-SA" sz="1000" b="1" dirty="0">
                          <a:solidFill>
                            <a:schemeClr val="tx1"/>
                          </a:solidFill>
                          <a:latin typeface="Times New Roman"/>
                          <a:ea typeface="Calibri"/>
                          <a:cs typeface="B Titr" pitchFamily="2" charset="-78"/>
                        </a:rPr>
                        <a:t>تامین  فضای فیزیکی مناسب  در کلاس (دما ، نور، رنگ و...)</a:t>
                      </a:r>
                      <a:endParaRPr lang="en-US" sz="1000" b="1" dirty="0">
                        <a:solidFill>
                          <a:schemeClr val="tx1"/>
                        </a:solidFill>
                        <a:latin typeface="Times New Roman"/>
                        <a:ea typeface="Times New Roman"/>
                        <a:cs typeface="B Titr" pitchFamily="2" charset="-78"/>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000" b="1" dirty="0" smtClean="0">
                          <a:latin typeface="Times New Roman"/>
                          <a:ea typeface="Times New Roman"/>
                          <a:cs typeface="B Titr" pitchFamily="2" charset="-78"/>
                        </a:rPr>
                        <a:t>0/91</a:t>
                      </a:r>
                      <a:endParaRPr lang="en-US" sz="1000" b="1" dirty="0">
                        <a:latin typeface="Times New Roman"/>
                        <a:ea typeface="Times New Roman"/>
                        <a:cs typeface="B Titr" pitchFamily="2" charset="-78"/>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10765">
                <a:tc rowSpan="5">
                  <a:txBody>
                    <a:bodyPr/>
                    <a:lstStyle/>
                    <a:p>
                      <a:pPr algn="ctr" rtl="1">
                        <a:lnSpc>
                          <a:spcPct val="115000"/>
                        </a:lnSpc>
                        <a:spcAft>
                          <a:spcPts val="0"/>
                        </a:spcAft>
                      </a:pPr>
                      <a:r>
                        <a:rPr lang="fa-IR" sz="2000" b="1" dirty="0">
                          <a:solidFill>
                            <a:srgbClr val="002060"/>
                          </a:solidFill>
                          <a:latin typeface="Times New Roman"/>
                          <a:ea typeface="Times New Roman"/>
                          <a:cs typeface="B Titr" pitchFamily="2" charset="-78"/>
                        </a:rPr>
                        <a:t>محیط </a:t>
                      </a:r>
                      <a:r>
                        <a:rPr lang="fa-IR" sz="2000" b="1" dirty="0" smtClean="0">
                          <a:solidFill>
                            <a:srgbClr val="002060"/>
                          </a:solidFill>
                          <a:latin typeface="Times New Roman"/>
                          <a:ea typeface="Times New Roman"/>
                          <a:cs typeface="B Titr" pitchFamily="2" charset="-78"/>
                        </a:rPr>
                        <a:t>اجتماعی-روانی</a:t>
                      </a:r>
                      <a:endParaRPr lang="en-US" sz="2000" dirty="0">
                        <a:solidFill>
                          <a:srgbClr val="002060"/>
                        </a:solidFill>
                        <a:latin typeface="Times New Roman"/>
                        <a:ea typeface="Times New Roman"/>
                        <a:cs typeface="B Titr" pitchFamily="2" charset="-78"/>
                      </a:endParaRPr>
                    </a:p>
                  </a:txBody>
                  <a:tcPr marL="44174" marR="44174"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justLow" rtl="1">
                        <a:lnSpc>
                          <a:spcPct val="115000"/>
                        </a:lnSpc>
                        <a:spcAft>
                          <a:spcPts val="0"/>
                        </a:spcAft>
                      </a:pPr>
                      <a:r>
                        <a:rPr lang="ar-SA" sz="1000" b="1" dirty="0">
                          <a:solidFill>
                            <a:schemeClr val="tx1"/>
                          </a:solidFill>
                          <a:latin typeface="Times New Roman"/>
                          <a:ea typeface="Calibri"/>
                          <a:cs typeface="B Titr" pitchFamily="2" charset="-78"/>
                        </a:rPr>
                        <a:t>ایجاد فضای عاطفی و روانی مناسب در کلاس (نظم ، امنیت و...)</a:t>
                      </a:r>
                      <a:endParaRPr lang="en-US" sz="1000" b="1" dirty="0">
                        <a:solidFill>
                          <a:schemeClr val="tx1"/>
                        </a:solidFill>
                        <a:latin typeface="Times New Roman"/>
                        <a:ea typeface="Times New Roman"/>
                        <a:cs typeface="B Titr" pitchFamily="2" charset="-78"/>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000" b="1" dirty="0" smtClean="0">
                          <a:latin typeface="Times New Roman"/>
                          <a:ea typeface="Times New Roman"/>
                          <a:cs typeface="B Titr" pitchFamily="2" charset="-78"/>
                        </a:rPr>
                        <a:t>0/83</a:t>
                      </a:r>
                      <a:endParaRPr lang="en-US" sz="1000" b="1" dirty="0">
                        <a:latin typeface="Times New Roman"/>
                        <a:ea typeface="Times New Roman"/>
                        <a:cs typeface="B Titr" pitchFamily="2" charset="-78"/>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10765">
                <a:tc vMerge="1">
                  <a:txBody>
                    <a:bodyPr/>
                    <a:lstStyle/>
                    <a:p>
                      <a:pPr rtl="1"/>
                      <a:endParaRPr lang="fa-IR"/>
                    </a:p>
                  </a:txBody>
                  <a:tcPr/>
                </a:tc>
                <a:tc>
                  <a:txBody>
                    <a:bodyPr/>
                    <a:lstStyle/>
                    <a:p>
                      <a:pPr algn="justLow" rtl="1">
                        <a:lnSpc>
                          <a:spcPct val="115000"/>
                        </a:lnSpc>
                        <a:spcAft>
                          <a:spcPts val="0"/>
                        </a:spcAft>
                      </a:pPr>
                      <a:r>
                        <a:rPr lang="ar-SA" sz="1000" b="1" dirty="0">
                          <a:solidFill>
                            <a:schemeClr val="tx1"/>
                          </a:solidFill>
                          <a:latin typeface="Times New Roman"/>
                          <a:ea typeface="Calibri"/>
                          <a:cs typeface="B Titr" pitchFamily="2" charset="-78"/>
                        </a:rPr>
                        <a:t>تامین نیاز</a:t>
                      </a:r>
                      <a:r>
                        <a:rPr lang="fa-IR" sz="1000" b="1" dirty="0">
                          <a:solidFill>
                            <a:schemeClr val="tx1"/>
                          </a:solidFill>
                          <a:latin typeface="Times New Roman"/>
                          <a:ea typeface="Calibri"/>
                          <a:cs typeface="B Titr" pitchFamily="2" charset="-78"/>
                        </a:rPr>
                        <a:t> دانش آموزان </a:t>
                      </a:r>
                      <a:r>
                        <a:rPr lang="ar-SA" sz="1000" b="1" dirty="0">
                          <a:solidFill>
                            <a:schemeClr val="tx1"/>
                          </a:solidFill>
                          <a:latin typeface="Times New Roman"/>
                          <a:ea typeface="Calibri"/>
                          <a:cs typeface="B Titr" pitchFamily="2" charset="-78"/>
                        </a:rPr>
                        <a:t>به عشق و تعلق ( ارتباط با معلم و سایر دانش آموزان)</a:t>
                      </a:r>
                      <a:endParaRPr lang="en-US" sz="1000" b="1" dirty="0">
                        <a:solidFill>
                          <a:schemeClr val="tx1"/>
                        </a:solidFill>
                        <a:latin typeface="Times New Roman"/>
                        <a:ea typeface="Times New Roman"/>
                        <a:cs typeface="B Titr" pitchFamily="2" charset="-78"/>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000" b="1" dirty="0" smtClean="0">
                          <a:latin typeface="Times New Roman"/>
                          <a:ea typeface="Times New Roman"/>
                          <a:cs typeface="B Titr" pitchFamily="2" charset="-78"/>
                        </a:rPr>
                        <a:t>0/76</a:t>
                      </a:r>
                      <a:endParaRPr lang="en-US" sz="1000" b="1" dirty="0">
                        <a:latin typeface="Times New Roman"/>
                        <a:ea typeface="Times New Roman"/>
                        <a:cs typeface="B Titr" pitchFamily="2" charset="-78"/>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10765">
                <a:tc vMerge="1">
                  <a:txBody>
                    <a:bodyPr/>
                    <a:lstStyle/>
                    <a:p>
                      <a:pPr rtl="1"/>
                      <a:endParaRPr lang="fa-IR"/>
                    </a:p>
                  </a:txBody>
                  <a:tcPr/>
                </a:tc>
                <a:tc>
                  <a:txBody>
                    <a:bodyPr/>
                    <a:lstStyle/>
                    <a:p>
                      <a:pPr algn="justLow" rtl="1">
                        <a:lnSpc>
                          <a:spcPct val="115000"/>
                        </a:lnSpc>
                        <a:spcAft>
                          <a:spcPts val="0"/>
                        </a:spcAft>
                      </a:pPr>
                      <a:r>
                        <a:rPr lang="ar-SA" sz="1000" b="1" dirty="0">
                          <a:solidFill>
                            <a:schemeClr val="tx1"/>
                          </a:solidFill>
                          <a:latin typeface="Times New Roman"/>
                          <a:ea typeface="Calibri"/>
                          <a:cs typeface="B Titr" pitchFamily="2" charset="-78"/>
                        </a:rPr>
                        <a:t>تامین نیازدانش آموزان به قدرت (مشارکت  دادن دانش آموزان در تصمیم گیری ها و.....)</a:t>
                      </a:r>
                      <a:endParaRPr lang="en-US" sz="1000" b="1" dirty="0">
                        <a:solidFill>
                          <a:schemeClr val="tx1"/>
                        </a:solidFill>
                        <a:latin typeface="Times New Roman"/>
                        <a:ea typeface="Times New Roman"/>
                        <a:cs typeface="B Titr" pitchFamily="2" charset="-78"/>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000" b="1" dirty="0" smtClean="0">
                          <a:latin typeface="Times New Roman"/>
                          <a:ea typeface="Times New Roman"/>
                          <a:cs typeface="B Titr" pitchFamily="2" charset="-78"/>
                        </a:rPr>
                        <a:t>0/47</a:t>
                      </a:r>
                      <a:endParaRPr lang="en-US" sz="1000" b="1" dirty="0">
                        <a:latin typeface="Times New Roman"/>
                        <a:ea typeface="Times New Roman"/>
                        <a:cs typeface="B Titr" pitchFamily="2" charset="-78"/>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33773">
                <a:tc vMerge="1">
                  <a:txBody>
                    <a:bodyPr/>
                    <a:lstStyle/>
                    <a:p>
                      <a:pPr rtl="1"/>
                      <a:endParaRPr lang="fa-IR"/>
                    </a:p>
                  </a:txBody>
                  <a:tcPr/>
                </a:tc>
                <a:tc>
                  <a:txBody>
                    <a:bodyPr/>
                    <a:lstStyle/>
                    <a:p>
                      <a:pPr marL="0" marR="0" indent="0" algn="justLow" defTabSz="914400" rtl="1" eaLnBrk="1" fontAlgn="auto" latinLnBrk="0" hangingPunct="1">
                        <a:lnSpc>
                          <a:spcPct val="115000"/>
                        </a:lnSpc>
                        <a:spcBef>
                          <a:spcPts val="0"/>
                        </a:spcBef>
                        <a:spcAft>
                          <a:spcPts val="0"/>
                        </a:spcAft>
                        <a:buClrTx/>
                        <a:buSzTx/>
                        <a:buFontTx/>
                        <a:buNone/>
                        <a:tabLst/>
                        <a:defRPr/>
                      </a:pPr>
                      <a:r>
                        <a:rPr lang="ar-SA" sz="1000" b="1" dirty="0" smtClean="0">
                          <a:solidFill>
                            <a:schemeClr val="tx1"/>
                          </a:solidFill>
                          <a:latin typeface="Times New Roman"/>
                          <a:ea typeface="Calibri"/>
                          <a:cs typeface="B Titr" pitchFamily="2" charset="-78"/>
                        </a:rPr>
                        <a:t>تامین نیاز دانش آموزان به آزادی (دادن حق انتخاب به دانش آموزان و...)</a:t>
                      </a:r>
                      <a:endParaRPr lang="en-US" sz="1000" b="1" dirty="0" smtClean="0">
                        <a:solidFill>
                          <a:schemeClr val="tx1"/>
                        </a:solidFill>
                        <a:latin typeface="Times New Roman"/>
                        <a:ea typeface="Times New Roman"/>
                        <a:cs typeface="B Titr" pitchFamily="2" charset="-78"/>
                      </a:endParaRPr>
                    </a:p>
                    <a:p>
                      <a:pPr algn="justLow" rtl="1">
                        <a:lnSpc>
                          <a:spcPct val="115000"/>
                        </a:lnSpc>
                        <a:spcAft>
                          <a:spcPts val="0"/>
                        </a:spcAft>
                      </a:pPr>
                      <a:endParaRPr lang="en-US" sz="1000" b="1" dirty="0">
                        <a:solidFill>
                          <a:schemeClr val="tx1"/>
                        </a:solidFill>
                        <a:latin typeface="Times New Roman"/>
                        <a:ea typeface="Times New Roman"/>
                        <a:cs typeface="B Titr" pitchFamily="2" charset="-78"/>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000" b="1" dirty="0" smtClean="0">
                          <a:latin typeface="Times New Roman"/>
                          <a:ea typeface="Times New Roman"/>
                          <a:cs typeface="B Titr" pitchFamily="2" charset="-78"/>
                        </a:rPr>
                        <a:t>0/79</a:t>
                      </a:r>
                      <a:endParaRPr lang="en-US" sz="1000" b="1" dirty="0">
                        <a:latin typeface="Times New Roman"/>
                        <a:ea typeface="Times New Roman"/>
                        <a:cs typeface="B Titr" pitchFamily="2" charset="-78"/>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10765">
                <a:tc vMerge="1">
                  <a:txBody>
                    <a:bodyPr/>
                    <a:lstStyle/>
                    <a:p>
                      <a:pPr rtl="1"/>
                      <a:endParaRPr lang="fa-IR"/>
                    </a:p>
                  </a:txBody>
                  <a:tcPr/>
                </a:tc>
                <a:tc>
                  <a:txBody>
                    <a:bodyPr/>
                    <a:lstStyle/>
                    <a:p>
                      <a:pPr algn="justLow" rtl="1">
                        <a:lnSpc>
                          <a:spcPct val="115000"/>
                        </a:lnSpc>
                        <a:spcAft>
                          <a:spcPts val="0"/>
                        </a:spcAft>
                      </a:pPr>
                      <a:r>
                        <a:rPr lang="ar-SA" sz="1000" b="1" dirty="0" smtClean="0">
                          <a:solidFill>
                            <a:schemeClr val="tx1"/>
                          </a:solidFill>
                          <a:latin typeface="Times New Roman"/>
                          <a:ea typeface="Calibri"/>
                          <a:cs typeface="B Titr" pitchFamily="2" charset="-78"/>
                        </a:rPr>
                        <a:t>تامین نیاز دانش آموزان  به شادی ( اجرای بازی های  آموزشی نشاط آور و...)</a:t>
                      </a:r>
                      <a:endParaRPr lang="en-US" sz="1000" b="1" dirty="0">
                        <a:solidFill>
                          <a:schemeClr val="tx1"/>
                        </a:solidFill>
                        <a:latin typeface="Times New Roman"/>
                        <a:ea typeface="Times New Roman"/>
                        <a:cs typeface="B Titr" pitchFamily="2" charset="-78"/>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000" b="1" dirty="0" smtClean="0">
                          <a:latin typeface="Times New Roman"/>
                          <a:ea typeface="Times New Roman"/>
                          <a:cs typeface="B Titr" pitchFamily="2" charset="-78"/>
                        </a:rPr>
                        <a:t>0/63</a:t>
                      </a:r>
                      <a:endParaRPr lang="en-US" sz="1000" b="1" dirty="0">
                        <a:latin typeface="Times New Roman"/>
                        <a:ea typeface="Times New Roman"/>
                        <a:cs typeface="B Titr" pitchFamily="2" charset="-78"/>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r>
              <a:tr h="310765">
                <a:tc rowSpan="2">
                  <a:txBody>
                    <a:bodyPr/>
                    <a:lstStyle/>
                    <a:p>
                      <a:pPr algn="ctr" rtl="1">
                        <a:lnSpc>
                          <a:spcPct val="115000"/>
                        </a:lnSpc>
                        <a:spcAft>
                          <a:spcPts val="0"/>
                        </a:spcAft>
                      </a:pPr>
                      <a:r>
                        <a:rPr lang="fa-IR" sz="2000" b="1" dirty="0">
                          <a:solidFill>
                            <a:srgbClr val="002060"/>
                          </a:solidFill>
                          <a:latin typeface="Times New Roman"/>
                          <a:ea typeface="Times New Roman"/>
                          <a:cs typeface="B Titr" pitchFamily="2" charset="-78"/>
                        </a:rPr>
                        <a:t>آمادگی</a:t>
                      </a:r>
                      <a:endParaRPr lang="en-US" sz="2000" dirty="0">
                        <a:solidFill>
                          <a:srgbClr val="002060"/>
                        </a:solidFill>
                        <a:latin typeface="Times New Roman"/>
                        <a:ea typeface="Times New Roman"/>
                        <a:cs typeface="B Titr" pitchFamily="2" charset="-78"/>
                      </a:endParaRPr>
                    </a:p>
                  </a:txBody>
                  <a:tcPr marL="44174" marR="44174"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justLow" rtl="1">
                        <a:lnSpc>
                          <a:spcPct val="115000"/>
                        </a:lnSpc>
                        <a:spcAft>
                          <a:spcPts val="0"/>
                        </a:spcAft>
                      </a:pPr>
                      <a:r>
                        <a:rPr lang="ar-SA" sz="1000" b="1" dirty="0">
                          <a:solidFill>
                            <a:schemeClr val="tx1"/>
                          </a:solidFill>
                          <a:latin typeface="Times New Roman"/>
                          <a:ea typeface="Calibri"/>
                          <a:cs typeface="B Titr" pitchFamily="2" charset="-78"/>
                        </a:rPr>
                        <a:t>ایجاد انگیزه ، علاقه و احساسات مثبت در دانش آموزان</a:t>
                      </a:r>
                      <a:endParaRPr lang="en-US" sz="1000" b="1" dirty="0">
                        <a:solidFill>
                          <a:schemeClr val="tx1"/>
                        </a:solidFill>
                        <a:latin typeface="Times New Roman"/>
                        <a:ea typeface="Times New Roman"/>
                        <a:cs typeface="B Titr" pitchFamily="2" charset="-78"/>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000" b="1" dirty="0" smtClean="0">
                          <a:latin typeface="Times New Roman"/>
                          <a:ea typeface="Times New Roman"/>
                          <a:cs typeface="B Titr" pitchFamily="2" charset="-78"/>
                        </a:rPr>
                        <a:t>0/74</a:t>
                      </a:r>
                      <a:endParaRPr lang="en-US" sz="1000" b="1" dirty="0">
                        <a:latin typeface="Times New Roman"/>
                        <a:ea typeface="Times New Roman"/>
                        <a:cs typeface="B Titr" pitchFamily="2" charset="-78"/>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21498">
                <a:tc vMerge="1">
                  <a:txBody>
                    <a:bodyPr/>
                    <a:lstStyle/>
                    <a:p>
                      <a:pPr rtl="1"/>
                      <a:endParaRPr lang="fa-IR"/>
                    </a:p>
                  </a:txBody>
                  <a:tcPr/>
                </a:tc>
                <a:tc>
                  <a:txBody>
                    <a:bodyPr/>
                    <a:lstStyle/>
                    <a:p>
                      <a:pPr algn="justLow" rtl="1">
                        <a:lnSpc>
                          <a:spcPct val="115000"/>
                        </a:lnSpc>
                        <a:spcAft>
                          <a:spcPts val="0"/>
                        </a:spcAft>
                      </a:pPr>
                      <a:r>
                        <a:rPr lang="ar-SA" sz="1000" b="1" dirty="0">
                          <a:solidFill>
                            <a:schemeClr val="tx1"/>
                          </a:solidFill>
                          <a:latin typeface="Times New Roman"/>
                          <a:ea typeface="Calibri"/>
                          <a:cs typeface="B Titr" pitchFamily="2" charset="-78"/>
                        </a:rPr>
                        <a:t>فعال سازی و درگیر نمودن  دانش  </a:t>
                      </a:r>
                      <a:r>
                        <a:rPr lang="ar-SA" sz="1000" b="1" dirty="0" smtClean="0">
                          <a:solidFill>
                            <a:schemeClr val="tx1"/>
                          </a:solidFill>
                          <a:latin typeface="Times New Roman"/>
                          <a:ea typeface="Calibri"/>
                          <a:cs typeface="B Titr" pitchFamily="2" charset="-78"/>
                        </a:rPr>
                        <a:t>آموزان</a:t>
                      </a:r>
                      <a:endParaRPr lang="fa-IR" sz="1000" b="1" dirty="0" smtClean="0">
                        <a:solidFill>
                          <a:schemeClr val="tx1"/>
                        </a:solidFill>
                        <a:latin typeface="Times New Roman"/>
                        <a:ea typeface="Calibri"/>
                        <a:cs typeface="B Titr" pitchFamily="2" charset="-78"/>
                      </a:endParaRPr>
                    </a:p>
                    <a:p>
                      <a:pPr algn="justLow" rtl="1">
                        <a:lnSpc>
                          <a:spcPct val="115000"/>
                        </a:lnSpc>
                        <a:spcAft>
                          <a:spcPts val="0"/>
                        </a:spcAft>
                      </a:pPr>
                      <a:endParaRPr lang="en-US" sz="1000" b="1" dirty="0">
                        <a:solidFill>
                          <a:schemeClr val="tx1"/>
                        </a:solidFill>
                        <a:latin typeface="Times New Roman"/>
                        <a:ea typeface="Times New Roman"/>
                        <a:cs typeface="B Titr" pitchFamily="2" charset="-78"/>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000" b="1" dirty="0" smtClean="0">
                          <a:latin typeface="Times New Roman"/>
                          <a:ea typeface="Times New Roman"/>
                          <a:cs typeface="B Titr" pitchFamily="2" charset="-78"/>
                        </a:rPr>
                        <a:t>0/84</a:t>
                      </a:r>
                      <a:endParaRPr lang="en-US" sz="1000" b="1" dirty="0">
                        <a:latin typeface="Times New Roman"/>
                        <a:ea typeface="Times New Roman"/>
                        <a:cs typeface="B Titr" pitchFamily="2" charset="-78"/>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r>
              <a:tr h="310765">
                <a:tc rowSpan="2">
                  <a:txBody>
                    <a:bodyPr/>
                    <a:lstStyle/>
                    <a:p>
                      <a:pPr algn="ctr" rtl="1">
                        <a:lnSpc>
                          <a:spcPct val="115000"/>
                        </a:lnSpc>
                        <a:spcAft>
                          <a:spcPts val="0"/>
                        </a:spcAft>
                      </a:pPr>
                      <a:r>
                        <a:rPr lang="fa-IR" sz="2000" b="1" dirty="0">
                          <a:solidFill>
                            <a:srgbClr val="002060"/>
                          </a:solidFill>
                          <a:latin typeface="Times New Roman"/>
                          <a:ea typeface="Times New Roman"/>
                          <a:cs typeface="B Titr" pitchFamily="2" charset="-78"/>
                        </a:rPr>
                        <a:t>آموزش</a:t>
                      </a:r>
                      <a:endParaRPr lang="en-US" sz="2000" dirty="0">
                        <a:solidFill>
                          <a:srgbClr val="002060"/>
                        </a:solidFill>
                        <a:latin typeface="Times New Roman"/>
                        <a:ea typeface="Times New Roman"/>
                        <a:cs typeface="B Titr" pitchFamily="2" charset="-78"/>
                      </a:endParaRPr>
                    </a:p>
                  </a:txBody>
                  <a:tcPr marL="44174" marR="44174"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Low" rtl="1">
                        <a:lnSpc>
                          <a:spcPct val="115000"/>
                        </a:lnSpc>
                        <a:spcAft>
                          <a:spcPts val="0"/>
                        </a:spcAft>
                      </a:pPr>
                      <a:r>
                        <a:rPr lang="ar-SA" sz="1000" b="1" dirty="0">
                          <a:solidFill>
                            <a:schemeClr val="tx1"/>
                          </a:solidFill>
                          <a:latin typeface="Times New Roman"/>
                          <a:ea typeface="Calibri"/>
                          <a:cs typeface="B Titr" pitchFamily="2" charset="-78"/>
                        </a:rPr>
                        <a:t>فعال سازی آموخته های قبلی دانش آموزان وایجاد ارتباط با یادگیری جدید</a:t>
                      </a:r>
                      <a:endParaRPr lang="en-US" sz="1000" b="1" dirty="0">
                        <a:solidFill>
                          <a:schemeClr val="tx1"/>
                        </a:solidFill>
                        <a:latin typeface="Times New Roman"/>
                        <a:ea typeface="Times New Roman"/>
                        <a:cs typeface="B Titr" pitchFamily="2" charset="-78"/>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000" b="1" dirty="0" smtClean="0">
                          <a:latin typeface="Times New Roman"/>
                          <a:ea typeface="Times New Roman"/>
                          <a:cs typeface="B Titr" pitchFamily="2" charset="-78"/>
                        </a:rPr>
                        <a:t>0/76</a:t>
                      </a:r>
                      <a:endParaRPr lang="en-US" sz="1000" b="1" dirty="0">
                        <a:latin typeface="Times New Roman"/>
                        <a:ea typeface="Times New Roman"/>
                        <a:cs typeface="B Titr" pitchFamily="2" charset="-78"/>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10765">
                <a:tc vMerge="1">
                  <a:txBody>
                    <a:bodyPr/>
                    <a:lstStyle/>
                    <a:p>
                      <a:pPr rtl="1"/>
                      <a:endParaRPr lang="fa-IR"/>
                    </a:p>
                  </a:txBody>
                  <a:tcPr/>
                </a:tc>
                <a:tc>
                  <a:txBody>
                    <a:bodyPr/>
                    <a:lstStyle/>
                    <a:p>
                      <a:pPr algn="justLow" rtl="1">
                        <a:lnSpc>
                          <a:spcPct val="115000"/>
                        </a:lnSpc>
                        <a:spcAft>
                          <a:spcPts val="0"/>
                        </a:spcAft>
                      </a:pPr>
                      <a:r>
                        <a:rPr lang="ar-SA" sz="1000" b="1" dirty="0">
                          <a:solidFill>
                            <a:schemeClr val="tx1"/>
                          </a:solidFill>
                          <a:latin typeface="Times New Roman"/>
                          <a:ea typeface="Calibri"/>
                          <a:cs typeface="B Titr" pitchFamily="2" charset="-78"/>
                        </a:rPr>
                        <a:t>به کار گیری روش های مناسب برای تعامل موثر دانش آموزان با مواد و محتوای درس جدید</a:t>
                      </a:r>
                      <a:endParaRPr lang="en-US" sz="1000" b="1" dirty="0">
                        <a:solidFill>
                          <a:schemeClr val="tx1"/>
                        </a:solidFill>
                        <a:latin typeface="Times New Roman"/>
                        <a:ea typeface="Times New Roman"/>
                        <a:cs typeface="B Titr" pitchFamily="2" charset="-78"/>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000" b="1" dirty="0" smtClean="0">
                          <a:latin typeface="Times New Roman"/>
                          <a:ea typeface="Times New Roman"/>
                          <a:cs typeface="B Titr" pitchFamily="2" charset="-78"/>
                        </a:rPr>
                        <a:t>0/97</a:t>
                      </a:r>
                      <a:endParaRPr lang="en-US" sz="1000" b="1" dirty="0">
                        <a:latin typeface="Times New Roman"/>
                        <a:ea typeface="Times New Roman"/>
                        <a:cs typeface="B Titr" pitchFamily="2" charset="-78"/>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10765">
                <a:tc rowSpan="3">
                  <a:txBody>
                    <a:bodyPr/>
                    <a:lstStyle/>
                    <a:p>
                      <a:pPr algn="ctr" rtl="1">
                        <a:lnSpc>
                          <a:spcPct val="115000"/>
                        </a:lnSpc>
                        <a:spcAft>
                          <a:spcPts val="0"/>
                        </a:spcAft>
                      </a:pPr>
                      <a:r>
                        <a:rPr lang="fa-IR" sz="2000" b="1" dirty="0">
                          <a:solidFill>
                            <a:srgbClr val="002060"/>
                          </a:solidFill>
                          <a:latin typeface="Times New Roman"/>
                          <a:ea typeface="Times New Roman"/>
                          <a:cs typeface="B Titr" pitchFamily="2" charset="-78"/>
                        </a:rPr>
                        <a:t>تلفیق</a:t>
                      </a:r>
                      <a:endParaRPr lang="en-US" sz="2000" dirty="0">
                        <a:solidFill>
                          <a:srgbClr val="002060"/>
                        </a:solidFill>
                        <a:latin typeface="Times New Roman"/>
                        <a:ea typeface="Times New Roman"/>
                        <a:cs typeface="B Titr" pitchFamily="2" charset="-78"/>
                      </a:endParaRPr>
                    </a:p>
                  </a:txBody>
                  <a:tcPr marL="44174" marR="44174"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Low" rtl="1">
                        <a:lnSpc>
                          <a:spcPct val="115000"/>
                        </a:lnSpc>
                        <a:spcAft>
                          <a:spcPts val="0"/>
                        </a:spcAft>
                      </a:pPr>
                      <a:r>
                        <a:rPr lang="ar-SA" sz="1000" b="1" dirty="0">
                          <a:solidFill>
                            <a:schemeClr val="tx1"/>
                          </a:solidFill>
                          <a:latin typeface="Times New Roman"/>
                          <a:ea typeface="Calibri"/>
                          <a:cs typeface="B Titr" pitchFamily="2" charset="-78"/>
                        </a:rPr>
                        <a:t>کمک به دانش آموزان برای ترکیب و یکپارچه سازی آموخته های جدید</a:t>
                      </a:r>
                      <a:endParaRPr lang="en-US" sz="1000" b="1" dirty="0">
                        <a:solidFill>
                          <a:schemeClr val="tx1"/>
                        </a:solidFill>
                        <a:latin typeface="Times New Roman"/>
                        <a:ea typeface="Times New Roman"/>
                        <a:cs typeface="B Titr" pitchFamily="2" charset="-78"/>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000" b="1" dirty="0" smtClean="0">
                          <a:latin typeface="Times New Roman"/>
                          <a:ea typeface="Times New Roman"/>
                          <a:cs typeface="B Titr" pitchFamily="2" charset="-78"/>
                        </a:rPr>
                        <a:t>0/81</a:t>
                      </a:r>
                      <a:endParaRPr lang="en-US" sz="1000" b="1" dirty="0">
                        <a:latin typeface="Times New Roman"/>
                        <a:ea typeface="Times New Roman"/>
                        <a:cs typeface="B Titr" pitchFamily="2" charset="-78"/>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10765">
                <a:tc vMerge="1">
                  <a:txBody>
                    <a:bodyPr/>
                    <a:lstStyle/>
                    <a:p>
                      <a:pPr rtl="1"/>
                      <a:endParaRPr lang="fa-IR"/>
                    </a:p>
                  </a:txBody>
                  <a:tcPr/>
                </a:tc>
                <a:tc>
                  <a:txBody>
                    <a:bodyPr/>
                    <a:lstStyle/>
                    <a:p>
                      <a:pPr algn="justLow" rtl="1">
                        <a:lnSpc>
                          <a:spcPct val="115000"/>
                        </a:lnSpc>
                        <a:spcAft>
                          <a:spcPts val="0"/>
                        </a:spcAft>
                      </a:pPr>
                      <a:r>
                        <a:rPr lang="ar-SA" sz="1000" b="1" dirty="0">
                          <a:solidFill>
                            <a:schemeClr val="tx1"/>
                          </a:solidFill>
                          <a:latin typeface="Times New Roman"/>
                          <a:ea typeface="Calibri"/>
                          <a:cs typeface="B Titr" pitchFamily="2" charset="-78"/>
                        </a:rPr>
                        <a:t>استفاده از روش های مناسب برای دادن متن و زمینه به یادگیری جدید</a:t>
                      </a:r>
                      <a:endParaRPr lang="en-US" sz="1000" b="1" dirty="0">
                        <a:solidFill>
                          <a:schemeClr val="tx1"/>
                        </a:solidFill>
                        <a:latin typeface="Times New Roman"/>
                        <a:ea typeface="Times New Roman"/>
                        <a:cs typeface="B Titr" pitchFamily="2" charset="-78"/>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000" b="1" dirty="0" smtClean="0">
                          <a:latin typeface="Times New Roman"/>
                          <a:ea typeface="Times New Roman"/>
                          <a:cs typeface="B Titr" pitchFamily="2" charset="-78"/>
                        </a:rPr>
                        <a:t>0/69</a:t>
                      </a:r>
                      <a:endParaRPr lang="en-US" sz="1000" b="1" dirty="0">
                        <a:latin typeface="Times New Roman"/>
                        <a:ea typeface="Times New Roman"/>
                        <a:cs typeface="B Titr" pitchFamily="2" charset="-78"/>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10765">
                <a:tc vMerge="1">
                  <a:txBody>
                    <a:bodyPr/>
                    <a:lstStyle/>
                    <a:p>
                      <a:pPr rtl="1"/>
                      <a:endParaRPr lang="fa-IR"/>
                    </a:p>
                  </a:txBody>
                  <a:tcPr/>
                </a:tc>
                <a:tc>
                  <a:txBody>
                    <a:bodyPr/>
                    <a:lstStyle/>
                    <a:p>
                      <a:pPr algn="justLow" rtl="1">
                        <a:lnSpc>
                          <a:spcPct val="115000"/>
                        </a:lnSpc>
                        <a:spcAft>
                          <a:spcPts val="0"/>
                        </a:spcAft>
                      </a:pPr>
                      <a:r>
                        <a:rPr lang="ar-SA" sz="1000" b="1" dirty="0">
                          <a:solidFill>
                            <a:schemeClr val="tx1"/>
                          </a:solidFill>
                          <a:latin typeface="Times New Roman"/>
                          <a:ea typeface="Calibri"/>
                          <a:cs typeface="B Titr" pitchFamily="2" charset="-78"/>
                        </a:rPr>
                        <a:t>کمک به دانش آموزان  برای تعمیق و تحکیم آموخته های جدید</a:t>
                      </a:r>
                      <a:endParaRPr lang="en-US" sz="1000" b="1" dirty="0">
                        <a:solidFill>
                          <a:schemeClr val="tx1"/>
                        </a:solidFill>
                        <a:latin typeface="Times New Roman"/>
                        <a:ea typeface="Times New Roman"/>
                        <a:cs typeface="B Titr" pitchFamily="2" charset="-78"/>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000" b="1" dirty="0" smtClean="0">
                          <a:latin typeface="Times New Roman"/>
                          <a:ea typeface="Times New Roman"/>
                          <a:cs typeface="B Titr" pitchFamily="2" charset="-78"/>
                        </a:rPr>
                        <a:t>0/41</a:t>
                      </a:r>
                      <a:endParaRPr lang="en-US" sz="1000" b="1" dirty="0">
                        <a:latin typeface="Times New Roman"/>
                        <a:ea typeface="Times New Roman"/>
                        <a:cs typeface="B Titr" pitchFamily="2" charset="-78"/>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67453">
                <a:tc rowSpan="2">
                  <a:txBody>
                    <a:bodyPr/>
                    <a:lstStyle/>
                    <a:p>
                      <a:pPr algn="ctr" rtl="1">
                        <a:lnSpc>
                          <a:spcPct val="115000"/>
                        </a:lnSpc>
                        <a:spcAft>
                          <a:spcPts val="0"/>
                        </a:spcAft>
                      </a:pPr>
                      <a:r>
                        <a:rPr lang="fa-IR" sz="2000" b="1" dirty="0">
                          <a:solidFill>
                            <a:srgbClr val="002060"/>
                          </a:solidFill>
                          <a:latin typeface="Times New Roman"/>
                          <a:ea typeface="Times New Roman"/>
                          <a:cs typeface="B Titr" pitchFamily="2" charset="-78"/>
                        </a:rPr>
                        <a:t>ارزشیابی</a:t>
                      </a:r>
                      <a:endParaRPr lang="en-US" sz="2000" dirty="0">
                        <a:solidFill>
                          <a:srgbClr val="002060"/>
                        </a:solidFill>
                        <a:latin typeface="Times New Roman"/>
                        <a:ea typeface="Times New Roman"/>
                        <a:cs typeface="B Titr" pitchFamily="2" charset="-78"/>
                      </a:endParaRPr>
                    </a:p>
                  </a:txBody>
                  <a:tcPr marL="44174" marR="44174"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Low" rtl="1">
                        <a:lnSpc>
                          <a:spcPct val="115000"/>
                        </a:lnSpc>
                        <a:spcAft>
                          <a:spcPts val="0"/>
                        </a:spcAft>
                      </a:pPr>
                      <a:r>
                        <a:rPr lang="ar-SA" sz="1000" b="1" dirty="0">
                          <a:solidFill>
                            <a:schemeClr val="tx1"/>
                          </a:solidFill>
                          <a:latin typeface="Times New Roman"/>
                          <a:ea typeface="Calibri"/>
                          <a:cs typeface="B Titr" pitchFamily="2" charset="-78"/>
                        </a:rPr>
                        <a:t>آزمون عملکردی</a:t>
                      </a:r>
                      <a:endParaRPr lang="en-US" sz="1000" b="1" dirty="0">
                        <a:solidFill>
                          <a:schemeClr val="tx1"/>
                        </a:solidFill>
                        <a:latin typeface="Times New Roman"/>
                        <a:ea typeface="Times New Roman"/>
                        <a:cs typeface="B Titr" pitchFamily="2" charset="-78"/>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000" b="1" dirty="0" smtClean="0">
                          <a:latin typeface="Times New Roman"/>
                          <a:ea typeface="Times New Roman"/>
                          <a:cs typeface="B Titr" pitchFamily="2" charset="-78"/>
                        </a:rPr>
                        <a:t>0/58</a:t>
                      </a:r>
                      <a:endParaRPr lang="en-US" sz="1000" b="1" dirty="0">
                        <a:latin typeface="Times New Roman"/>
                        <a:ea typeface="Times New Roman"/>
                        <a:cs typeface="B Titr" pitchFamily="2" charset="-78"/>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67453">
                <a:tc vMerge="1">
                  <a:txBody>
                    <a:bodyPr/>
                    <a:lstStyle/>
                    <a:p>
                      <a:pPr rtl="1"/>
                      <a:endParaRPr lang="fa-IR"/>
                    </a:p>
                  </a:txBody>
                  <a:tcPr/>
                </a:tc>
                <a:tc>
                  <a:txBody>
                    <a:bodyPr/>
                    <a:lstStyle/>
                    <a:p>
                      <a:pPr algn="justLow" rtl="1">
                        <a:lnSpc>
                          <a:spcPct val="115000"/>
                        </a:lnSpc>
                        <a:spcAft>
                          <a:spcPts val="0"/>
                        </a:spcAft>
                      </a:pPr>
                      <a:r>
                        <a:rPr lang="ar-SA" sz="1000" b="1" dirty="0">
                          <a:solidFill>
                            <a:schemeClr val="tx1"/>
                          </a:solidFill>
                          <a:latin typeface="Times New Roman"/>
                          <a:ea typeface="Calibri"/>
                          <a:cs typeface="B Titr" pitchFamily="2" charset="-78"/>
                        </a:rPr>
                        <a:t>سنجش تکوینی</a:t>
                      </a:r>
                      <a:endParaRPr lang="en-US" sz="1000" b="1" dirty="0">
                        <a:solidFill>
                          <a:schemeClr val="tx1"/>
                        </a:solidFill>
                        <a:latin typeface="Times New Roman"/>
                        <a:ea typeface="Times New Roman"/>
                        <a:cs typeface="B Titr" pitchFamily="2" charset="-78"/>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000" b="1" dirty="0" smtClean="0">
                          <a:latin typeface="Times New Roman"/>
                          <a:ea typeface="Times New Roman"/>
                          <a:cs typeface="B Titr" pitchFamily="2" charset="-78"/>
                        </a:rPr>
                        <a:t>0/85</a:t>
                      </a:r>
                      <a:endParaRPr lang="en-US" sz="1000" b="1" dirty="0">
                        <a:latin typeface="Times New Roman"/>
                        <a:ea typeface="Times New Roman"/>
                        <a:cs typeface="B Titr" pitchFamily="2" charset="-78"/>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1026" name="Rectangle 2"/>
          <p:cNvSpPr>
            <a:spLocks noChangeArrowheads="1"/>
          </p:cNvSpPr>
          <p:nvPr/>
        </p:nvSpPr>
        <p:spPr bwMode="auto">
          <a:xfrm>
            <a:off x="0" y="0"/>
            <a:ext cx="213585" cy="49244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Box 4"/>
          <p:cNvSpPr txBox="1"/>
          <p:nvPr/>
        </p:nvSpPr>
        <p:spPr>
          <a:xfrm>
            <a:off x="1905000" y="914400"/>
            <a:ext cx="4800600" cy="369332"/>
          </a:xfrm>
          <a:prstGeom prst="rect">
            <a:avLst/>
          </a:prstGeom>
          <a:noFill/>
        </p:spPr>
        <p:txBody>
          <a:bodyPr wrap="square" rtlCol="0">
            <a:spAutoFit/>
          </a:bodyPr>
          <a:lstStyle/>
          <a:p>
            <a:pPr algn="r" rtl="1"/>
            <a:r>
              <a:rPr lang="fa-IR" b="1" dirty="0" smtClean="0" bmk="_Toc280134812">
                <a:latin typeface="Arial" pitchFamily="34" charset="0"/>
                <a:ea typeface="Times New Roman" pitchFamily="18" charset="0"/>
                <a:cs typeface="B Nazanin" pitchFamily="2" charset="-78"/>
              </a:rPr>
              <a:t> </a:t>
            </a:r>
            <a:r>
              <a:rPr lang="fa-IR" sz="1400" b="1" dirty="0" smtClean="0" bmk="_Toc280134812">
                <a:solidFill>
                  <a:srgbClr val="7030A0"/>
                </a:solidFill>
                <a:latin typeface="Arial" pitchFamily="34" charset="0"/>
                <a:ea typeface="Times New Roman" pitchFamily="18" charset="0"/>
                <a:cs typeface="B Titr" pitchFamily="2" charset="-78"/>
              </a:rPr>
              <a:t>نتایج تحلیل عامل مرتبه اول:  </a:t>
            </a:r>
            <a:r>
              <a:rPr lang="ar-SA" sz="1400" b="1" dirty="0" smtClean="0" bmk="_Toc280134812">
                <a:solidFill>
                  <a:srgbClr val="7030A0"/>
                </a:solidFill>
                <a:latin typeface="Arial" pitchFamily="34" charset="0"/>
                <a:ea typeface="Times New Roman" pitchFamily="18" charset="0"/>
                <a:cs typeface="B Titr" pitchFamily="2" charset="-78"/>
              </a:rPr>
              <a:t>بار عاملی هر یک ازملاک ها روی عوامل</a:t>
            </a:r>
            <a:endParaRPr lang="en-US" sz="1400" dirty="0">
              <a:solidFill>
                <a:srgbClr val="7030A0"/>
              </a:solidFill>
              <a:cs typeface="B Titr" pitchFamily="2" charset="-78"/>
            </a:endParaRPr>
          </a:p>
        </p:txBody>
      </p:sp>
      <p:sp>
        <p:nvSpPr>
          <p:cNvPr id="8" name="Rectangle 7"/>
          <p:cNvSpPr/>
          <p:nvPr/>
        </p:nvSpPr>
        <p:spPr>
          <a:xfrm>
            <a:off x="3433707" y="6400800"/>
            <a:ext cx="2276585" cy="369332"/>
          </a:xfrm>
          <a:prstGeom prst="rect">
            <a:avLst/>
          </a:prstGeom>
        </p:spPr>
        <p:txBody>
          <a:bodyPr wrap="square">
            <a:spAutoFit/>
          </a:bodyPr>
          <a:lstStyle/>
          <a:p>
            <a:r>
              <a:rPr lang="fa-IR" dirty="0" smtClean="0">
                <a:solidFill>
                  <a:srgbClr val="FF0000"/>
                </a:solidFill>
                <a:cs typeface="B Titr" pitchFamily="2" charset="-78"/>
              </a:rPr>
              <a:t>75/92 درصد واریانس</a:t>
            </a:r>
            <a:endParaRPr lang="fa-IR" dirty="0"/>
          </a:p>
        </p:txBody>
      </p:sp>
      <p:sp>
        <p:nvSpPr>
          <p:cNvPr id="9" name="TextBox 8"/>
          <p:cNvSpPr txBox="1"/>
          <p:nvPr/>
        </p:nvSpPr>
        <p:spPr>
          <a:xfrm>
            <a:off x="8610600" y="317375"/>
            <a:ext cx="685800" cy="523220"/>
          </a:xfrm>
          <a:prstGeom prst="rect">
            <a:avLst/>
          </a:prstGeom>
          <a:noFill/>
        </p:spPr>
        <p:txBody>
          <a:bodyPr wrap="square" rtlCol="1">
            <a:spAutoFit/>
          </a:bodyPr>
          <a:lstStyle/>
          <a:p>
            <a:r>
              <a:rPr lang="fa-IR" sz="2800" dirty="0" smtClean="0">
                <a:solidFill>
                  <a:srgbClr val="FF0000"/>
                </a:solidFill>
                <a:cs typeface="B Titr" panose="00000700000000000000" pitchFamily="2" charset="-78"/>
              </a:rPr>
              <a:t>25</a:t>
            </a:r>
            <a:endParaRPr lang="fa-IR" sz="2800" dirty="0">
              <a:solidFill>
                <a:srgbClr val="FF0000"/>
              </a:solidFill>
              <a:cs typeface="B Titr" panose="000007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barn(inHorizontal)">
                                      <p:cBhvr>
                                        <p:cTn id="7" dur="500"/>
                                        <p:tgtEl>
                                          <p:spTgt spid="10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amond(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6" presetClass="emph" presetSubtype="0" fill="hold" grpId="1" nodeType="clickEffect">
                                  <p:stCondLst>
                                    <p:cond delay="0"/>
                                  </p:stCondLst>
                                  <p:childTnLst>
                                    <p:animScale>
                                      <p:cBhvr>
                                        <p:cTn id="25"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P spid="5" grpId="0"/>
      <p:bldP spid="8" grpId="0"/>
      <p:bldP spid="8"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37011157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val 6"/>
          <p:cNvSpPr/>
          <p:nvPr/>
        </p:nvSpPr>
        <p:spPr>
          <a:xfrm rot="19074672">
            <a:off x="-173128" y="273648"/>
            <a:ext cx="1547096" cy="533400"/>
          </a:xfrm>
          <a:prstGeom prst="ellipse">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fa-IR" dirty="0" smtClean="0">
                <a:cs typeface="Nazanin" pitchFamily="2" charset="-78"/>
              </a:rPr>
              <a:t>یافته های بخش کمی </a:t>
            </a:r>
            <a:endParaRPr lang="en-US" dirty="0">
              <a:cs typeface="Nazanin" pitchFamily="2" charset="-78"/>
            </a:endParaRPr>
          </a:p>
        </p:txBody>
      </p:sp>
      <p:sp>
        <p:nvSpPr>
          <p:cNvPr id="4" name="TextBox 3"/>
          <p:cNvSpPr txBox="1"/>
          <p:nvPr/>
        </p:nvSpPr>
        <p:spPr>
          <a:xfrm>
            <a:off x="8153400" y="228600"/>
            <a:ext cx="685800" cy="523220"/>
          </a:xfrm>
          <a:prstGeom prst="rect">
            <a:avLst/>
          </a:prstGeom>
          <a:noFill/>
        </p:spPr>
        <p:txBody>
          <a:bodyPr wrap="square" rtlCol="1">
            <a:spAutoFit/>
          </a:bodyPr>
          <a:lstStyle/>
          <a:p>
            <a:r>
              <a:rPr lang="fa-IR" sz="2800" dirty="0" smtClean="0">
                <a:solidFill>
                  <a:srgbClr val="FF0000"/>
                </a:solidFill>
                <a:cs typeface="B Titr" panose="00000700000000000000" pitchFamily="2" charset="-78"/>
              </a:rPr>
              <a:t>26</a:t>
            </a:r>
            <a:endParaRPr lang="fa-IR" sz="2800" dirty="0">
              <a:solidFill>
                <a:srgbClr val="FF0000"/>
              </a:solidFill>
              <a:cs typeface="B Titr" panose="00000700000000000000" pitchFamily="2" charset="-78"/>
            </a:endParaRPr>
          </a:p>
        </p:txBody>
      </p:sp>
    </p:spTree>
    <p:extLst>
      <p:ext uri="{BB962C8B-B14F-4D97-AF65-F5344CB8AC3E}">
        <p14:creationId xmlns:p14="http://schemas.microsoft.com/office/powerpoint/2010/main" val="2599003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47266763"/>
              </p:ext>
            </p:extLst>
          </p:nvPr>
        </p:nvGraphicFramePr>
        <p:xfrm>
          <a:off x="685801" y="1143000"/>
          <a:ext cx="7696200" cy="4648199"/>
        </p:xfrm>
        <a:graphic>
          <a:graphicData uri="http://schemas.openxmlformats.org/drawingml/2006/table">
            <a:tbl>
              <a:tblPr rtl="1"/>
              <a:tblGrid>
                <a:gridCol w="2145338"/>
                <a:gridCol w="2145338"/>
                <a:gridCol w="2398229"/>
                <a:gridCol w="1007295"/>
              </a:tblGrid>
              <a:tr h="272371">
                <a:tc>
                  <a:txBody>
                    <a:bodyPr/>
                    <a:lstStyle/>
                    <a:p>
                      <a:pPr algn="r" rtl="1">
                        <a:spcAft>
                          <a:spcPts val="0"/>
                        </a:spcAft>
                      </a:pPr>
                      <a:r>
                        <a:rPr lang="fa-IR" sz="1200" b="1" dirty="0">
                          <a:solidFill>
                            <a:srgbClr val="FF0000"/>
                          </a:solidFill>
                          <a:latin typeface="Times New Roman"/>
                          <a:ea typeface="Times New Roman"/>
                          <a:cs typeface="B Titr" pitchFamily="2" charset="-78"/>
                        </a:rPr>
                        <a:t>عوامل</a:t>
                      </a:r>
                      <a:endParaRPr lang="en-US" sz="1200" b="1" dirty="0">
                        <a:solidFill>
                          <a:srgbClr val="FF0000"/>
                        </a:solidFill>
                        <a:latin typeface="Times New Roman"/>
                        <a:ea typeface="Times New Roman"/>
                        <a:cs typeface="B Titr" pitchFamily="2" charset="-78"/>
                      </a:endParaRPr>
                    </a:p>
                  </a:txBody>
                  <a:tcPr marL="42284" marR="4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rtl="1">
                        <a:spcAft>
                          <a:spcPts val="0"/>
                        </a:spcAft>
                      </a:pPr>
                      <a:r>
                        <a:rPr lang="fa-IR" sz="1200" b="1" dirty="0">
                          <a:solidFill>
                            <a:srgbClr val="FF0000"/>
                          </a:solidFill>
                          <a:latin typeface="Times New Roman"/>
                          <a:ea typeface="Times New Roman"/>
                          <a:cs typeface="B Titr" pitchFamily="2" charset="-78"/>
                        </a:rPr>
                        <a:t>ملاک ها</a:t>
                      </a:r>
                      <a:endParaRPr lang="en-US" sz="1200" b="1" dirty="0">
                        <a:solidFill>
                          <a:srgbClr val="FF0000"/>
                        </a:solidFill>
                        <a:latin typeface="Times New Roman"/>
                        <a:ea typeface="Times New Roman"/>
                        <a:cs typeface="B Titr" pitchFamily="2" charset="-78"/>
                      </a:endParaRPr>
                    </a:p>
                  </a:txBody>
                  <a:tcPr marL="42284" marR="4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rtl="1">
                        <a:spcAft>
                          <a:spcPts val="0"/>
                        </a:spcAft>
                      </a:pPr>
                      <a:r>
                        <a:rPr lang="fa-IR" sz="1200" b="1" dirty="0">
                          <a:solidFill>
                            <a:srgbClr val="FF0000"/>
                          </a:solidFill>
                          <a:latin typeface="Times New Roman"/>
                          <a:ea typeface="Times New Roman"/>
                          <a:cs typeface="B Titr" pitchFamily="2" charset="-78"/>
                        </a:rPr>
                        <a:t>نشانگرها</a:t>
                      </a:r>
                      <a:endParaRPr lang="en-US" sz="1200" b="1" dirty="0">
                        <a:solidFill>
                          <a:srgbClr val="FF0000"/>
                        </a:solidFill>
                        <a:latin typeface="Times New Roman"/>
                        <a:ea typeface="Times New Roman"/>
                        <a:cs typeface="B Titr" pitchFamily="2" charset="-78"/>
                      </a:endParaRPr>
                    </a:p>
                  </a:txBody>
                  <a:tcPr marL="42284" marR="4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1">
                        <a:spcAft>
                          <a:spcPts val="0"/>
                        </a:spcAft>
                      </a:pPr>
                      <a:r>
                        <a:rPr lang="ar-SA" sz="1200" b="1" dirty="0">
                          <a:solidFill>
                            <a:srgbClr val="FF0000"/>
                          </a:solidFill>
                          <a:latin typeface="Times New Roman"/>
                          <a:ea typeface="Times New Roman"/>
                          <a:cs typeface="B Titr" pitchFamily="2" charset="-78"/>
                        </a:rPr>
                        <a:t>بار عاملی</a:t>
                      </a:r>
                      <a:endParaRPr lang="en-US" sz="1200" b="1" dirty="0">
                        <a:solidFill>
                          <a:srgbClr val="FF0000"/>
                        </a:solidFill>
                        <a:latin typeface="Times New Roman"/>
                        <a:ea typeface="Times New Roman"/>
                        <a:cs typeface="B Titr" pitchFamily="2" charset="-78"/>
                      </a:endParaRPr>
                    </a:p>
                  </a:txBody>
                  <a:tcPr marL="42284" marR="4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68588">
                <a:tc rowSpan="12">
                  <a:txBody>
                    <a:bodyPr/>
                    <a:lstStyle/>
                    <a:p>
                      <a:pPr algn="ctr" rtl="1">
                        <a:spcAft>
                          <a:spcPts val="0"/>
                        </a:spcAft>
                      </a:pPr>
                      <a:endParaRPr lang="en-US" sz="1400" b="1" dirty="0">
                        <a:latin typeface="Times New Roman"/>
                        <a:ea typeface="Times New Roman"/>
                        <a:cs typeface="B Titr" pitchFamily="2" charset="-78"/>
                      </a:endParaRPr>
                    </a:p>
                    <a:p>
                      <a:pPr algn="ctr" rtl="1">
                        <a:spcAft>
                          <a:spcPts val="0"/>
                        </a:spcAft>
                      </a:pPr>
                      <a:r>
                        <a:rPr lang="ar-SA" sz="2000" b="1" dirty="0">
                          <a:solidFill>
                            <a:srgbClr val="FF0000"/>
                          </a:solidFill>
                          <a:latin typeface="Times New Roman"/>
                          <a:ea typeface="Times New Roman"/>
                          <a:cs typeface="B Titr" pitchFamily="2" charset="-78"/>
                        </a:rPr>
                        <a:t>محیط فیزیکی</a:t>
                      </a:r>
                      <a:endParaRPr lang="en-US" sz="2000" b="1" dirty="0">
                        <a:solidFill>
                          <a:srgbClr val="FF0000"/>
                        </a:solidFill>
                        <a:latin typeface="Times New Roman"/>
                        <a:ea typeface="Times New Roman"/>
                        <a:cs typeface="B Titr" pitchFamily="2" charset="-78"/>
                      </a:endParaRPr>
                    </a:p>
                  </a:txBody>
                  <a:tcPr marL="42284" marR="4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3">
                  <a:txBody>
                    <a:bodyPr/>
                    <a:lstStyle/>
                    <a:p>
                      <a:pPr algn="ctr" rtl="1">
                        <a:spcAft>
                          <a:spcPts val="0"/>
                        </a:spcAft>
                      </a:pPr>
                      <a:r>
                        <a:rPr lang="ar-SA" sz="1400" b="1" dirty="0">
                          <a:solidFill>
                            <a:srgbClr val="000000"/>
                          </a:solidFill>
                          <a:latin typeface="Times New Roman"/>
                          <a:ea typeface="Times New Roman"/>
                          <a:cs typeface="B Titr" pitchFamily="2" charset="-78"/>
                        </a:rPr>
                        <a:t>تامین نیازهای  فیزیولوژیک دانش آموزان</a:t>
                      </a:r>
                      <a:endParaRPr lang="en-US" sz="1400" b="1" dirty="0">
                        <a:latin typeface="Times New Roman"/>
                        <a:ea typeface="Times New Roman"/>
                        <a:cs typeface="B Titr" pitchFamily="2" charset="-78"/>
                      </a:endParaRPr>
                    </a:p>
                  </a:txBody>
                  <a:tcPr marL="42284" marR="4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rtl="1">
                        <a:spcAft>
                          <a:spcPts val="0"/>
                        </a:spcAft>
                      </a:pPr>
                      <a:r>
                        <a:rPr lang="ar-SA" sz="1000" b="1" dirty="0">
                          <a:solidFill>
                            <a:srgbClr val="000000"/>
                          </a:solidFill>
                          <a:latin typeface="Times New Roman"/>
                          <a:ea typeface="Times New Roman"/>
                          <a:cs typeface="B Titr" pitchFamily="2" charset="-78"/>
                        </a:rPr>
                        <a:t>ایجاد فرصت برای نوشیدن آب </a:t>
                      </a:r>
                      <a:endParaRPr lang="en-US" sz="1000" b="1" dirty="0">
                        <a:latin typeface="Times New Roman"/>
                        <a:ea typeface="Times New Roman"/>
                        <a:cs typeface="B Titr" pitchFamily="2" charset="-78"/>
                      </a:endParaRPr>
                    </a:p>
                  </a:txBody>
                  <a:tcPr marL="42284" marR="4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fa-IR" sz="1000" b="1" dirty="0" smtClean="0">
                          <a:solidFill>
                            <a:srgbClr val="000000"/>
                          </a:solidFill>
                          <a:latin typeface="Times New Roman"/>
                          <a:ea typeface="Times New Roman"/>
                          <a:cs typeface="B Titr" pitchFamily="2" charset="-78"/>
                        </a:rPr>
                        <a:t>0/85</a:t>
                      </a:r>
                      <a:endParaRPr lang="en-US" sz="1000" b="1" dirty="0">
                        <a:latin typeface="Times New Roman"/>
                        <a:ea typeface="Times New Roman"/>
                        <a:cs typeface="B Titr" pitchFamily="2" charset="-78"/>
                      </a:endParaRPr>
                    </a:p>
                  </a:txBody>
                  <a:tcPr marL="42284" marR="4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268588">
                <a:tc vMerge="1">
                  <a:txBody>
                    <a:bodyPr/>
                    <a:lstStyle/>
                    <a:p>
                      <a:pPr rtl="1"/>
                      <a:endParaRPr lang="fa-IR"/>
                    </a:p>
                  </a:txBody>
                  <a:tcPr/>
                </a:tc>
                <a:tc vMerge="1">
                  <a:txBody>
                    <a:bodyPr/>
                    <a:lstStyle/>
                    <a:p>
                      <a:pPr rtl="1"/>
                      <a:endParaRPr lang="fa-IR"/>
                    </a:p>
                  </a:txBody>
                  <a:tcPr/>
                </a:tc>
                <a:tc>
                  <a:txBody>
                    <a:bodyPr/>
                    <a:lstStyle/>
                    <a:p>
                      <a:pPr algn="r" rtl="1">
                        <a:spcAft>
                          <a:spcPts val="0"/>
                        </a:spcAft>
                      </a:pPr>
                      <a:r>
                        <a:rPr lang="ar-SA" sz="1000" b="1" dirty="0">
                          <a:solidFill>
                            <a:srgbClr val="000000"/>
                          </a:solidFill>
                          <a:latin typeface="Times New Roman"/>
                          <a:ea typeface="Times New Roman"/>
                          <a:cs typeface="B Titr" pitchFamily="2" charset="-78"/>
                        </a:rPr>
                        <a:t>ایجاد فرصت برای صرف تغذیه</a:t>
                      </a:r>
                      <a:endParaRPr lang="en-US" sz="1000" b="1" dirty="0">
                        <a:latin typeface="Times New Roman"/>
                        <a:ea typeface="Times New Roman"/>
                        <a:cs typeface="B Titr" pitchFamily="2" charset="-78"/>
                      </a:endParaRPr>
                    </a:p>
                  </a:txBody>
                  <a:tcPr marL="42284" marR="4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fa-IR" sz="1000" b="1" dirty="0" smtClean="0">
                          <a:solidFill>
                            <a:srgbClr val="000000"/>
                          </a:solidFill>
                          <a:latin typeface="Times New Roman"/>
                          <a:ea typeface="Times New Roman"/>
                          <a:cs typeface="B Titr" pitchFamily="2" charset="-78"/>
                        </a:rPr>
                        <a:t>0/96</a:t>
                      </a:r>
                      <a:endParaRPr lang="en-US" sz="1000" b="1" dirty="0">
                        <a:latin typeface="Times New Roman"/>
                        <a:ea typeface="Times New Roman"/>
                        <a:cs typeface="B Titr" pitchFamily="2" charset="-78"/>
                      </a:endParaRPr>
                    </a:p>
                  </a:txBody>
                  <a:tcPr marL="42284" marR="4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537176">
                <a:tc vMerge="1">
                  <a:txBody>
                    <a:bodyPr/>
                    <a:lstStyle/>
                    <a:p>
                      <a:pPr rtl="1"/>
                      <a:endParaRPr lang="fa-IR"/>
                    </a:p>
                  </a:txBody>
                  <a:tcPr/>
                </a:tc>
                <a:tc vMerge="1">
                  <a:txBody>
                    <a:bodyPr/>
                    <a:lstStyle/>
                    <a:p>
                      <a:pPr rtl="1"/>
                      <a:endParaRPr lang="fa-IR"/>
                    </a:p>
                  </a:txBody>
                  <a:tcPr/>
                </a:tc>
                <a:tc>
                  <a:txBody>
                    <a:bodyPr/>
                    <a:lstStyle/>
                    <a:p>
                      <a:pPr algn="r" rtl="1">
                        <a:spcAft>
                          <a:spcPts val="0"/>
                        </a:spcAft>
                      </a:pPr>
                      <a:r>
                        <a:rPr lang="ar-SA" sz="1000" b="1" dirty="0">
                          <a:solidFill>
                            <a:srgbClr val="000000"/>
                          </a:solidFill>
                          <a:latin typeface="Times New Roman"/>
                          <a:ea typeface="Times New Roman"/>
                          <a:cs typeface="B Titr" pitchFamily="2" charset="-78"/>
                        </a:rPr>
                        <a:t>تامین هوای مناسب و اکسیژن کافی در کلاس</a:t>
                      </a:r>
                      <a:endParaRPr lang="en-US" sz="1000" b="1" dirty="0">
                        <a:latin typeface="Times New Roman"/>
                        <a:ea typeface="Times New Roman"/>
                        <a:cs typeface="B Titr" pitchFamily="2" charset="-78"/>
                      </a:endParaRPr>
                    </a:p>
                  </a:txBody>
                  <a:tcPr marL="42284" marR="4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fa-IR" sz="1000" b="1" dirty="0" smtClean="0">
                          <a:solidFill>
                            <a:srgbClr val="000000"/>
                          </a:solidFill>
                          <a:latin typeface="Times New Roman"/>
                          <a:ea typeface="Times New Roman"/>
                          <a:cs typeface="B Titr" pitchFamily="2" charset="-78"/>
                        </a:rPr>
                        <a:t>0/45</a:t>
                      </a:r>
                      <a:endParaRPr lang="en-US" sz="1000" b="1" dirty="0">
                        <a:latin typeface="Times New Roman"/>
                        <a:ea typeface="Times New Roman"/>
                        <a:cs typeface="B Titr" pitchFamily="2" charset="-78"/>
                      </a:endParaRPr>
                    </a:p>
                  </a:txBody>
                  <a:tcPr marL="42284" marR="4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268588">
                <a:tc vMerge="1">
                  <a:txBody>
                    <a:bodyPr/>
                    <a:lstStyle/>
                    <a:p>
                      <a:pPr rtl="1"/>
                      <a:endParaRPr lang="fa-IR"/>
                    </a:p>
                  </a:txBody>
                  <a:tcPr/>
                </a:tc>
                <a:tc rowSpan="9">
                  <a:txBody>
                    <a:bodyPr/>
                    <a:lstStyle/>
                    <a:p>
                      <a:pPr algn="ctr" rtl="1">
                        <a:spcAft>
                          <a:spcPts val="0"/>
                        </a:spcAft>
                      </a:pPr>
                      <a:endParaRPr lang="ar-SA" sz="1400" b="1" dirty="0">
                        <a:solidFill>
                          <a:srgbClr val="000000"/>
                        </a:solidFill>
                        <a:latin typeface="Times New Roman"/>
                        <a:ea typeface="Times New Roman"/>
                        <a:cs typeface="B Titr" pitchFamily="2" charset="-78"/>
                      </a:endParaRPr>
                    </a:p>
                    <a:p>
                      <a:pPr algn="ctr" rtl="1">
                        <a:spcAft>
                          <a:spcPts val="0"/>
                        </a:spcAft>
                      </a:pPr>
                      <a:r>
                        <a:rPr lang="ar-SA" sz="1400" b="1" dirty="0">
                          <a:solidFill>
                            <a:srgbClr val="000000"/>
                          </a:solidFill>
                          <a:latin typeface="Times New Roman"/>
                          <a:ea typeface="Times New Roman"/>
                          <a:cs typeface="B Titr" pitchFamily="2" charset="-78"/>
                        </a:rPr>
                        <a:t>تامین  فضای فیزیکی مناسب  در کلاس</a:t>
                      </a:r>
                      <a:endParaRPr lang="en-US" sz="1400" b="1" dirty="0">
                        <a:latin typeface="Times New Roman"/>
                        <a:ea typeface="Times New Roman"/>
                        <a:cs typeface="B Titr" pitchFamily="2" charset="-78"/>
                      </a:endParaRPr>
                    </a:p>
                  </a:txBody>
                  <a:tcPr marL="42284" marR="4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rtl="1">
                        <a:spcAft>
                          <a:spcPts val="0"/>
                        </a:spcAft>
                      </a:pPr>
                      <a:r>
                        <a:rPr lang="ar-SA" sz="1000" b="1" dirty="0">
                          <a:solidFill>
                            <a:srgbClr val="000000"/>
                          </a:solidFill>
                          <a:latin typeface="Times New Roman"/>
                          <a:ea typeface="Times New Roman"/>
                          <a:cs typeface="B Titr" pitchFamily="2" charset="-78"/>
                        </a:rPr>
                        <a:t>تامین دمای مناسب در کلاس</a:t>
                      </a:r>
                      <a:endParaRPr lang="en-US" sz="1000" b="1" dirty="0">
                        <a:latin typeface="Times New Roman"/>
                        <a:ea typeface="Times New Roman"/>
                        <a:cs typeface="B Titr" pitchFamily="2" charset="-78"/>
                      </a:endParaRPr>
                    </a:p>
                  </a:txBody>
                  <a:tcPr marL="42284" marR="4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fa-IR" sz="1000" b="1" dirty="0" smtClean="0">
                          <a:solidFill>
                            <a:srgbClr val="000000"/>
                          </a:solidFill>
                          <a:latin typeface="Times New Roman"/>
                          <a:ea typeface="Times New Roman"/>
                          <a:cs typeface="B Titr" pitchFamily="2" charset="-78"/>
                        </a:rPr>
                        <a:t>0/89</a:t>
                      </a:r>
                      <a:endParaRPr lang="en-US" sz="1000" b="1" dirty="0">
                        <a:latin typeface="Times New Roman"/>
                        <a:ea typeface="Times New Roman"/>
                        <a:cs typeface="B Titr" pitchFamily="2" charset="-78"/>
                      </a:endParaRPr>
                    </a:p>
                  </a:txBody>
                  <a:tcPr marL="42284" marR="4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268588">
                <a:tc vMerge="1">
                  <a:txBody>
                    <a:bodyPr/>
                    <a:lstStyle/>
                    <a:p>
                      <a:pPr rtl="1"/>
                      <a:endParaRPr lang="fa-IR"/>
                    </a:p>
                  </a:txBody>
                  <a:tcPr/>
                </a:tc>
                <a:tc vMerge="1">
                  <a:txBody>
                    <a:bodyPr/>
                    <a:lstStyle/>
                    <a:p>
                      <a:pPr rtl="1"/>
                      <a:endParaRPr lang="fa-IR"/>
                    </a:p>
                  </a:txBody>
                  <a:tcPr/>
                </a:tc>
                <a:tc>
                  <a:txBody>
                    <a:bodyPr/>
                    <a:lstStyle/>
                    <a:p>
                      <a:pPr algn="r" rtl="1">
                        <a:spcAft>
                          <a:spcPts val="0"/>
                        </a:spcAft>
                      </a:pPr>
                      <a:r>
                        <a:rPr lang="ar-SA" sz="1000" b="1" dirty="0">
                          <a:solidFill>
                            <a:srgbClr val="000000"/>
                          </a:solidFill>
                          <a:latin typeface="Times New Roman"/>
                          <a:ea typeface="Times New Roman"/>
                          <a:cs typeface="B Titr" pitchFamily="2" charset="-78"/>
                        </a:rPr>
                        <a:t>تامین رنگ مناسب برای کلاس</a:t>
                      </a:r>
                      <a:endParaRPr lang="en-US" sz="1000" b="1" dirty="0">
                        <a:latin typeface="Times New Roman"/>
                        <a:ea typeface="Times New Roman"/>
                        <a:cs typeface="B Titr" pitchFamily="2" charset="-78"/>
                      </a:endParaRPr>
                    </a:p>
                  </a:txBody>
                  <a:tcPr marL="42284" marR="4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fa-IR" sz="1000" b="1" dirty="0" smtClean="0">
                          <a:solidFill>
                            <a:srgbClr val="000000"/>
                          </a:solidFill>
                          <a:latin typeface="Times New Roman"/>
                          <a:ea typeface="Times New Roman"/>
                          <a:cs typeface="B Titr" pitchFamily="2" charset="-78"/>
                        </a:rPr>
                        <a:t>0/90</a:t>
                      </a:r>
                      <a:endParaRPr lang="en-US" sz="1000" b="1" dirty="0">
                        <a:latin typeface="Times New Roman"/>
                        <a:ea typeface="Times New Roman"/>
                        <a:cs typeface="B Titr" pitchFamily="2" charset="-78"/>
                      </a:endParaRPr>
                    </a:p>
                  </a:txBody>
                  <a:tcPr marL="42284" marR="4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390675">
                <a:tc vMerge="1">
                  <a:txBody>
                    <a:bodyPr/>
                    <a:lstStyle/>
                    <a:p>
                      <a:pPr rtl="1"/>
                      <a:endParaRPr lang="fa-IR"/>
                    </a:p>
                  </a:txBody>
                  <a:tcPr/>
                </a:tc>
                <a:tc vMerge="1">
                  <a:txBody>
                    <a:bodyPr/>
                    <a:lstStyle/>
                    <a:p>
                      <a:pPr rtl="1"/>
                      <a:endParaRPr lang="fa-IR"/>
                    </a:p>
                  </a:txBody>
                  <a:tcPr/>
                </a:tc>
                <a:tc>
                  <a:txBody>
                    <a:bodyPr/>
                    <a:lstStyle/>
                    <a:p>
                      <a:pPr algn="r" rtl="1">
                        <a:spcAft>
                          <a:spcPts val="0"/>
                        </a:spcAft>
                      </a:pPr>
                      <a:r>
                        <a:rPr lang="ar-SA" sz="1000" b="1" dirty="0">
                          <a:solidFill>
                            <a:srgbClr val="000000"/>
                          </a:solidFill>
                          <a:latin typeface="Times New Roman"/>
                          <a:ea typeface="Times New Roman"/>
                          <a:cs typeface="B Titr" pitchFamily="2" charset="-78"/>
                        </a:rPr>
                        <a:t>تامین نور کافی و مناسب برای کلاس</a:t>
                      </a:r>
                      <a:endParaRPr lang="en-US" sz="1000" b="1" dirty="0">
                        <a:latin typeface="Times New Roman"/>
                        <a:ea typeface="Times New Roman"/>
                        <a:cs typeface="B Titr" pitchFamily="2" charset="-78"/>
                      </a:endParaRPr>
                    </a:p>
                  </a:txBody>
                  <a:tcPr marL="42284" marR="4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fa-IR" sz="1000" b="1" dirty="0" smtClean="0">
                          <a:solidFill>
                            <a:srgbClr val="000000"/>
                          </a:solidFill>
                          <a:latin typeface="Times New Roman"/>
                          <a:ea typeface="Times New Roman"/>
                          <a:cs typeface="B Titr" pitchFamily="2" charset="-78"/>
                        </a:rPr>
                        <a:t>0/88</a:t>
                      </a:r>
                      <a:endParaRPr lang="en-US" sz="1000" b="1" dirty="0">
                        <a:latin typeface="Times New Roman"/>
                        <a:ea typeface="Times New Roman"/>
                        <a:cs typeface="B Titr" pitchFamily="2" charset="-78"/>
                      </a:endParaRPr>
                    </a:p>
                  </a:txBody>
                  <a:tcPr marL="42284" marR="4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268588">
                <a:tc vMerge="1">
                  <a:txBody>
                    <a:bodyPr/>
                    <a:lstStyle/>
                    <a:p>
                      <a:pPr rtl="1"/>
                      <a:endParaRPr lang="fa-IR"/>
                    </a:p>
                  </a:txBody>
                  <a:tcPr/>
                </a:tc>
                <a:tc vMerge="1">
                  <a:txBody>
                    <a:bodyPr/>
                    <a:lstStyle/>
                    <a:p>
                      <a:pPr rtl="1"/>
                      <a:endParaRPr lang="fa-IR"/>
                    </a:p>
                  </a:txBody>
                  <a:tcPr/>
                </a:tc>
                <a:tc>
                  <a:txBody>
                    <a:bodyPr/>
                    <a:lstStyle/>
                    <a:p>
                      <a:pPr algn="r" rtl="1">
                        <a:spcAft>
                          <a:spcPts val="0"/>
                        </a:spcAft>
                      </a:pPr>
                      <a:r>
                        <a:rPr lang="ar-SA" sz="1000" b="1" dirty="0">
                          <a:solidFill>
                            <a:srgbClr val="000000"/>
                          </a:solidFill>
                          <a:latin typeface="Times New Roman"/>
                          <a:ea typeface="Times New Roman"/>
                          <a:cs typeface="B Titr" pitchFamily="2" charset="-78"/>
                        </a:rPr>
                        <a:t>ایجاد بوی مطبوع در کلاس</a:t>
                      </a:r>
                      <a:endParaRPr lang="en-US" sz="1000" b="1" dirty="0">
                        <a:latin typeface="Times New Roman"/>
                        <a:ea typeface="Times New Roman"/>
                        <a:cs typeface="B Titr" pitchFamily="2" charset="-78"/>
                      </a:endParaRPr>
                    </a:p>
                  </a:txBody>
                  <a:tcPr marL="42284" marR="4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fa-IR" sz="1000" b="1" dirty="0" smtClean="0">
                          <a:solidFill>
                            <a:srgbClr val="000000"/>
                          </a:solidFill>
                          <a:latin typeface="Times New Roman"/>
                          <a:ea typeface="Times New Roman"/>
                          <a:cs typeface="B Titr" pitchFamily="2" charset="-78"/>
                        </a:rPr>
                        <a:t>0/88</a:t>
                      </a:r>
                      <a:endParaRPr lang="en-US" sz="1000" b="1" dirty="0">
                        <a:latin typeface="Times New Roman"/>
                        <a:ea typeface="Times New Roman"/>
                        <a:cs typeface="B Titr" pitchFamily="2" charset="-78"/>
                      </a:endParaRPr>
                    </a:p>
                  </a:txBody>
                  <a:tcPr marL="42284" marR="4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390675">
                <a:tc vMerge="1">
                  <a:txBody>
                    <a:bodyPr/>
                    <a:lstStyle/>
                    <a:p>
                      <a:pPr rtl="1"/>
                      <a:endParaRPr lang="fa-IR"/>
                    </a:p>
                  </a:txBody>
                  <a:tcPr/>
                </a:tc>
                <a:tc vMerge="1">
                  <a:txBody>
                    <a:bodyPr/>
                    <a:lstStyle/>
                    <a:p>
                      <a:pPr rtl="1"/>
                      <a:endParaRPr lang="fa-IR"/>
                    </a:p>
                  </a:txBody>
                  <a:tcPr/>
                </a:tc>
                <a:tc>
                  <a:txBody>
                    <a:bodyPr/>
                    <a:lstStyle/>
                    <a:p>
                      <a:pPr algn="r" rtl="1">
                        <a:spcAft>
                          <a:spcPts val="0"/>
                        </a:spcAft>
                      </a:pPr>
                      <a:r>
                        <a:rPr lang="ar-SA" sz="1000" b="1" dirty="0">
                          <a:solidFill>
                            <a:srgbClr val="000000"/>
                          </a:solidFill>
                          <a:latin typeface="Times New Roman"/>
                          <a:ea typeface="Times New Roman"/>
                          <a:cs typeface="B Titr" pitchFamily="2" charset="-78"/>
                        </a:rPr>
                        <a:t> جلوگیری از  ورود آلودگی صوتی به کلاس</a:t>
                      </a:r>
                      <a:endParaRPr lang="en-US" sz="1000" b="1" dirty="0">
                        <a:latin typeface="Times New Roman"/>
                        <a:ea typeface="Times New Roman"/>
                        <a:cs typeface="B Titr" pitchFamily="2" charset="-78"/>
                      </a:endParaRPr>
                    </a:p>
                  </a:txBody>
                  <a:tcPr marL="42284" marR="4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fa-IR" sz="1000" b="1" dirty="0" smtClean="0">
                          <a:solidFill>
                            <a:srgbClr val="000000"/>
                          </a:solidFill>
                          <a:latin typeface="Times New Roman"/>
                          <a:ea typeface="Times New Roman"/>
                          <a:cs typeface="B Titr" pitchFamily="2" charset="-78"/>
                        </a:rPr>
                        <a:t>0/89</a:t>
                      </a:r>
                      <a:endParaRPr lang="en-US" sz="1000" b="1" dirty="0">
                        <a:latin typeface="Times New Roman"/>
                        <a:ea typeface="Times New Roman"/>
                        <a:cs typeface="B Titr" pitchFamily="2" charset="-78"/>
                      </a:endParaRPr>
                    </a:p>
                  </a:txBody>
                  <a:tcPr marL="42284" marR="4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268588">
                <a:tc vMerge="1">
                  <a:txBody>
                    <a:bodyPr/>
                    <a:lstStyle/>
                    <a:p>
                      <a:pPr rtl="1"/>
                      <a:endParaRPr lang="fa-IR"/>
                    </a:p>
                  </a:txBody>
                  <a:tcPr/>
                </a:tc>
                <a:tc vMerge="1">
                  <a:txBody>
                    <a:bodyPr/>
                    <a:lstStyle/>
                    <a:p>
                      <a:pPr rtl="1"/>
                      <a:endParaRPr lang="fa-IR"/>
                    </a:p>
                  </a:txBody>
                  <a:tcPr/>
                </a:tc>
                <a:tc>
                  <a:txBody>
                    <a:bodyPr/>
                    <a:lstStyle/>
                    <a:p>
                      <a:pPr algn="r" rtl="1">
                        <a:spcAft>
                          <a:spcPts val="0"/>
                        </a:spcAft>
                      </a:pPr>
                      <a:r>
                        <a:rPr lang="ar-SA" sz="1000" b="1" dirty="0">
                          <a:solidFill>
                            <a:srgbClr val="000000"/>
                          </a:solidFill>
                          <a:latin typeface="Times New Roman"/>
                          <a:ea typeface="Times New Roman"/>
                          <a:cs typeface="B Titr" pitchFamily="2" charset="-78"/>
                        </a:rPr>
                        <a:t> پیش بینی فضای لازم و کافی </a:t>
                      </a:r>
                      <a:endParaRPr lang="en-US" sz="1000" b="1" dirty="0">
                        <a:latin typeface="Times New Roman"/>
                        <a:ea typeface="Times New Roman"/>
                        <a:cs typeface="B Titr" pitchFamily="2" charset="-78"/>
                      </a:endParaRPr>
                    </a:p>
                  </a:txBody>
                  <a:tcPr marL="42284" marR="4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fa-IR" sz="1000" b="1" dirty="0" smtClean="0">
                          <a:solidFill>
                            <a:srgbClr val="000000"/>
                          </a:solidFill>
                          <a:latin typeface="Times New Roman"/>
                          <a:ea typeface="Times New Roman"/>
                          <a:cs typeface="B Titr" pitchFamily="2" charset="-78"/>
                        </a:rPr>
                        <a:t>0/88</a:t>
                      </a:r>
                      <a:endParaRPr lang="en-US" sz="1000" b="1" dirty="0">
                        <a:latin typeface="Times New Roman"/>
                        <a:ea typeface="Times New Roman"/>
                        <a:cs typeface="B Titr" pitchFamily="2" charset="-78"/>
                      </a:endParaRPr>
                    </a:p>
                  </a:txBody>
                  <a:tcPr marL="42284" marR="4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390675">
                <a:tc vMerge="1">
                  <a:txBody>
                    <a:bodyPr/>
                    <a:lstStyle/>
                    <a:p>
                      <a:pPr rtl="1"/>
                      <a:endParaRPr lang="fa-IR"/>
                    </a:p>
                  </a:txBody>
                  <a:tcPr/>
                </a:tc>
                <a:tc vMerge="1">
                  <a:txBody>
                    <a:bodyPr/>
                    <a:lstStyle/>
                    <a:p>
                      <a:pPr rtl="1"/>
                      <a:endParaRPr lang="fa-IR"/>
                    </a:p>
                  </a:txBody>
                  <a:tcPr/>
                </a:tc>
                <a:tc>
                  <a:txBody>
                    <a:bodyPr/>
                    <a:lstStyle/>
                    <a:p>
                      <a:pPr algn="r" rtl="1">
                        <a:spcAft>
                          <a:spcPts val="0"/>
                        </a:spcAft>
                      </a:pPr>
                      <a:r>
                        <a:rPr lang="ar-SA" sz="1000" b="1" dirty="0">
                          <a:solidFill>
                            <a:srgbClr val="000000"/>
                          </a:solidFill>
                          <a:latin typeface="Times New Roman"/>
                          <a:ea typeface="Times New Roman"/>
                          <a:cs typeface="B Titr" pitchFamily="2" charset="-78"/>
                        </a:rPr>
                        <a:t>چینش مناسب  صندلی ها درکلاس </a:t>
                      </a:r>
                      <a:endParaRPr lang="en-US" sz="1000" b="1" dirty="0">
                        <a:latin typeface="Times New Roman"/>
                        <a:ea typeface="Times New Roman"/>
                        <a:cs typeface="B Titr" pitchFamily="2" charset="-78"/>
                      </a:endParaRPr>
                    </a:p>
                  </a:txBody>
                  <a:tcPr marL="42284" marR="4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fa-IR" sz="1000" b="1" dirty="0" smtClean="0">
                          <a:solidFill>
                            <a:srgbClr val="000000"/>
                          </a:solidFill>
                          <a:latin typeface="Times New Roman"/>
                          <a:ea typeface="Times New Roman"/>
                          <a:cs typeface="B Titr" pitchFamily="2" charset="-78"/>
                        </a:rPr>
                        <a:t>0/90</a:t>
                      </a:r>
                      <a:endParaRPr lang="en-US" sz="1000" b="1" dirty="0">
                        <a:latin typeface="Times New Roman"/>
                        <a:ea typeface="Times New Roman"/>
                        <a:cs typeface="B Titr" pitchFamily="2" charset="-78"/>
                      </a:endParaRPr>
                    </a:p>
                  </a:txBody>
                  <a:tcPr marL="42284" marR="4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390675">
                <a:tc vMerge="1">
                  <a:txBody>
                    <a:bodyPr/>
                    <a:lstStyle/>
                    <a:p>
                      <a:pPr rtl="1"/>
                      <a:endParaRPr lang="fa-IR"/>
                    </a:p>
                  </a:txBody>
                  <a:tcPr/>
                </a:tc>
                <a:tc vMerge="1">
                  <a:txBody>
                    <a:bodyPr/>
                    <a:lstStyle/>
                    <a:p>
                      <a:pPr rtl="1"/>
                      <a:endParaRPr lang="fa-IR"/>
                    </a:p>
                  </a:txBody>
                  <a:tcPr/>
                </a:tc>
                <a:tc>
                  <a:txBody>
                    <a:bodyPr/>
                    <a:lstStyle/>
                    <a:p>
                      <a:pPr algn="r" rtl="1">
                        <a:spcAft>
                          <a:spcPts val="0"/>
                        </a:spcAft>
                      </a:pPr>
                      <a:r>
                        <a:rPr lang="ar-SA" sz="1000" b="1" dirty="0">
                          <a:solidFill>
                            <a:srgbClr val="000000"/>
                          </a:solidFill>
                          <a:latin typeface="Times New Roman"/>
                          <a:ea typeface="Times New Roman"/>
                          <a:cs typeface="B Titr" pitchFamily="2" charset="-78"/>
                        </a:rPr>
                        <a:t>جالب و جذاب نمودن نمای داخل کلاس </a:t>
                      </a:r>
                      <a:endParaRPr lang="en-US" sz="1000" b="1" dirty="0">
                        <a:latin typeface="Times New Roman"/>
                        <a:ea typeface="Times New Roman"/>
                        <a:cs typeface="B Titr" pitchFamily="2" charset="-78"/>
                      </a:endParaRPr>
                    </a:p>
                  </a:txBody>
                  <a:tcPr marL="42284" marR="4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fa-IR" sz="1000" b="1" dirty="0" smtClean="0">
                          <a:solidFill>
                            <a:srgbClr val="000000"/>
                          </a:solidFill>
                          <a:latin typeface="Times New Roman"/>
                          <a:ea typeface="Times New Roman"/>
                          <a:cs typeface="B Titr" pitchFamily="2" charset="-78"/>
                        </a:rPr>
                        <a:t>0/92</a:t>
                      </a:r>
                      <a:endParaRPr lang="en-US" sz="1000" b="1" dirty="0">
                        <a:latin typeface="Times New Roman"/>
                        <a:ea typeface="Times New Roman"/>
                        <a:cs typeface="B Titr" pitchFamily="2" charset="-78"/>
                      </a:endParaRPr>
                    </a:p>
                  </a:txBody>
                  <a:tcPr marL="42284" marR="4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664424">
                <a:tc vMerge="1">
                  <a:txBody>
                    <a:bodyPr/>
                    <a:lstStyle/>
                    <a:p>
                      <a:pPr rtl="1"/>
                      <a:endParaRPr lang="fa-IR"/>
                    </a:p>
                  </a:txBody>
                  <a:tcPr/>
                </a:tc>
                <a:tc vMerge="1">
                  <a:txBody>
                    <a:bodyPr/>
                    <a:lstStyle/>
                    <a:p>
                      <a:pPr rtl="1"/>
                      <a:endParaRPr lang="fa-IR"/>
                    </a:p>
                  </a:txBody>
                  <a:tcPr/>
                </a:tc>
                <a:tc>
                  <a:txBody>
                    <a:bodyPr/>
                    <a:lstStyle/>
                    <a:p>
                      <a:pPr algn="r" rtl="1">
                        <a:spcAft>
                          <a:spcPts val="0"/>
                        </a:spcAft>
                      </a:pPr>
                      <a:r>
                        <a:rPr lang="ar-SA" sz="1000" b="1" dirty="0">
                          <a:solidFill>
                            <a:srgbClr val="000000"/>
                          </a:solidFill>
                          <a:latin typeface="Times New Roman"/>
                          <a:ea typeface="Times New Roman"/>
                          <a:cs typeface="B Titr" pitchFamily="2" charset="-78"/>
                        </a:rPr>
                        <a:t>تامین  تجهیزات ، فناوری  و منابع اطلاعاتی مورد نیاز در کلاس</a:t>
                      </a:r>
                      <a:endParaRPr lang="en-US" sz="1000" b="1" dirty="0">
                        <a:latin typeface="Times New Roman"/>
                        <a:ea typeface="Times New Roman"/>
                        <a:cs typeface="B Titr" pitchFamily="2" charset="-78"/>
                      </a:endParaRPr>
                    </a:p>
                  </a:txBody>
                  <a:tcPr marL="42284" marR="4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fa-IR" sz="1000" b="1" dirty="0" smtClean="0">
                          <a:solidFill>
                            <a:srgbClr val="000000"/>
                          </a:solidFill>
                          <a:latin typeface="Times New Roman"/>
                          <a:ea typeface="Times New Roman"/>
                          <a:cs typeface="B Titr" pitchFamily="2" charset="-78"/>
                        </a:rPr>
                        <a:t>0/83</a:t>
                      </a:r>
                      <a:endParaRPr lang="en-US" sz="1000" b="1" dirty="0">
                        <a:latin typeface="Times New Roman"/>
                        <a:ea typeface="Times New Roman"/>
                        <a:cs typeface="B Titr" pitchFamily="2" charset="-78"/>
                      </a:endParaRPr>
                    </a:p>
                  </a:txBody>
                  <a:tcPr marL="42284" marR="4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
        <p:nvSpPr>
          <p:cNvPr id="26625" name="Rectangle 1"/>
          <p:cNvSpPr>
            <a:spLocks noChangeArrowheads="1"/>
          </p:cNvSpPr>
          <p:nvPr/>
        </p:nvSpPr>
        <p:spPr bwMode="auto">
          <a:xfrm>
            <a:off x="2209800" y="1"/>
            <a:ext cx="54864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endParaRPr kumimoji="0" lang="fa-IR" sz="1200" b="1" i="0" u="none" strike="noStrike" cap="none" normalizeH="0" baseline="0" dirty="0" smtClean="0" bmk="_Toc280134813">
              <a:ln>
                <a:noFill/>
              </a:ln>
              <a:solidFill>
                <a:schemeClr val="tx1"/>
              </a:solidFill>
              <a:effectLst/>
              <a:latin typeface="Arial" pitchFamily="34" charset="0"/>
              <a:ea typeface="Times New Roman" pitchFamily="18" charset="0"/>
              <a:cs typeface="B Nazanin" pitchFamily="2" charset="-78"/>
            </a:endParaRPr>
          </a:p>
          <a:p>
            <a:pPr marL="0" marR="0" lvl="0" indent="0" algn="l" defTabSz="914400" rtl="1" eaLnBrk="1" fontAlgn="base" latinLnBrk="0" hangingPunct="1">
              <a:lnSpc>
                <a:spcPct val="100000"/>
              </a:lnSpc>
              <a:spcBef>
                <a:spcPct val="0"/>
              </a:spcBef>
              <a:spcAft>
                <a:spcPct val="0"/>
              </a:spcAft>
              <a:buClrTx/>
              <a:buSzTx/>
              <a:buFontTx/>
              <a:buNone/>
              <a:tabLst/>
            </a:pPr>
            <a:endParaRPr lang="fa-IR" sz="1200" b="1" dirty="0" smtClean="0" bmk="_Toc280134813">
              <a:latin typeface="Arial" pitchFamily="34" charset="0"/>
              <a:ea typeface="Times New Roman" pitchFamily="18" charset="0"/>
              <a:cs typeface="B Nazanin" pitchFamily="2" charset="-78"/>
            </a:endParaRPr>
          </a:p>
          <a:p>
            <a:pPr marL="0" marR="0" lvl="0" indent="0" algn="l"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bmk="_Toc280134813">
                <a:ln>
                  <a:noFill/>
                </a:ln>
                <a:solidFill>
                  <a:srgbClr val="FF0000"/>
                </a:solidFill>
                <a:effectLst/>
                <a:latin typeface="Arial" pitchFamily="34" charset="0"/>
                <a:ea typeface="Times New Roman" pitchFamily="18" charset="0"/>
                <a:cs typeface="B Nazanin" pitchFamily="2" charset="-78"/>
              </a:rPr>
              <a:t>               </a:t>
            </a:r>
            <a:r>
              <a:rPr kumimoji="0" lang="fa-IR" sz="1400" b="1" i="0" u="none" strike="noStrike" cap="none" normalizeH="0" baseline="0" dirty="0" smtClean="0" bmk="_Toc280134813">
                <a:ln>
                  <a:noFill/>
                </a:ln>
                <a:solidFill>
                  <a:srgbClr val="FF0000"/>
                </a:solidFill>
                <a:effectLst/>
                <a:latin typeface="Arial" pitchFamily="34" charset="0"/>
                <a:ea typeface="Times New Roman" pitchFamily="18" charset="0"/>
                <a:cs typeface="B Titr" pitchFamily="2" charset="-78"/>
              </a:rPr>
              <a:t>نتایج</a:t>
            </a:r>
            <a:r>
              <a:rPr kumimoji="0" lang="fa-IR" sz="1400" b="1" i="0" u="none" strike="noStrike" cap="none" normalizeH="0" dirty="0" smtClean="0" bmk="_Toc280134813">
                <a:ln>
                  <a:noFill/>
                </a:ln>
                <a:solidFill>
                  <a:srgbClr val="FF0000"/>
                </a:solidFill>
                <a:effectLst/>
                <a:latin typeface="Arial" pitchFamily="34" charset="0"/>
                <a:ea typeface="Times New Roman" pitchFamily="18" charset="0"/>
                <a:cs typeface="B Titr" pitchFamily="2" charset="-78"/>
              </a:rPr>
              <a:t> تحلیل عامل مرتبه دوم:</a:t>
            </a:r>
            <a:r>
              <a:rPr kumimoji="0" lang="ar-SA" sz="1400" b="1" i="0" u="none" strike="noStrike" cap="none" normalizeH="0" baseline="0" dirty="0" smtClean="0" bmk="_Toc280134813">
                <a:ln>
                  <a:noFill/>
                </a:ln>
                <a:solidFill>
                  <a:srgbClr val="FF0000"/>
                </a:solidFill>
                <a:effectLst/>
                <a:latin typeface="Arial" pitchFamily="34" charset="0"/>
                <a:ea typeface="Times New Roman" pitchFamily="18" charset="0"/>
                <a:cs typeface="B Titr" pitchFamily="2" charset="-78"/>
              </a:rPr>
              <a:t> بار عاملی هر یک ازنشانگرها روی ملاک ها</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Oval 3"/>
          <p:cNvSpPr/>
          <p:nvPr/>
        </p:nvSpPr>
        <p:spPr>
          <a:xfrm rot="19074672">
            <a:off x="-173128" y="312285"/>
            <a:ext cx="1547096" cy="533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dirty="0" smtClean="0">
                <a:cs typeface="Nazanin" pitchFamily="2" charset="-78"/>
              </a:rPr>
              <a:t>یافته های بخش کمی </a:t>
            </a:r>
            <a:endParaRPr lang="en-US" dirty="0">
              <a:cs typeface="Nazanin" pitchFamily="2" charset="-78"/>
            </a:endParaRPr>
          </a:p>
        </p:txBody>
      </p:sp>
      <p:sp>
        <p:nvSpPr>
          <p:cNvPr id="5" name="TextBox 4"/>
          <p:cNvSpPr txBox="1"/>
          <p:nvPr/>
        </p:nvSpPr>
        <p:spPr>
          <a:xfrm>
            <a:off x="8153400" y="228600"/>
            <a:ext cx="685800" cy="523220"/>
          </a:xfrm>
          <a:prstGeom prst="rect">
            <a:avLst/>
          </a:prstGeom>
          <a:noFill/>
        </p:spPr>
        <p:txBody>
          <a:bodyPr wrap="square" rtlCol="1">
            <a:spAutoFit/>
          </a:bodyPr>
          <a:lstStyle/>
          <a:p>
            <a:r>
              <a:rPr lang="fa-IR" sz="2800" dirty="0" smtClean="0">
                <a:solidFill>
                  <a:srgbClr val="FF0000"/>
                </a:solidFill>
                <a:cs typeface="B Titr" panose="00000700000000000000" pitchFamily="2" charset="-78"/>
              </a:rPr>
              <a:t>27</a:t>
            </a:r>
            <a:endParaRPr lang="fa-IR" sz="2800" dirty="0">
              <a:solidFill>
                <a:srgbClr val="FF0000"/>
              </a:solidFill>
              <a:cs typeface="B Titr" panose="00000700000000000000" pitchFamily="2" charset="-78"/>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6625"/>
                                        </p:tgtEl>
                                        <p:attrNameLst>
                                          <p:attrName>style.visibility</p:attrName>
                                        </p:attrNameLst>
                                      </p:cBhvr>
                                      <p:to>
                                        <p:strVal val="visible"/>
                                      </p:to>
                                    </p:set>
                                    <p:animEffect transition="in" filter="diamond(in)">
                                      <p:cBhvr>
                                        <p:cTn id="7" dur="2000"/>
                                        <p:tgtEl>
                                          <p:spTgt spid="26625"/>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plus(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25334444"/>
              </p:ext>
            </p:extLst>
          </p:nvPr>
        </p:nvGraphicFramePr>
        <p:xfrm>
          <a:off x="0" y="0"/>
          <a:ext cx="9172800" cy="6463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p:cNvPicPr>
            <a:picLocks noChangeAspect="1"/>
          </p:cNvPicPr>
          <p:nvPr/>
        </p:nvPicPr>
        <p:blipFill>
          <a:blip r:embed="rId7" cstate="print"/>
          <a:stretch>
            <a:fillRect/>
          </a:stretch>
        </p:blipFill>
        <p:spPr>
          <a:xfrm>
            <a:off x="0" y="-73210"/>
            <a:ext cx="1591194" cy="1365622"/>
          </a:xfrm>
          <a:prstGeom prst="rect">
            <a:avLst/>
          </a:prstGeom>
        </p:spPr>
      </p:pic>
      <p:sp>
        <p:nvSpPr>
          <p:cNvPr id="5" name="TextBox 4"/>
          <p:cNvSpPr txBox="1"/>
          <p:nvPr/>
        </p:nvSpPr>
        <p:spPr>
          <a:xfrm>
            <a:off x="8001000" y="228600"/>
            <a:ext cx="762000" cy="584775"/>
          </a:xfrm>
          <a:prstGeom prst="rect">
            <a:avLst/>
          </a:prstGeom>
          <a:noFill/>
        </p:spPr>
        <p:txBody>
          <a:bodyPr wrap="square" rtlCol="1">
            <a:spAutoFit/>
          </a:bodyPr>
          <a:lstStyle/>
          <a:p>
            <a:r>
              <a:rPr lang="fa-IR" sz="3200" dirty="0" smtClean="0">
                <a:solidFill>
                  <a:srgbClr val="FF0000"/>
                </a:solidFill>
                <a:cs typeface="B Titr" panose="00000700000000000000" pitchFamily="2" charset="-78"/>
              </a:rPr>
              <a:t>28</a:t>
            </a:r>
            <a:endParaRPr lang="fa-IR" sz="3200" dirty="0">
              <a:solidFill>
                <a:srgbClr val="FF0000"/>
              </a:solidFill>
              <a:cs typeface="B Titr" panose="00000700000000000000" pitchFamily="2" charset="-78"/>
            </a:endParaRPr>
          </a:p>
        </p:txBody>
      </p:sp>
    </p:spTree>
    <p:extLst>
      <p:ext uri="{BB962C8B-B14F-4D97-AF65-F5344CB8AC3E}">
        <p14:creationId xmlns:p14="http://schemas.microsoft.com/office/powerpoint/2010/main" val="27398978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4">
                                            <p:graphicEl>
                                              <a:dgm id="{6DD485AC-9278-4120-9FAC-EF6170C0F13F}"/>
                                            </p:graphicEl>
                                          </p:spTgt>
                                        </p:tgtEl>
                                        <p:attrNameLst>
                                          <p:attrName>r</p:attrName>
                                        </p:attrNameLst>
                                      </p:cBhvr>
                                    </p:animRot>
                                    <p:animRot by="-240000">
                                      <p:cBhvr>
                                        <p:cTn id="7" dur="200" fill="hold">
                                          <p:stCondLst>
                                            <p:cond delay="200"/>
                                          </p:stCondLst>
                                        </p:cTn>
                                        <p:tgtEl>
                                          <p:spTgt spid="4">
                                            <p:graphicEl>
                                              <a:dgm id="{6DD485AC-9278-4120-9FAC-EF6170C0F13F}"/>
                                            </p:graphicEl>
                                          </p:spTgt>
                                        </p:tgtEl>
                                        <p:attrNameLst>
                                          <p:attrName>r</p:attrName>
                                        </p:attrNameLst>
                                      </p:cBhvr>
                                    </p:animRot>
                                    <p:animRot by="240000">
                                      <p:cBhvr>
                                        <p:cTn id="8" dur="200" fill="hold">
                                          <p:stCondLst>
                                            <p:cond delay="400"/>
                                          </p:stCondLst>
                                        </p:cTn>
                                        <p:tgtEl>
                                          <p:spTgt spid="4">
                                            <p:graphicEl>
                                              <a:dgm id="{6DD485AC-9278-4120-9FAC-EF6170C0F13F}"/>
                                            </p:graphicEl>
                                          </p:spTgt>
                                        </p:tgtEl>
                                        <p:attrNameLst>
                                          <p:attrName>r</p:attrName>
                                        </p:attrNameLst>
                                      </p:cBhvr>
                                    </p:animRot>
                                    <p:animRot by="-240000">
                                      <p:cBhvr>
                                        <p:cTn id="9" dur="200" fill="hold">
                                          <p:stCondLst>
                                            <p:cond delay="600"/>
                                          </p:stCondLst>
                                        </p:cTn>
                                        <p:tgtEl>
                                          <p:spTgt spid="4">
                                            <p:graphicEl>
                                              <a:dgm id="{6DD485AC-9278-4120-9FAC-EF6170C0F13F}"/>
                                            </p:graphicEl>
                                          </p:spTgt>
                                        </p:tgtEl>
                                        <p:attrNameLst>
                                          <p:attrName>r</p:attrName>
                                        </p:attrNameLst>
                                      </p:cBhvr>
                                    </p:animRot>
                                    <p:animRot by="120000">
                                      <p:cBhvr>
                                        <p:cTn id="10" dur="200" fill="hold">
                                          <p:stCondLst>
                                            <p:cond delay="800"/>
                                          </p:stCondLst>
                                        </p:cTn>
                                        <p:tgtEl>
                                          <p:spTgt spid="4">
                                            <p:graphicEl>
                                              <a:dgm id="{6DD485AC-9278-4120-9FAC-EF6170C0F13F}"/>
                                            </p:graphicEl>
                                          </p:spTgt>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4">
                                            <p:graphicEl>
                                              <a:dgm id="{4352CD24-79AD-4083-89DF-C69286F09E54}"/>
                                            </p:graphicEl>
                                          </p:spTgt>
                                        </p:tgtEl>
                                        <p:attrNameLst>
                                          <p:attrName>r</p:attrName>
                                        </p:attrNameLst>
                                      </p:cBhvr>
                                    </p:animRot>
                                    <p:animRot by="-240000">
                                      <p:cBhvr>
                                        <p:cTn id="13" dur="200" fill="hold">
                                          <p:stCondLst>
                                            <p:cond delay="200"/>
                                          </p:stCondLst>
                                        </p:cTn>
                                        <p:tgtEl>
                                          <p:spTgt spid="4">
                                            <p:graphicEl>
                                              <a:dgm id="{4352CD24-79AD-4083-89DF-C69286F09E54}"/>
                                            </p:graphicEl>
                                          </p:spTgt>
                                        </p:tgtEl>
                                        <p:attrNameLst>
                                          <p:attrName>r</p:attrName>
                                        </p:attrNameLst>
                                      </p:cBhvr>
                                    </p:animRot>
                                    <p:animRot by="240000">
                                      <p:cBhvr>
                                        <p:cTn id="14" dur="200" fill="hold">
                                          <p:stCondLst>
                                            <p:cond delay="400"/>
                                          </p:stCondLst>
                                        </p:cTn>
                                        <p:tgtEl>
                                          <p:spTgt spid="4">
                                            <p:graphicEl>
                                              <a:dgm id="{4352CD24-79AD-4083-89DF-C69286F09E54}"/>
                                            </p:graphicEl>
                                          </p:spTgt>
                                        </p:tgtEl>
                                        <p:attrNameLst>
                                          <p:attrName>r</p:attrName>
                                        </p:attrNameLst>
                                      </p:cBhvr>
                                    </p:animRot>
                                    <p:animRot by="-240000">
                                      <p:cBhvr>
                                        <p:cTn id="15" dur="200" fill="hold">
                                          <p:stCondLst>
                                            <p:cond delay="600"/>
                                          </p:stCondLst>
                                        </p:cTn>
                                        <p:tgtEl>
                                          <p:spTgt spid="4">
                                            <p:graphicEl>
                                              <a:dgm id="{4352CD24-79AD-4083-89DF-C69286F09E54}"/>
                                            </p:graphicEl>
                                          </p:spTgt>
                                        </p:tgtEl>
                                        <p:attrNameLst>
                                          <p:attrName>r</p:attrName>
                                        </p:attrNameLst>
                                      </p:cBhvr>
                                    </p:animRot>
                                    <p:animRot by="120000">
                                      <p:cBhvr>
                                        <p:cTn id="16" dur="200" fill="hold">
                                          <p:stCondLst>
                                            <p:cond delay="800"/>
                                          </p:stCondLst>
                                        </p:cTn>
                                        <p:tgtEl>
                                          <p:spTgt spid="4">
                                            <p:graphicEl>
                                              <a:dgm id="{4352CD24-79AD-4083-89DF-C69286F09E54}"/>
                                            </p:graphicEl>
                                          </p:spTgt>
                                        </p:tgtEl>
                                        <p:attrNameLst>
                                          <p:attrName>r</p:attrName>
                                        </p:attrNameLst>
                                      </p:cBhvr>
                                    </p:animRot>
                                  </p:childTnLst>
                                </p:cTn>
                              </p:par>
                              <p:par>
                                <p:cTn id="17" presetID="32" presetClass="emph" presetSubtype="0" fill="hold" grpId="0" nodeType="withEffect">
                                  <p:stCondLst>
                                    <p:cond delay="0"/>
                                  </p:stCondLst>
                                  <p:childTnLst>
                                    <p:animRot by="120000">
                                      <p:cBhvr>
                                        <p:cTn id="18" dur="100" fill="hold">
                                          <p:stCondLst>
                                            <p:cond delay="0"/>
                                          </p:stCondLst>
                                        </p:cTn>
                                        <p:tgtEl>
                                          <p:spTgt spid="4">
                                            <p:graphicEl>
                                              <a:dgm id="{A88D5B7B-4D51-4BEC-AFEB-E977FD4D6A28}"/>
                                            </p:graphicEl>
                                          </p:spTgt>
                                        </p:tgtEl>
                                        <p:attrNameLst>
                                          <p:attrName>r</p:attrName>
                                        </p:attrNameLst>
                                      </p:cBhvr>
                                    </p:animRot>
                                    <p:animRot by="-240000">
                                      <p:cBhvr>
                                        <p:cTn id="19" dur="200" fill="hold">
                                          <p:stCondLst>
                                            <p:cond delay="200"/>
                                          </p:stCondLst>
                                        </p:cTn>
                                        <p:tgtEl>
                                          <p:spTgt spid="4">
                                            <p:graphicEl>
                                              <a:dgm id="{A88D5B7B-4D51-4BEC-AFEB-E977FD4D6A28}"/>
                                            </p:graphicEl>
                                          </p:spTgt>
                                        </p:tgtEl>
                                        <p:attrNameLst>
                                          <p:attrName>r</p:attrName>
                                        </p:attrNameLst>
                                      </p:cBhvr>
                                    </p:animRot>
                                    <p:animRot by="240000">
                                      <p:cBhvr>
                                        <p:cTn id="20" dur="200" fill="hold">
                                          <p:stCondLst>
                                            <p:cond delay="400"/>
                                          </p:stCondLst>
                                        </p:cTn>
                                        <p:tgtEl>
                                          <p:spTgt spid="4">
                                            <p:graphicEl>
                                              <a:dgm id="{A88D5B7B-4D51-4BEC-AFEB-E977FD4D6A28}"/>
                                            </p:graphicEl>
                                          </p:spTgt>
                                        </p:tgtEl>
                                        <p:attrNameLst>
                                          <p:attrName>r</p:attrName>
                                        </p:attrNameLst>
                                      </p:cBhvr>
                                    </p:animRot>
                                    <p:animRot by="-240000">
                                      <p:cBhvr>
                                        <p:cTn id="21" dur="200" fill="hold">
                                          <p:stCondLst>
                                            <p:cond delay="600"/>
                                          </p:stCondLst>
                                        </p:cTn>
                                        <p:tgtEl>
                                          <p:spTgt spid="4">
                                            <p:graphicEl>
                                              <a:dgm id="{A88D5B7B-4D51-4BEC-AFEB-E977FD4D6A28}"/>
                                            </p:graphicEl>
                                          </p:spTgt>
                                        </p:tgtEl>
                                        <p:attrNameLst>
                                          <p:attrName>r</p:attrName>
                                        </p:attrNameLst>
                                      </p:cBhvr>
                                    </p:animRot>
                                    <p:animRot by="120000">
                                      <p:cBhvr>
                                        <p:cTn id="22" dur="200" fill="hold">
                                          <p:stCondLst>
                                            <p:cond delay="800"/>
                                          </p:stCondLst>
                                        </p:cTn>
                                        <p:tgtEl>
                                          <p:spTgt spid="4">
                                            <p:graphicEl>
                                              <a:dgm id="{A88D5B7B-4D51-4BEC-AFEB-E977FD4D6A28}"/>
                                            </p:graphicEl>
                                          </p:spTgt>
                                        </p:tgtEl>
                                        <p:attrNameLst>
                                          <p:attrName>r</p:attrName>
                                        </p:attrNameLst>
                                      </p:cBhvr>
                                    </p:animRot>
                                  </p:childTnLst>
                                </p:cTn>
                              </p:par>
                              <p:par>
                                <p:cTn id="23" presetID="32" presetClass="emph" presetSubtype="0" fill="hold" grpId="0" nodeType="withEffect">
                                  <p:stCondLst>
                                    <p:cond delay="0"/>
                                  </p:stCondLst>
                                  <p:childTnLst>
                                    <p:animRot by="120000">
                                      <p:cBhvr>
                                        <p:cTn id="24" dur="100" fill="hold">
                                          <p:stCondLst>
                                            <p:cond delay="0"/>
                                          </p:stCondLst>
                                        </p:cTn>
                                        <p:tgtEl>
                                          <p:spTgt spid="4">
                                            <p:graphicEl>
                                              <a:dgm id="{81621D8D-CDDC-4A73-87F0-95E7694A4FAB}"/>
                                            </p:graphicEl>
                                          </p:spTgt>
                                        </p:tgtEl>
                                        <p:attrNameLst>
                                          <p:attrName>r</p:attrName>
                                        </p:attrNameLst>
                                      </p:cBhvr>
                                    </p:animRot>
                                    <p:animRot by="-240000">
                                      <p:cBhvr>
                                        <p:cTn id="25" dur="200" fill="hold">
                                          <p:stCondLst>
                                            <p:cond delay="200"/>
                                          </p:stCondLst>
                                        </p:cTn>
                                        <p:tgtEl>
                                          <p:spTgt spid="4">
                                            <p:graphicEl>
                                              <a:dgm id="{81621D8D-CDDC-4A73-87F0-95E7694A4FAB}"/>
                                            </p:graphicEl>
                                          </p:spTgt>
                                        </p:tgtEl>
                                        <p:attrNameLst>
                                          <p:attrName>r</p:attrName>
                                        </p:attrNameLst>
                                      </p:cBhvr>
                                    </p:animRot>
                                    <p:animRot by="240000">
                                      <p:cBhvr>
                                        <p:cTn id="26" dur="200" fill="hold">
                                          <p:stCondLst>
                                            <p:cond delay="400"/>
                                          </p:stCondLst>
                                        </p:cTn>
                                        <p:tgtEl>
                                          <p:spTgt spid="4">
                                            <p:graphicEl>
                                              <a:dgm id="{81621D8D-CDDC-4A73-87F0-95E7694A4FAB}"/>
                                            </p:graphicEl>
                                          </p:spTgt>
                                        </p:tgtEl>
                                        <p:attrNameLst>
                                          <p:attrName>r</p:attrName>
                                        </p:attrNameLst>
                                      </p:cBhvr>
                                    </p:animRot>
                                    <p:animRot by="-240000">
                                      <p:cBhvr>
                                        <p:cTn id="27" dur="200" fill="hold">
                                          <p:stCondLst>
                                            <p:cond delay="600"/>
                                          </p:stCondLst>
                                        </p:cTn>
                                        <p:tgtEl>
                                          <p:spTgt spid="4">
                                            <p:graphicEl>
                                              <a:dgm id="{81621D8D-CDDC-4A73-87F0-95E7694A4FAB}"/>
                                            </p:graphicEl>
                                          </p:spTgt>
                                        </p:tgtEl>
                                        <p:attrNameLst>
                                          <p:attrName>r</p:attrName>
                                        </p:attrNameLst>
                                      </p:cBhvr>
                                    </p:animRot>
                                    <p:animRot by="120000">
                                      <p:cBhvr>
                                        <p:cTn id="28" dur="200" fill="hold">
                                          <p:stCondLst>
                                            <p:cond delay="800"/>
                                          </p:stCondLst>
                                        </p:cTn>
                                        <p:tgtEl>
                                          <p:spTgt spid="4">
                                            <p:graphicEl>
                                              <a:dgm id="{81621D8D-CDDC-4A73-87F0-95E7694A4FAB}"/>
                                            </p:graphicEl>
                                          </p:spTgt>
                                        </p:tgtEl>
                                        <p:attrNameLst>
                                          <p:attrName>r</p:attrName>
                                        </p:attrNameLst>
                                      </p:cBhvr>
                                    </p:animRot>
                                  </p:childTnLst>
                                </p:cTn>
                              </p:par>
                              <p:par>
                                <p:cTn id="29" presetID="32" presetClass="emph" presetSubtype="0" fill="hold" grpId="0" nodeType="withEffect">
                                  <p:stCondLst>
                                    <p:cond delay="0"/>
                                  </p:stCondLst>
                                  <p:childTnLst>
                                    <p:animRot by="120000">
                                      <p:cBhvr>
                                        <p:cTn id="30" dur="100" fill="hold">
                                          <p:stCondLst>
                                            <p:cond delay="0"/>
                                          </p:stCondLst>
                                        </p:cTn>
                                        <p:tgtEl>
                                          <p:spTgt spid="4">
                                            <p:graphicEl>
                                              <a:dgm id="{F6577014-1975-4306-ACBB-F5D86A2A5CF2}"/>
                                            </p:graphicEl>
                                          </p:spTgt>
                                        </p:tgtEl>
                                        <p:attrNameLst>
                                          <p:attrName>r</p:attrName>
                                        </p:attrNameLst>
                                      </p:cBhvr>
                                    </p:animRot>
                                    <p:animRot by="-240000">
                                      <p:cBhvr>
                                        <p:cTn id="31" dur="200" fill="hold">
                                          <p:stCondLst>
                                            <p:cond delay="200"/>
                                          </p:stCondLst>
                                        </p:cTn>
                                        <p:tgtEl>
                                          <p:spTgt spid="4">
                                            <p:graphicEl>
                                              <a:dgm id="{F6577014-1975-4306-ACBB-F5D86A2A5CF2}"/>
                                            </p:graphicEl>
                                          </p:spTgt>
                                        </p:tgtEl>
                                        <p:attrNameLst>
                                          <p:attrName>r</p:attrName>
                                        </p:attrNameLst>
                                      </p:cBhvr>
                                    </p:animRot>
                                    <p:animRot by="240000">
                                      <p:cBhvr>
                                        <p:cTn id="32" dur="200" fill="hold">
                                          <p:stCondLst>
                                            <p:cond delay="400"/>
                                          </p:stCondLst>
                                        </p:cTn>
                                        <p:tgtEl>
                                          <p:spTgt spid="4">
                                            <p:graphicEl>
                                              <a:dgm id="{F6577014-1975-4306-ACBB-F5D86A2A5CF2}"/>
                                            </p:graphicEl>
                                          </p:spTgt>
                                        </p:tgtEl>
                                        <p:attrNameLst>
                                          <p:attrName>r</p:attrName>
                                        </p:attrNameLst>
                                      </p:cBhvr>
                                    </p:animRot>
                                    <p:animRot by="-240000">
                                      <p:cBhvr>
                                        <p:cTn id="33" dur="200" fill="hold">
                                          <p:stCondLst>
                                            <p:cond delay="600"/>
                                          </p:stCondLst>
                                        </p:cTn>
                                        <p:tgtEl>
                                          <p:spTgt spid="4">
                                            <p:graphicEl>
                                              <a:dgm id="{F6577014-1975-4306-ACBB-F5D86A2A5CF2}"/>
                                            </p:graphicEl>
                                          </p:spTgt>
                                        </p:tgtEl>
                                        <p:attrNameLst>
                                          <p:attrName>r</p:attrName>
                                        </p:attrNameLst>
                                      </p:cBhvr>
                                    </p:animRot>
                                    <p:animRot by="120000">
                                      <p:cBhvr>
                                        <p:cTn id="34" dur="200" fill="hold">
                                          <p:stCondLst>
                                            <p:cond delay="800"/>
                                          </p:stCondLst>
                                        </p:cTn>
                                        <p:tgtEl>
                                          <p:spTgt spid="4">
                                            <p:graphicEl>
                                              <a:dgm id="{F6577014-1975-4306-ACBB-F5D86A2A5CF2}"/>
                                            </p:graphicEl>
                                          </p:spTgt>
                                        </p:tgtEl>
                                        <p:attrNameLst>
                                          <p:attrName>r</p:attrName>
                                        </p:attrNameLst>
                                      </p:cBhvr>
                                    </p:animRot>
                                  </p:childTnLst>
                                </p:cTn>
                              </p:par>
                              <p:par>
                                <p:cTn id="35" presetID="32" presetClass="emph" presetSubtype="0" fill="hold" grpId="0" nodeType="withEffect">
                                  <p:stCondLst>
                                    <p:cond delay="0"/>
                                  </p:stCondLst>
                                  <p:childTnLst>
                                    <p:animRot by="120000">
                                      <p:cBhvr>
                                        <p:cTn id="36" dur="100" fill="hold">
                                          <p:stCondLst>
                                            <p:cond delay="0"/>
                                          </p:stCondLst>
                                        </p:cTn>
                                        <p:tgtEl>
                                          <p:spTgt spid="4">
                                            <p:graphicEl>
                                              <a:dgm id="{E9FE4DA6-7695-4719-8871-2FE0CD67D458}"/>
                                            </p:graphicEl>
                                          </p:spTgt>
                                        </p:tgtEl>
                                        <p:attrNameLst>
                                          <p:attrName>r</p:attrName>
                                        </p:attrNameLst>
                                      </p:cBhvr>
                                    </p:animRot>
                                    <p:animRot by="-240000">
                                      <p:cBhvr>
                                        <p:cTn id="37" dur="200" fill="hold">
                                          <p:stCondLst>
                                            <p:cond delay="200"/>
                                          </p:stCondLst>
                                        </p:cTn>
                                        <p:tgtEl>
                                          <p:spTgt spid="4">
                                            <p:graphicEl>
                                              <a:dgm id="{E9FE4DA6-7695-4719-8871-2FE0CD67D458}"/>
                                            </p:graphicEl>
                                          </p:spTgt>
                                        </p:tgtEl>
                                        <p:attrNameLst>
                                          <p:attrName>r</p:attrName>
                                        </p:attrNameLst>
                                      </p:cBhvr>
                                    </p:animRot>
                                    <p:animRot by="240000">
                                      <p:cBhvr>
                                        <p:cTn id="38" dur="200" fill="hold">
                                          <p:stCondLst>
                                            <p:cond delay="400"/>
                                          </p:stCondLst>
                                        </p:cTn>
                                        <p:tgtEl>
                                          <p:spTgt spid="4">
                                            <p:graphicEl>
                                              <a:dgm id="{E9FE4DA6-7695-4719-8871-2FE0CD67D458}"/>
                                            </p:graphicEl>
                                          </p:spTgt>
                                        </p:tgtEl>
                                        <p:attrNameLst>
                                          <p:attrName>r</p:attrName>
                                        </p:attrNameLst>
                                      </p:cBhvr>
                                    </p:animRot>
                                    <p:animRot by="-240000">
                                      <p:cBhvr>
                                        <p:cTn id="39" dur="200" fill="hold">
                                          <p:stCondLst>
                                            <p:cond delay="600"/>
                                          </p:stCondLst>
                                        </p:cTn>
                                        <p:tgtEl>
                                          <p:spTgt spid="4">
                                            <p:graphicEl>
                                              <a:dgm id="{E9FE4DA6-7695-4719-8871-2FE0CD67D458}"/>
                                            </p:graphicEl>
                                          </p:spTgt>
                                        </p:tgtEl>
                                        <p:attrNameLst>
                                          <p:attrName>r</p:attrName>
                                        </p:attrNameLst>
                                      </p:cBhvr>
                                    </p:animRot>
                                    <p:animRot by="120000">
                                      <p:cBhvr>
                                        <p:cTn id="40" dur="200" fill="hold">
                                          <p:stCondLst>
                                            <p:cond delay="800"/>
                                          </p:stCondLst>
                                        </p:cTn>
                                        <p:tgtEl>
                                          <p:spTgt spid="4">
                                            <p:graphicEl>
                                              <a:dgm id="{E9FE4DA6-7695-4719-8871-2FE0CD67D458}"/>
                                            </p:graphicEl>
                                          </p:spTgt>
                                        </p:tgtEl>
                                        <p:attrNameLst>
                                          <p:attrName>r</p:attrName>
                                        </p:attrNameLst>
                                      </p:cBhvr>
                                    </p:animRot>
                                  </p:childTnLst>
                                </p:cTn>
                              </p:par>
                              <p:par>
                                <p:cTn id="41" presetID="32" presetClass="emph" presetSubtype="0" fill="hold" grpId="0" nodeType="withEffect">
                                  <p:stCondLst>
                                    <p:cond delay="0"/>
                                  </p:stCondLst>
                                  <p:childTnLst>
                                    <p:animRot by="120000">
                                      <p:cBhvr>
                                        <p:cTn id="42" dur="100" fill="hold">
                                          <p:stCondLst>
                                            <p:cond delay="0"/>
                                          </p:stCondLst>
                                        </p:cTn>
                                        <p:tgtEl>
                                          <p:spTgt spid="4">
                                            <p:graphicEl>
                                              <a:dgm id="{39378878-2387-469E-BA09-79C37DDC9E4B}"/>
                                            </p:graphicEl>
                                          </p:spTgt>
                                        </p:tgtEl>
                                        <p:attrNameLst>
                                          <p:attrName>r</p:attrName>
                                        </p:attrNameLst>
                                      </p:cBhvr>
                                    </p:animRot>
                                    <p:animRot by="-240000">
                                      <p:cBhvr>
                                        <p:cTn id="43" dur="200" fill="hold">
                                          <p:stCondLst>
                                            <p:cond delay="200"/>
                                          </p:stCondLst>
                                        </p:cTn>
                                        <p:tgtEl>
                                          <p:spTgt spid="4">
                                            <p:graphicEl>
                                              <a:dgm id="{39378878-2387-469E-BA09-79C37DDC9E4B}"/>
                                            </p:graphicEl>
                                          </p:spTgt>
                                        </p:tgtEl>
                                        <p:attrNameLst>
                                          <p:attrName>r</p:attrName>
                                        </p:attrNameLst>
                                      </p:cBhvr>
                                    </p:animRot>
                                    <p:animRot by="240000">
                                      <p:cBhvr>
                                        <p:cTn id="44" dur="200" fill="hold">
                                          <p:stCondLst>
                                            <p:cond delay="400"/>
                                          </p:stCondLst>
                                        </p:cTn>
                                        <p:tgtEl>
                                          <p:spTgt spid="4">
                                            <p:graphicEl>
                                              <a:dgm id="{39378878-2387-469E-BA09-79C37DDC9E4B}"/>
                                            </p:graphicEl>
                                          </p:spTgt>
                                        </p:tgtEl>
                                        <p:attrNameLst>
                                          <p:attrName>r</p:attrName>
                                        </p:attrNameLst>
                                      </p:cBhvr>
                                    </p:animRot>
                                    <p:animRot by="-240000">
                                      <p:cBhvr>
                                        <p:cTn id="45" dur="200" fill="hold">
                                          <p:stCondLst>
                                            <p:cond delay="600"/>
                                          </p:stCondLst>
                                        </p:cTn>
                                        <p:tgtEl>
                                          <p:spTgt spid="4">
                                            <p:graphicEl>
                                              <a:dgm id="{39378878-2387-469E-BA09-79C37DDC9E4B}"/>
                                            </p:graphicEl>
                                          </p:spTgt>
                                        </p:tgtEl>
                                        <p:attrNameLst>
                                          <p:attrName>r</p:attrName>
                                        </p:attrNameLst>
                                      </p:cBhvr>
                                    </p:animRot>
                                    <p:animRot by="120000">
                                      <p:cBhvr>
                                        <p:cTn id="46" dur="200" fill="hold">
                                          <p:stCondLst>
                                            <p:cond delay="800"/>
                                          </p:stCondLst>
                                        </p:cTn>
                                        <p:tgtEl>
                                          <p:spTgt spid="4">
                                            <p:graphicEl>
                                              <a:dgm id="{39378878-2387-469E-BA09-79C37DDC9E4B}"/>
                                            </p:graphicEl>
                                          </p:spTgt>
                                        </p:tgtEl>
                                        <p:attrNameLst>
                                          <p:attrName>r</p:attrName>
                                        </p:attrNameLst>
                                      </p:cBhvr>
                                    </p:animRot>
                                  </p:childTnLst>
                                </p:cTn>
                              </p:par>
                              <p:par>
                                <p:cTn id="47" presetID="32" presetClass="emph" presetSubtype="0" fill="hold" grpId="0" nodeType="withEffect">
                                  <p:stCondLst>
                                    <p:cond delay="0"/>
                                  </p:stCondLst>
                                  <p:childTnLst>
                                    <p:animRot by="120000">
                                      <p:cBhvr>
                                        <p:cTn id="48" dur="100" fill="hold">
                                          <p:stCondLst>
                                            <p:cond delay="0"/>
                                          </p:stCondLst>
                                        </p:cTn>
                                        <p:tgtEl>
                                          <p:spTgt spid="4">
                                            <p:graphicEl>
                                              <a:dgm id="{8920A565-0C8F-428A-8FCF-40021D7F0916}"/>
                                            </p:graphicEl>
                                          </p:spTgt>
                                        </p:tgtEl>
                                        <p:attrNameLst>
                                          <p:attrName>r</p:attrName>
                                        </p:attrNameLst>
                                      </p:cBhvr>
                                    </p:animRot>
                                    <p:animRot by="-240000">
                                      <p:cBhvr>
                                        <p:cTn id="49" dur="200" fill="hold">
                                          <p:stCondLst>
                                            <p:cond delay="200"/>
                                          </p:stCondLst>
                                        </p:cTn>
                                        <p:tgtEl>
                                          <p:spTgt spid="4">
                                            <p:graphicEl>
                                              <a:dgm id="{8920A565-0C8F-428A-8FCF-40021D7F0916}"/>
                                            </p:graphicEl>
                                          </p:spTgt>
                                        </p:tgtEl>
                                        <p:attrNameLst>
                                          <p:attrName>r</p:attrName>
                                        </p:attrNameLst>
                                      </p:cBhvr>
                                    </p:animRot>
                                    <p:animRot by="240000">
                                      <p:cBhvr>
                                        <p:cTn id="50" dur="200" fill="hold">
                                          <p:stCondLst>
                                            <p:cond delay="400"/>
                                          </p:stCondLst>
                                        </p:cTn>
                                        <p:tgtEl>
                                          <p:spTgt spid="4">
                                            <p:graphicEl>
                                              <a:dgm id="{8920A565-0C8F-428A-8FCF-40021D7F0916}"/>
                                            </p:graphicEl>
                                          </p:spTgt>
                                        </p:tgtEl>
                                        <p:attrNameLst>
                                          <p:attrName>r</p:attrName>
                                        </p:attrNameLst>
                                      </p:cBhvr>
                                    </p:animRot>
                                    <p:animRot by="-240000">
                                      <p:cBhvr>
                                        <p:cTn id="51" dur="200" fill="hold">
                                          <p:stCondLst>
                                            <p:cond delay="600"/>
                                          </p:stCondLst>
                                        </p:cTn>
                                        <p:tgtEl>
                                          <p:spTgt spid="4">
                                            <p:graphicEl>
                                              <a:dgm id="{8920A565-0C8F-428A-8FCF-40021D7F0916}"/>
                                            </p:graphicEl>
                                          </p:spTgt>
                                        </p:tgtEl>
                                        <p:attrNameLst>
                                          <p:attrName>r</p:attrName>
                                        </p:attrNameLst>
                                      </p:cBhvr>
                                    </p:animRot>
                                    <p:animRot by="120000">
                                      <p:cBhvr>
                                        <p:cTn id="52" dur="200" fill="hold">
                                          <p:stCondLst>
                                            <p:cond delay="800"/>
                                          </p:stCondLst>
                                        </p:cTn>
                                        <p:tgtEl>
                                          <p:spTgt spid="4">
                                            <p:graphicEl>
                                              <a:dgm id="{8920A565-0C8F-428A-8FCF-40021D7F0916}"/>
                                            </p:graphicEl>
                                          </p:spTgt>
                                        </p:tgtEl>
                                        <p:attrNameLst>
                                          <p:attrName>r</p:attrName>
                                        </p:attrNameLst>
                                      </p:cBhvr>
                                    </p:animRot>
                                  </p:childTnLst>
                                </p:cTn>
                              </p:par>
                              <p:par>
                                <p:cTn id="53" presetID="32" presetClass="emph" presetSubtype="0" fill="hold" grpId="0" nodeType="withEffect">
                                  <p:stCondLst>
                                    <p:cond delay="0"/>
                                  </p:stCondLst>
                                  <p:childTnLst>
                                    <p:animRot by="120000">
                                      <p:cBhvr>
                                        <p:cTn id="54" dur="100" fill="hold">
                                          <p:stCondLst>
                                            <p:cond delay="0"/>
                                          </p:stCondLst>
                                        </p:cTn>
                                        <p:tgtEl>
                                          <p:spTgt spid="4">
                                            <p:graphicEl>
                                              <a:dgm id="{567DEE97-99ED-44AE-B204-5DCB0D8AAD0C}"/>
                                            </p:graphicEl>
                                          </p:spTgt>
                                        </p:tgtEl>
                                        <p:attrNameLst>
                                          <p:attrName>r</p:attrName>
                                        </p:attrNameLst>
                                      </p:cBhvr>
                                    </p:animRot>
                                    <p:animRot by="-240000">
                                      <p:cBhvr>
                                        <p:cTn id="55" dur="200" fill="hold">
                                          <p:stCondLst>
                                            <p:cond delay="200"/>
                                          </p:stCondLst>
                                        </p:cTn>
                                        <p:tgtEl>
                                          <p:spTgt spid="4">
                                            <p:graphicEl>
                                              <a:dgm id="{567DEE97-99ED-44AE-B204-5DCB0D8AAD0C}"/>
                                            </p:graphicEl>
                                          </p:spTgt>
                                        </p:tgtEl>
                                        <p:attrNameLst>
                                          <p:attrName>r</p:attrName>
                                        </p:attrNameLst>
                                      </p:cBhvr>
                                    </p:animRot>
                                    <p:animRot by="240000">
                                      <p:cBhvr>
                                        <p:cTn id="56" dur="200" fill="hold">
                                          <p:stCondLst>
                                            <p:cond delay="400"/>
                                          </p:stCondLst>
                                        </p:cTn>
                                        <p:tgtEl>
                                          <p:spTgt spid="4">
                                            <p:graphicEl>
                                              <a:dgm id="{567DEE97-99ED-44AE-B204-5DCB0D8AAD0C}"/>
                                            </p:graphicEl>
                                          </p:spTgt>
                                        </p:tgtEl>
                                        <p:attrNameLst>
                                          <p:attrName>r</p:attrName>
                                        </p:attrNameLst>
                                      </p:cBhvr>
                                    </p:animRot>
                                    <p:animRot by="-240000">
                                      <p:cBhvr>
                                        <p:cTn id="57" dur="200" fill="hold">
                                          <p:stCondLst>
                                            <p:cond delay="600"/>
                                          </p:stCondLst>
                                        </p:cTn>
                                        <p:tgtEl>
                                          <p:spTgt spid="4">
                                            <p:graphicEl>
                                              <a:dgm id="{567DEE97-99ED-44AE-B204-5DCB0D8AAD0C}"/>
                                            </p:graphicEl>
                                          </p:spTgt>
                                        </p:tgtEl>
                                        <p:attrNameLst>
                                          <p:attrName>r</p:attrName>
                                        </p:attrNameLst>
                                      </p:cBhvr>
                                    </p:animRot>
                                    <p:animRot by="120000">
                                      <p:cBhvr>
                                        <p:cTn id="58" dur="200" fill="hold">
                                          <p:stCondLst>
                                            <p:cond delay="800"/>
                                          </p:stCondLst>
                                        </p:cTn>
                                        <p:tgtEl>
                                          <p:spTgt spid="4">
                                            <p:graphicEl>
                                              <a:dgm id="{567DEE97-99ED-44AE-B204-5DCB0D8AAD0C}"/>
                                            </p:graphicEl>
                                          </p:spTgt>
                                        </p:tgtEl>
                                        <p:attrNameLst>
                                          <p:attrName>r</p:attrName>
                                        </p:attrNameLst>
                                      </p:cBhvr>
                                    </p:animRot>
                                  </p:childTnLst>
                                </p:cTn>
                              </p:par>
                              <p:par>
                                <p:cTn id="59" presetID="32" presetClass="emph" presetSubtype="0" fill="hold" grpId="0" nodeType="withEffect">
                                  <p:stCondLst>
                                    <p:cond delay="0"/>
                                  </p:stCondLst>
                                  <p:childTnLst>
                                    <p:animRot by="120000">
                                      <p:cBhvr>
                                        <p:cTn id="60" dur="100" fill="hold">
                                          <p:stCondLst>
                                            <p:cond delay="0"/>
                                          </p:stCondLst>
                                        </p:cTn>
                                        <p:tgtEl>
                                          <p:spTgt spid="4">
                                            <p:graphicEl>
                                              <a:dgm id="{13021327-748A-424A-9FFB-0085658323C2}"/>
                                            </p:graphicEl>
                                          </p:spTgt>
                                        </p:tgtEl>
                                        <p:attrNameLst>
                                          <p:attrName>r</p:attrName>
                                        </p:attrNameLst>
                                      </p:cBhvr>
                                    </p:animRot>
                                    <p:animRot by="-240000">
                                      <p:cBhvr>
                                        <p:cTn id="61" dur="200" fill="hold">
                                          <p:stCondLst>
                                            <p:cond delay="200"/>
                                          </p:stCondLst>
                                        </p:cTn>
                                        <p:tgtEl>
                                          <p:spTgt spid="4">
                                            <p:graphicEl>
                                              <a:dgm id="{13021327-748A-424A-9FFB-0085658323C2}"/>
                                            </p:graphicEl>
                                          </p:spTgt>
                                        </p:tgtEl>
                                        <p:attrNameLst>
                                          <p:attrName>r</p:attrName>
                                        </p:attrNameLst>
                                      </p:cBhvr>
                                    </p:animRot>
                                    <p:animRot by="240000">
                                      <p:cBhvr>
                                        <p:cTn id="62" dur="200" fill="hold">
                                          <p:stCondLst>
                                            <p:cond delay="400"/>
                                          </p:stCondLst>
                                        </p:cTn>
                                        <p:tgtEl>
                                          <p:spTgt spid="4">
                                            <p:graphicEl>
                                              <a:dgm id="{13021327-748A-424A-9FFB-0085658323C2}"/>
                                            </p:graphicEl>
                                          </p:spTgt>
                                        </p:tgtEl>
                                        <p:attrNameLst>
                                          <p:attrName>r</p:attrName>
                                        </p:attrNameLst>
                                      </p:cBhvr>
                                    </p:animRot>
                                    <p:animRot by="-240000">
                                      <p:cBhvr>
                                        <p:cTn id="63" dur="200" fill="hold">
                                          <p:stCondLst>
                                            <p:cond delay="600"/>
                                          </p:stCondLst>
                                        </p:cTn>
                                        <p:tgtEl>
                                          <p:spTgt spid="4">
                                            <p:graphicEl>
                                              <a:dgm id="{13021327-748A-424A-9FFB-0085658323C2}"/>
                                            </p:graphicEl>
                                          </p:spTgt>
                                        </p:tgtEl>
                                        <p:attrNameLst>
                                          <p:attrName>r</p:attrName>
                                        </p:attrNameLst>
                                      </p:cBhvr>
                                    </p:animRot>
                                    <p:animRot by="120000">
                                      <p:cBhvr>
                                        <p:cTn id="64" dur="200" fill="hold">
                                          <p:stCondLst>
                                            <p:cond delay="800"/>
                                          </p:stCondLst>
                                        </p:cTn>
                                        <p:tgtEl>
                                          <p:spTgt spid="4">
                                            <p:graphicEl>
                                              <a:dgm id="{13021327-748A-424A-9FFB-0085658323C2}"/>
                                            </p:graphicEl>
                                          </p:spTgt>
                                        </p:tgtEl>
                                        <p:attrNameLst>
                                          <p:attrName>r</p:attrName>
                                        </p:attrNameLst>
                                      </p:cBhvr>
                                    </p:animRot>
                                  </p:childTnLst>
                                </p:cTn>
                              </p:par>
                              <p:par>
                                <p:cTn id="65" presetID="32" presetClass="emph" presetSubtype="0" fill="hold" grpId="0" nodeType="withEffect">
                                  <p:stCondLst>
                                    <p:cond delay="0"/>
                                  </p:stCondLst>
                                  <p:childTnLst>
                                    <p:animRot by="120000">
                                      <p:cBhvr>
                                        <p:cTn id="66" dur="100" fill="hold">
                                          <p:stCondLst>
                                            <p:cond delay="0"/>
                                          </p:stCondLst>
                                        </p:cTn>
                                        <p:tgtEl>
                                          <p:spTgt spid="4">
                                            <p:graphicEl>
                                              <a:dgm id="{7AAB2444-C2C9-48F7-8BA4-792052B9369F}"/>
                                            </p:graphicEl>
                                          </p:spTgt>
                                        </p:tgtEl>
                                        <p:attrNameLst>
                                          <p:attrName>r</p:attrName>
                                        </p:attrNameLst>
                                      </p:cBhvr>
                                    </p:animRot>
                                    <p:animRot by="-240000">
                                      <p:cBhvr>
                                        <p:cTn id="67" dur="200" fill="hold">
                                          <p:stCondLst>
                                            <p:cond delay="200"/>
                                          </p:stCondLst>
                                        </p:cTn>
                                        <p:tgtEl>
                                          <p:spTgt spid="4">
                                            <p:graphicEl>
                                              <a:dgm id="{7AAB2444-C2C9-48F7-8BA4-792052B9369F}"/>
                                            </p:graphicEl>
                                          </p:spTgt>
                                        </p:tgtEl>
                                        <p:attrNameLst>
                                          <p:attrName>r</p:attrName>
                                        </p:attrNameLst>
                                      </p:cBhvr>
                                    </p:animRot>
                                    <p:animRot by="240000">
                                      <p:cBhvr>
                                        <p:cTn id="68" dur="200" fill="hold">
                                          <p:stCondLst>
                                            <p:cond delay="400"/>
                                          </p:stCondLst>
                                        </p:cTn>
                                        <p:tgtEl>
                                          <p:spTgt spid="4">
                                            <p:graphicEl>
                                              <a:dgm id="{7AAB2444-C2C9-48F7-8BA4-792052B9369F}"/>
                                            </p:graphicEl>
                                          </p:spTgt>
                                        </p:tgtEl>
                                        <p:attrNameLst>
                                          <p:attrName>r</p:attrName>
                                        </p:attrNameLst>
                                      </p:cBhvr>
                                    </p:animRot>
                                    <p:animRot by="-240000">
                                      <p:cBhvr>
                                        <p:cTn id="69" dur="200" fill="hold">
                                          <p:stCondLst>
                                            <p:cond delay="600"/>
                                          </p:stCondLst>
                                        </p:cTn>
                                        <p:tgtEl>
                                          <p:spTgt spid="4">
                                            <p:graphicEl>
                                              <a:dgm id="{7AAB2444-C2C9-48F7-8BA4-792052B9369F}"/>
                                            </p:graphicEl>
                                          </p:spTgt>
                                        </p:tgtEl>
                                        <p:attrNameLst>
                                          <p:attrName>r</p:attrName>
                                        </p:attrNameLst>
                                      </p:cBhvr>
                                    </p:animRot>
                                    <p:animRot by="120000">
                                      <p:cBhvr>
                                        <p:cTn id="70" dur="200" fill="hold">
                                          <p:stCondLst>
                                            <p:cond delay="800"/>
                                          </p:stCondLst>
                                        </p:cTn>
                                        <p:tgtEl>
                                          <p:spTgt spid="4">
                                            <p:graphicEl>
                                              <a:dgm id="{7AAB2444-C2C9-48F7-8BA4-792052B9369F}"/>
                                            </p:graphicEl>
                                          </p:spTgt>
                                        </p:tgtEl>
                                        <p:attrNameLst>
                                          <p:attrName>r</p:attrName>
                                        </p:attrNameLst>
                                      </p:cBhvr>
                                    </p:animRot>
                                  </p:childTnLst>
                                </p:cTn>
                              </p:par>
                              <p:par>
                                <p:cTn id="71" presetID="32" presetClass="emph" presetSubtype="0" fill="hold" grpId="0" nodeType="withEffect">
                                  <p:stCondLst>
                                    <p:cond delay="0"/>
                                  </p:stCondLst>
                                  <p:childTnLst>
                                    <p:animRot by="120000">
                                      <p:cBhvr>
                                        <p:cTn id="72" dur="100" fill="hold">
                                          <p:stCondLst>
                                            <p:cond delay="0"/>
                                          </p:stCondLst>
                                        </p:cTn>
                                        <p:tgtEl>
                                          <p:spTgt spid="4">
                                            <p:graphicEl>
                                              <a:dgm id="{EE57F27A-9373-47CB-8CA2-3707CF99DF17}"/>
                                            </p:graphicEl>
                                          </p:spTgt>
                                        </p:tgtEl>
                                        <p:attrNameLst>
                                          <p:attrName>r</p:attrName>
                                        </p:attrNameLst>
                                      </p:cBhvr>
                                    </p:animRot>
                                    <p:animRot by="-240000">
                                      <p:cBhvr>
                                        <p:cTn id="73" dur="200" fill="hold">
                                          <p:stCondLst>
                                            <p:cond delay="200"/>
                                          </p:stCondLst>
                                        </p:cTn>
                                        <p:tgtEl>
                                          <p:spTgt spid="4">
                                            <p:graphicEl>
                                              <a:dgm id="{EE57F27A-9373-47CB-8CA2-3707CF99DF17}"/>
                                            </p:graphicEl>
                                          </p:spTgt>
                                        </p:tgtEl>
                                        <p:attrNameLst>
                                          <p:attrName>r</p:attrName>
                                        </p:attrNameLst>
                                      </p:cBhvr>
                                    </p:animRot>
                                    <p:animRot by="240000">
                                      <p:cBhvr>
                                        <p:cTn id="74" dur="200" fill="hold">
                                          <p:stCondLst>
                                            <p:cond delay="400"/>
                                          </p:stCondLst>
                                        </p:cTn>
                                        <p:tgtEl>
                                          <p:spTgt spid="4">
                                            <p:graphicEl>
                                              <a:dgm id="{EE57F27A-9373-47CB-8CA2-3707CF99DF17}"/>
                                            </p:graphicEl>
                                          </p:spTgt>
                                        </p:tgtEl>
                                        <p:attrNameLst>
                                          <p:attrName>r</p:attrName>
                                        </p:attrNameLst>
                                      </p:cBhvr>
                                    </p:animRot>
                                    <p:animRot by="-240000">
                                      <p:cBhvr>
                                        <p:cTn id="75" dur="200" fill="hold">
                                          <p:stCondLst>
                                            <p:cond delay="600"/>
                                          </p:stCondLst>
                                        </p:cTn>
                                        <p:tgtEl>
                                          <p:spTgt spid="4">
                                            <p:graphicEl>
                                              <a:dgm id="{EE57F27A-9373-47CB-8CA2-3707CF99DF17}"/>
                                            </p:graphicEl>
                                          </p:spTgt>
                                        </p:tgtEl>
                                        <p:attrNameLst>
                                          <p:attrName>r</p:attrName>
                                        </p:attrNameLst>
                                      </p:cBhvr>
                                    </p:animRot>
                                    <p:animRot by="120000">
                                      <p:cBhvr>
                                        <p:cTn id="76" dur="200" fill="hold">
                                          <p:stCondLst>
                                            <p:cond delay="800"/>
                                          </p:stCondLst>
                                        </p:cTn>
                                        <p:tgtEl>
                                          <p:spTgt spid="4">
                                            <p:graphicEl>
                                              <a:dgm id="{EE57F27A-9373-47CB-8CA2-3707CF99DF17}"/>
                                            </p:graphicEl>
                                          </p:spTgt>
                                        </p:tgtEl>
                                        <p:attrNameLst>
                                          <p:attrName>r</p:attrName>
                                        </p:attrNameLst>
                                      </p:cBhvr>
                                    </p:animRot>
                                  </p:childTnLst>
                                </p:cTn>
                              </p:par>
                              <p:par>
                                <p:cTn id="77" presetID="32" presetClass="emph" presetSubtype="0" fill="hold" grpId="0" nodeType="withEffect">
                                  <p:stCondLst>
                                    <p:cond delay="0"/>
                                  </p:stCondLst>
                                  <p:childTnLst>
                                    <p:animRot by="120000">
                                      <p:cBhvr>
                                        <p:cTn id="78" dur="100" fill="hold">
                                          <p:stCondLst>
                                            <p:cond delay="0"/>
                                          </p:stCondLst>
                                        </p:cTn>
                                        <p:tgtEl>
                                          <p:spTgt spid="4">
                                            <p:graphicEl>
                                              <a:dgm id="{159B89FD-B860-4858-B713-102F6BC6C68A}"/>
                                            </p:graphicEl>
                                          </p:spTgt>
                                        </p:tgtEl>
                                        <p:attrNameLst>
                                          <p:attrName>r</p:attrName>
                                        </p:attrNameLst>
                                      </p:cBhvr>
                                    </p:animRot>
                                    <p:animRot by="-240000">
                                      <p:cBhvr>
                                        <p:cTn id="79" dur="200" fill="hold">
                                          <p:stCondLst>
                                            <p:cond delay="200"/>
                                          </p:stCondLst>
                                        </p:cTn>
                                        <p:tgtEl>
                                          <p:spTgt spid="4">
                                            <p:graphicEl>
                                              <a:dgm id="{159B89FD-B860-4858-B713-102F6BC6C68A}"/>
                                            </p:graphicEl>
                                          </p:spTgt>
                                        </p:tgtEl>
                                        <p:attrNameLst>
                                          <p:attrName>r</p:attrName>
                                        </p:attrNameLst>
                                      </p:cBhvr>
                                    </p:animRot>
                                    <p:animRot by="240000">
                                      <p:cBhvr>
                                        <p:cTn id="80" dur="200" fill="hold">
                                          <p:stCondLst>
                                            <p:cond delay="400"/>
                                          </p:stCondLst>
                                        </p:cTn>
                                        <p:tgtEl>
                                          <p:spTgt spid="4">
                                            <p:graphicEl>
                                              <a:dgm id="{159B89FD-B860-4858-B713-102F6BC6C68A}"/>
                                            </p:graphicEl>
                                          </p:spTgt>
                                        </p:tgtEl>
                                        <p:attrNameLst>
                                          <p:attrName>r</p:attrName>
                                        </p:attrNameLst>
                                      </p:cBhvr>
                                    </p:animRot>
                                    <p:animRot by="-240000">
                                      <p:cBhvr>
                                        <p:cTn id="81" dur="200" fill="hold">
                                          <p:stCondLst>
                                            <p:cond delay="600"/>
                                          </p:stCondLst>
                                        </p:cTn>
                                        <p:tgtEl>
                                          <p:spTgt spid="4">
                                            <p:graphicEl>
                                              <a:dgm id="{159B89FD-B860-4858-B713-102F6BC6C68A}"/>
                                            </p:graphicEl>
                                          </p:spTgt>
                                        </p:tgtEl>
                                        <p:attrNameLst>
                                          <p:attrName>r</p:attrName>
                                        </p:attrNameLst>
                                      </p:cBhvr>
                                    </p:animRot>
                                    <p:animRot by="120000">
                                      <p:cBhvr>
                                        <p:cTn id="82" dur="200" fill="hold">
                                          <p:stCondLst>
                                            <p:cond delay="800"/>
                                          </p:stCondLst>
                                        </p:cTn>
                                        <p:tgtEl>
                                          <p:spTgt spid="4">
                                            <p:graphicEl>
                                              <a:dgm id="{159B89FD-B860-4858-B713-102F6BC6C68A}"/>
                                            </p:graphicEl>
                                          </p:spTgt>
                                        </p:tgtEl>
                                        <p:attrNameLst>
                                          <p:attrName>r</p:attrName>
                                        </p:attrNameLst>
                                      </p:cBhvr>
                                    </p:animRot>
                                  </p:childTnLst>
                                </p:cTn>
                              </p:par>
                              <p:par>
                                <p:cTn id="83" presetID="32" presetClass="emph" presetSubtype="0" fill="hold" grpId="0" nodeType="withEffect">
                                  <p:stCondLst>
                                    <p:cond delay="0"/>
                                  </p:stCondLst>
                                  <p:childTnLst>
                                    <p:animRot by="120000">
                                      <p:cBhvr>
                                        <p:cTn id="84" dur="100" fill="hold">
                                          <p:stCondLst>
                                            <p:cond delay="0"/>
                                          </p:stCondLst>
                                        </p:cTn>
                                        <p:tgtEl>
                                          <p:spTgt spid="4">
                                            <p:graphicEl>
                                              <a:dgm id="{3A1CD856-8468-4F8D-91A8-669FC6A903A0}"/>
                                            </p:graphicEl>
                                          </p:spTgt>
                                        </p:tgtEl>
                                        <p:attrNameLst>
                                          <p:attrName>r</p:attrName>
                                        </p:attrNameLst>
                                      </p:cBhvr>
                                    </p:animRot>
                                    <p:animRot by="-240000">
                                      <p:cBhvr>
                                        <p:cTn id="85" dur="200" fill="hold">
                                          <p:stCondLst>
                                            <p:cond delay="200"/>
                                          </p:stCondLst>
                                        </p:cTn>
                                        <p:tgtEl>
                                          <p:spTgt spid="4">
                                            <p:graphicEl>
                                              <a:dgm id="{3A1CD856-8468-4F8D-91A8-669FC6A903A0}"/>
                                            </p:graphicEl>
                                          </p:spTgt>
                                        </p:tgtEl>
                                        <p:attrNameLst>
                                          <p:attrName>r</p:attrName>
                                        </p:attrNameLst>
                                      </p:cBhvr>
                                    </p:animRot>
                                    <p:animRot by="240000">
                                      <p:cBhvr>
                                        <p:cTn id="86" dur="200" fill="hold">
                                          <p:stCondLst>
                                            <p:cond delay="400"/>
                                          </p:stCondLst>
                                        </p:cTn>
                                        <p:tgtEl>
                                          <p:spTgt spid="4">
                                            <p:graphicEl>
                                              <a:dgm id="{3A1CD856-8468-4F8D-91A8-669FC6A903A0}"/>
                                            </p:graphicEl>
                                          </p:spTgt>
                                        </p:tgtEl>
                                        <p:attrNameLst>
                                          <p:attrName>r</p:attrName>
                                        </p:attrNameLst>
                                      </p:cBhvr>
                                    </p:animRot>
                                    <p:animRot by="-240000">
                                      <p:cBhvr>
                                        <p:cTn id="87" dur="200" fill="hold">
                                          <p:stCondLst>
                                            <p:cond delay="600"/>
                                          </p:stCondLst>
                                        </p:cTn>
                                        <p:tgtEl>
                                          <p:spTgt spid="4">
                                            <p:graphicEl>
                                              <a:dgm id="{3A1CD856-8468-4F8D-91A8-669FC6A903A0}"/>
                                            </p:graphicEl>
                                          </p:spTgt>
                                        </p:tgtEl>
                                        <p:attrNameLst>
                                          <p:attrName>r</p:attrName>
                                        </p:attrNameLst>
                                      </p:cBhvr>
                                    </p:animRot>
                                    <p:animRot by="120000">
                                      <p:cBhvr>
                                        <p:cTn id="88" dur="200" fill="hold">
                                          <p:stCondLst>
                                            <p:cond delay="800"/>
                                          </p:stCondLst>
                                        </p:cTn>
                                        <p:tgtEl>
                                          <p:spTgt spid="4">
                                            <p:graphicEl>
                                              <a:dgm id="{3A1CD856-8468-4F8D-91A8-669FC6A903A0}"/>
                                            </p:graphicEl>
                                          </p:spTgt>
                                        </p:tgtEl>
                                        <p:attrNameLst>
                                          <p:attrName>r</p:attrName>
                                        </p:attrNameLst>
                                      </p:cBhvr>
                                    </p:animRot>
                                  </p:childTnLst>
                                </p:cTn>
                              </p:par>
                              <p:par>
                                <p:cTn id="89" presetID="32" presetClass="emph" presetSubtype="0" fill="hold" grpId="0" nodeType="withEffect">
                                  <p:stCondLst>
                                    <p:cond delay="0"/>
                                  </p:stCondLst>
                                  <p:childTnLst>
                                    <p:animRot by="120000">
                                      <p:cBhvr>
                                        <p:cTn id="90" dur="100" fill="hold">
                                          <p:stCondLst>
                                            <p:cond delay="0"/>
                                          </p:stCondLst>
                                        </p:cTn>
                                        <p:tgtEl>
                                          <p:spTgt spid="4">
                                            <p:graphicEl>
                                              <a:dgm id="{3AE4E0B3-32D3-4E06-A23D-3AABC0ADFB0E}"/>
                                            </p:graphicEl>
                                          </p:spTgt>
                                        </p:tgtEl>
                                        <p:attrNameLst>
                                          <p:attrName>r</p:attrName>
                                        </p:attrNameLst>
                                      </p:cBhvr>
                                    </p:animRot>
                                    <p:animRot by="-240000">
                                      <p:cBhvr>
                                        <p:cTn id="91" dur="200" fill="hold">
                                          <p:stCondLst>
                                            <p:cond delay="200"/>
                                          </p:stCondLst>
                                        </p:cTn>
                                        <p:tgtEl>
                                          <p:spTgt spid="4">
                                            <p:graphicEl>
                                              <a:dgm id="{3AE4E0B3-32D3-4E06-A23D-3AABC0ADFB0E}"/>
                                            </p:graphicEl>
                                          </p:spTgt>
                                        </p:tgtEl>
                                        <p:attrNameLst>
                                          <p:attrName>r</p:attrName>
                                        </p:attrNameLst>
                                      </p:cBhvr>
                                    </p:animRot>
                                    <p:animRot by="240000">
                                      <p:cBhvr>
                                        <p:cTn id="92" dur="200" fill="hold">
                                          <p:stCondLst>
                                            <p:cond delay="400"/>
                                          </p:stCondLst>
                                        </p:cTn>
                                        <p:tgtEl>
                                          <p:spTgt spid="4">
                                            <p:graphicEl>
                                              <a:dgm id="{3AE4E0B3-32D3-4E06-A23D-3AABC0ADFB0E}"/>
                                            </p:graphicEl>
                                          </p:spTgt>
                                        </p:tgtEl>
                                        <p:attrNameLst>
                                          <p:attrName>r</p:attrName>
                                        </p:attrNameLst>
                                      </p:cBhvr>
                                    </p:animRot>
                                    <p:animRot by="-240000">
                                      <p:cBhvr>
                                        <p:cTn id="93" dur="200" fill="hold">
                                          <p:stCondLst>
                                            <p:cond delay="600"/>
                                          </p:stCondLst>
                                        </p:cTn>
                                        <p:tgtEl>
                                          <p:spTgt spid="4">
                                            <p:graphicEl>
                                              <a:dgm id="{3AE4E0B3-32D3-4E06-A23D-3AABC0ADFB0E}"/>
                                            </p:graphicEl>
                                          </p:spTgt>
                                        </p:tgtEl>
                                        <p:attrNameLst>
                                          <p:attrName>r</p:attrName>
                                        </p:attrNameLst>
                                      </p:cBhvr>
                                    </p:animRot>
                                    <p:animRot by="120000">
                                      <p:cBhvr>
                                        <p:cTn id="94" dur="200" fill="hold">
                                          <p:stCondLst>
                                            <p:cond delay="800"/>
                                          </p:stCondLst>
                                        </p:cTn>
                                        <p:tgtEl>
                                          <p:spTgt spid="4">
                                            <p:graphicEl>
                                              <a:dgm id="{3AE4E0B3-32D3-4E06-A23D-3AABC0ADFB0E}"/>
                                            </p:graphicEl>
                                          </p:spTgt>
                                        </p:tgtEl>
                                        <p:attrNameLst>
                                          <p:attrName>r</p:attrName>
                                        </p:attrNameLst>
                                      </p:cBhvr>
                                    </p:animRot>
                                  </p:childTnLst>
                                </p:cTn>
                              </p:par>
                              <p:par>
                                <p:cTn id="95" presetID="32" presetClass="emph" presetSubtype="0" fill="hold" grpId="0" nodeType="withEffect">
                                  <p:stCondLst>
                                    <p:cond delay="0"/>
                                  </p:stCondLst>
                                  <p:childTnLst>
                                    <p:animRot by="120000">
                                      <p:cBhvr>
                                        <p:cTn id="96" dur="100" fill="hold">
                                          <p:stCondLst>
                                            <p:cond delay="0"/>
                                          </p:stCondLst>
                                        </p:cTn>
                                        <p:tgtEl>
                                          <p:spTgt spid="4">
                                            <p:graphicEl>
                                              <a:dgm id="{BB618BF1-2F48-4B7E-98C3-A026A68F249B}"/>
                                            </p:graphicEl>
                                          </p:spTgt>
                                        </p:tgtEl>
                                        <p:attrNameLst>
                                          <p:attrName>r</p:attrName>
                                        </p:attrNameLst>
                                      </p:cBhvr>
                                    </p:animRot>
                                    <p:animRot by="-240000">
                                      <p:cBhvr>
                                        <p:cTn id="97" dur="200" fill="hold">
                                          <p:stCondLst>
                                            <p:cond delay="200"/>
                                          </p:stCondLst>
                                        </p:cTn>
                                        <p:tgtEl>
                                          <p:spTgt spid="4">
                                            <p:graphicEl>
                                              <a:dgm id="{BB618BF1-2F48-4B7E-98C3-A026A68F249B}"/>
                                            </p:graphicEl>
                                          </p:spTgt>
                                        </p:tgtEl>
                                        <p:attrNameLst>
                                          <p:attrName>r</p:attrName>
                                        </p:attrNameLst>
                                      </p:cBhvr>
                                    </p:animRot>
                                    <p:animRot by="240000">
                                      <p:cBhvr>
                                        <p:cTn id="98" dur="200" fill="hold">
                                          <p:stCondLst>
                                            <p:cond delay="400"/>
                                          </p:stCondLst>
                                        </p:cTn>
                                        <p:tgtEl>
                                          <p:spTgt spid="4">
                                            <p:graphicEl>
                                              <a:dgm id="{BB618BF1-2F48-4B7E-98C3-A026A68F249B}"/>
                                            </p:graphicEl>
                                          </p:spTgt>
                                        </p:tgtEl>
                                        <p:attrNameLst>
                                          <p:attrName>r</p:attrName>
                                        </p:attrNameLst>
                                      </p:cBhvr>
                                    </p:animRot>
                                    <p:animRot by="-240000">
                                      <p:cBhvr>
                                        <p:cTn id="99" dur="200" fill="hold">
                                          <p:stCondLst>
                                            <p:cond delay="600"/>
                                          </p:stCondLst>
                                        </p:cTn>
                                        <p:tgtEl>
                                          <p:spTgt spid="4">
                                            <p:graphicEl>
                                              <a:dgm id="{BB618BF1-2F48-4B7E-98C3-A026A68F249B}"/>
                                            </p:graphicEl>
                                          </p:spTgt>
                                        </p:tgtEl>
                                        <p:attrNameLst>
                                          <p:attrName>r</p:attrName>
                                        </p:attrNameLst>
                                      </p:cBhvr>
                                    </p:animRot>
                                    <p:animRot by="120000">
                                      <p:cBhvr>
                                        <p:cTn id="100" dur="200" fill="hold">
                                          <p:stCondLst>
                                            <p:cond delay="800"/>
                                          </p:stCondLst>
                                        </p:cTn>
                                        <p:tgtEl>
                                          <p:spTgt spid="4">
                                            <p:graphicEl>
                                              <a:dgm id="{BB618BF1-2F48-4B7E-98C3-A026A68F249B}"/>
                                            </p:graphicEl>
                                          </p:spTgt>
                                        </p:tgtEl>
                                        <p:attrNameLst>
                                          <p:attrName>r</p:attrName>
                                        </p:attrNameLst>
                                      </p:cBhvr>
                                    </p:animRot>
                                  </p:childTnLst>
                                </p:cTn>
                              </p:par>
                              <p:par>
                                <p:cTn id="101" presetID="32" presetClass="emph" presetSubtype="0" fill="hold" grpId="0" nodeType="withEffect">
                                  <p:stCondLst>
                                    <p:cond delay="0"/>
                                  </p:stCondLst>
                                  <p:childTnLst>
                                    <p:animRot by="120000">
                                      <p:cBhvr>
                                        <p:cTn id="102" dur="100" fill="hold">
                                          <p:stCondLst>
                                            <p:cond delay="0"/>
                                          </p:stCondLst>
                                        </p:cTn>
                                        <p:tgtEl>
                                          <p:spTgt spid="4">
                                            <p:graphicEl>
                                              <a:dgm id="{1259F6A9-7EA6-4D70-A4F5-253C7EB0ECC4}"/>
                                            </p:graphicEl>
                                          </p:spTgt>
                                        </p:tgtEl>
                                        <p:attrNameLst>
                                          <p:attrName>r</p:attrName>
                                        </p:attrNameLst>
                                      </p:cBhvr>
                                    </p:animRot>
                                    <p:animRot by="-240000">
                                      <p:cBhvr>
                                        <p:cTn id="103" dur="200" fill="hold">
                                          <p:stCondLst>
                                            <p:cond delay="200"/>
                                          </p:stCondLst>
                                        </p:cTn>
                                        <p:tgtEl>
                                          <p:spTgt spid="4">
                                            <p:graphicEl>
                                              <a:dgm id="{1259F6A9-7EA6-4D70-A4F5-253C7EB0ECC4}"/>
                                            </p:graphicEl>
                                          </p:spTgt>
                                        </p:tgtEl>
                                        <p:attrNameLst>
                                          <p:attrName>r</p:attrName>
                                        </p:attrNameLst>
                                      </p:cBhvr>
                                    </p:animRot>
                                    <p:animRot by="240000">
                                      <p:cBhvr>
                                        <p:cTn id="104" dur="200" fill="hold">
                                          <p:stCondLst>
                                            <p:cond delay="400"/>
                                          </p:stCondLst>
                                        </p:cTn>
                                        <p:tgtEl>
                                          <p:spTgt spid="4">
                                            <p:graphicEl>
                                              <a:dgm id="{1259F6A9-7EA6-4D70-A4F5-253C7EB0ECC4}"/>
                                            </p:graphicEl>
                                          </p:spTgt>
                                        </p:tgtEl>
                                        <p:attrNameLst>
                                          <p:attrName>r</p:attrName>
                                        </p:attrNameLst>
                                      </p:cBhvr>
                                    </p:animRot>
                                    <p:animRot by="-240000">
                                      <p:cBhvr>
                                        <p:cTn id="105" dur="200" fill="hold">
                                          <p:stCondLst>
                                            <p:cond delay="600"/>
                                          </p:stCondLst>
                                        </p:cTn>
                                        <p:tgtEl>
                                          <p:spTgt spid="4">
                                            <p:graphicEl>
                                              <a:dgm id="{1259F6A9-7EA6-4D70-A4F5-253C7EB0ECC4}"/>
                                            </p:graphicEl>
                                          </p:spTgt>
                                        </p:tgtEl>
                                        <p:attrNameLst>
                                          <p:attrName>r</p:attrName>
                                        </p:attrNameLst>
                                      </p:cBhvr>
                                    </p:animRot>
                                    <p:animRot by="120000">
                                      <p:cBhvr>
                                        <p:cTn id="106" dur="200" fill="hold">
                                          <p:stCondLst>
                                            <p:cond delay="800"/>
                                          </p:stCondLst>
                                        </p:cTn>
                                        <p:tgtEl>
                                          <p:spTgt spid="4">
                                            <p:graphicEl>
                                              <a:dgm id="{1259F6A9-7EA6-4D70-A4F5-253C7EB0ECC4}"/>
                                            </p:graphicEl>
                                          </p:spTgt>
                                        </p:tgtEl>
                                        <p:attrNameLst>
                                          <p:attrName>r</p:attrName>
                                        </p:attrNameLst>
                                      </p:cBhvr>
                                    </p:animRot>
                                  </p:childTnLst>
                                </p:cTn>
                              </p:par>
                              <p:par>
                                <p:cTn id="107" presetID="32" presetClass="emph" presetSubtype="0" fill="hold" grpId="0" nodeType="withEffect">
                                  <p:stCondLst>
                                    <p:cond delay="0"/>
                                  </p:stCondLst>
                                  <p:childTnLst>
                                    <p:animRot by="120000">
                                      <p:cBhvr>
                                        <p:cTn id="108" dur="100" fill="hold">
                                          <p:stCondLst>
                                            <p:cond delay="0"/>
                                          </p:stCondLst>
                                        </p:cTn>
                                        <p:tgtEl>
                                          <p:spTgt spid="4">
                                            <p:graphicEl>
                                              <a:dgm id="{DF7DDE98-2B61-45F7-9468-E4BDF63F91E4}"/>
                                            </p:graphicEl>
                                          </p:spTgt>
                                        </p:tgtEl>
                                        <p:attrNameLst>
                                          <p:attrName>r</p:attrName>
                                        </p:attrNameLst>
                                      </p:cBhvr>
                                    </p:animRot>
                                    <p:animRot by="-240000">
                                      <p:cBhvr>
                                        <p:cTn id="109" dur="200" fill="hold">
                                          <p:stCondLst>
                                            <p:cond delay="200"/>
                                          </p:stCondLst>
                                        </p:cTn>
                                        <p:tgtEl>
                                          <p:spTgt spid="4">
                                            <p:graphicEl>
                                              <a:dgm id="{DF7DDE98-2B61-45F7-9468-E4BDF63F91E4}"/>
                                            </p:graphicEl>
                                          </p:spTgt>
                                        </p:tgtEl>
                                        <p:attrNameLst>
                                          <p:attrName>r</p:attrName>
                                        </p:attrNameLst>
                                      </p:cBhvr>
                                    </p:animRot>
                                    <p:animRot by="240000">
                                      <p:cBhvr>
                                        <p:cTn id="110" dur="200" fill="hold">
                                          <p:stCondLst>
                                            <p:cond delay="400"/>
                                          </p:stCondLst>
                                        </p:cTn>
                                        <p:tgtEl>
                                          <p:spTgt spid="4">
                                            <p:graphicEl>
                                              <a:dgm id="{DF7DDE98-2B61-45F7-9468-E4BDF63F91E4}"/>
                                            </p:graphicEl>
                                          </p:spTgt>
                                        </p:tgtEl>
                                        <p:attrNameLst>
                                          <p:attrName>r</p:attrName>
                                        </p:attrNameLst>
                                      </p:cBhvr>
                                    </p:animRot>
                                    <p:animRot by="-240000">
                                      <p:cBhvr>
                                        <p:cTn id="111" dur="200" fill="hold">
                                          <p:stCondLst>
                                            <p:cond delay="600"/>
                                          </p:stCondLst>
                                        </p:cTn>
                                        <p:tgtEl>
                                          <p:spTgt spid="4">
                                            <p:graphicEl>
                                              <a:dgm id="{DF7DDE98-2B61-45F7-9468-E4BDF63F91E4}"/>
                                            </p:graphicEl>
                                          </p:spTgt>
                                        </p:tgtEl>
                                        <p:attrNameLst>
                                          <p:attrName>r</p:attrName>
                                        </p:attrNameLst>
                                      </p:cBhvr>
                                    </p:animRot>
                                    <p:animRot by="120000">
                                      <p:cBhvr>
                                        <p:cTn id="112" dur="200" fill="hold">
                                          <p:stCondLst>
                                            <p:cond delay="800"/>
                                          </p:stCondLst>
                                        </p:cTn>
                                        <p:tgtEl>
                                          <p:spTgt spid="4">
                                            <p:graphicEl>
                                              <a:dgm id="{DF7DDE98-2B61-45F7-9468-E4BDF63F91E4}"/>
                                            </p:graphicEl>
                                          </p:spTgt>
                                        </p:tgtEl>
                                        <p:attrNameLst>
                                          <p:attrName>r</p:attrName>
                                        </p:attrNameLst>
                                      </p:cBhvr>
                                    </p:animRot>
                                  </p:childTnLst>
                                </p:cTn>
                              </p:par>
                              <p:par>
                                <p:cTn id="113" presetID="32" presetClass="emph" presetSubtype="0" fill="hold" grpId="0" nodeType="withEffect">
                                  <p:stCondLst>
                                    <p:cond delay="0"/>
                                  </p:stCondLst>
                                  <p:childTnLst>
                                    <p:animRot by="120000">
                                      <p:cBhvr>
                                        <p:cTn id="114" dur="100" fill="hold">
                                          <p:stCondLst>
                                            <p:cond delay="0"/>
                                          </p:stCondLst>
                                        </p:cTn>
                                        <p:tgtEl>
                                          <p:spTgt spid="4">
                                            <p:graphicEl>
                                              <a:dgm id="{AC46167F-2BF2-423F-980F-7525484EBD0C}"/>
                                            </p:graphicEl>
                                          </p:spTgt>
                                        </p:tgtEl>
                                        <p:attrNameLst>
                                          <p:attrName>r</p:attrName>
                                        </p:attrNameLst>
                                      </p:cBhvr>
                                    </p:animRot>
                                    <p:animRot by="-240000">
                                      <p:cBhvr>
                                        <p:cTn id="115" dur="200" fill="hold">
                                          <p:stCondLst>
                                            <p:cond delay="200"/>
                                          </p:stCondLst>
                                        </p:cTn>
                                        <p:tgtEl>
                                          <p:spTgt spid="4">
                                            <p:graphicEl>
                                              <a:dgm id="{AC46167F-2BF2-423F-980F-7525484EBD0C}"/>
                                            </p:graphicEl>
                                          </p:spTgt>
                                        </p:tgtEl>
                                        <p:attrNameLst>
                                          <p:attrName>r</p:attrName>
                                        </p:attrNameLst>
                                      </p:cBhvr>
                                    </p:animRot>
                                    <p:animRot by="240000">
                                      <p:cBhvr>
                                        <p:cTn id="116" dur="200" fill="hold">
                                          <p:stCondLst>
                                            <p:cond delay="400"/>
                                          </p:stCondLst>
                                        </p:cTn>
                                        <p:tgtEl>
                                          <p:spTgt spid="4">
                                            <p:graphicEl>
                                              <a:dgm id="{AC46167F-2BF2-423F-980F-7525484EBD0C}"/>
                                            </p:graphicEl>
                                          </p:spTgt>
                                        </p:tgtEl>
                                        <p:attrNameLst>
                                          <p:attrName>r</p:attrName>
                                        </p:attrNameLst>
                                      </p:cBhvr>
                                    </p:animRot>
                                    <p:animRot by="-240000">
                                      <p:cBhvr>
                                        <p:cTn id="117" dur="200" fill="hold">
                                          <p:stCondLst>
                                            <p:cond delay="600"/>
                                          </p:stCondLst>
                                        </p:cTn>
                                        <p:tgtEl>
                                          <p:spTgt spid="4">
                                            <p:graphicEl>
                                              <a:dgm id="{AC46167F-2BF2-423F-980F-7525484EBD0C}"/>
                                            </p:graphicEl>
                                          </p:spTgt>
                                        </p:tgtEl>
                                        <p:attrNameLst>
                                          <p:attrName>r</p:attrName>
                                        </p:attrNameLst>
                                      </p:cBhvr>
                                    </p:animRot>
                                    <p:animRot by="120000">
                                      <p:cBhvr>
                                        <p:cTn id="118" dur="200" fill="hold">
                                          <p:stCondLst>
                                            <p:cond delay="800"/>
                                          </p:stCondLst>
                                        </p:cTn>
                                        <p:tgtEl>
                                          <p:spTgt spid="4">
                                            <p:graphicEl>
                                              <a:dgm id="{AC46167F-2BF2-423F-980F-7525484EBD0C}"/>
                                            </p:graphicEl>
                                          </p:spTgt>
                                        </p:tgtEl>
                                        <p:attrNameLst>
                                          <p:attrName>r</p:attrName>
                                        </p:attrNameLst>
                                      </p:cBhvr>
                                    </p:animRot>
                                  </p:childTnLst>
                                </p:cTn>
                              </p:par>
                              <p:par>
                                <p:cTn id="119" presetID="32" presetClass="emph" presetSubtype="0" fill="hold" grpId="0" nodeType="withEffect">
                                  <p:stCondLst>
                                    <p:cond delay="0"/>
                                  </p:stCondLst>
                                  <p:childTnLst>
                                    <p:animRot by="120000">
                                      <p:cBhvr>
                                        <p:cTn id="120" dur="100" fill="hold">
                                          <p:stCondLst>
                                            <p:cond delay="0"/>
                                          </p:stCondLst>
                                        </p:cTn>
                                        <p:tgtEl>
                                          <p:spTgt spid="4">
                                            <p:graphicEl>
                                              <a:dgm id="{48CD5FD9-1552-41A0-BA8F-DB146B0C6F58}"/>
                                            </p:graphicEl>
                                          </p:spTgt>
                                        </p:tgtEl>
                                        <p:attrNameLst>
                                          <p:attrName>r</p:attrName>
                                        </p:attrNameLst>
                                      </p:cBhvr>
                                    </p:animRot>
                                    <p:animRot by="-240000">
                                      <p:cBhvr>
                                        <p:cTn id="121" dur="200" fill="hold">
                                          <p:stCondLst>
                                            <p:cond delay="200"/>
                                          </p:stCondLst>
                                        </p:cTn>
                                        <p:tgtEl>
                                          <p:spTgt spid="4">
                                            <p:graphicEl>
                                              <a:dgm id="{48CD5FD9-1552-41A0-BA8F-DB146B0C6F58}"/>
                                            </p:graphicEl>
                                          </p:spTgt>
                                        </p:tgtEl>
                                        <p:attrNameLst>
                                          <p:attrName>r</p:attrName>
                                        </p:attrNameLst>
                                      </p:cBhvr>
                                    </p:animRot>
                                    <p:animRot by="240000">
                                      <p:cBhvr>
                                        <p:cTn id="122" dur="200" fill="hold">
                                          <p:stCondLst>
                                            <p:cond delay="400"/>
                                          </p:stCondLst>
                                        </p:cTn>
                                        <p:tgtEl>
                                          <p:spTgt spid="4">
                                            <p:graphicEl>
                                              <a:dgm id="{48CD5FD9-1552-41A0-BA8F-DB146B0C6F58}"/>
                                            </p:graphicEl>
                                          </p:spTgt>
                                        </p:tgtEl>
                                        <p:attrNameLst>
                                          <p:attrName>r</p:attrName>
                                        </p:attrNameLst>
                                      </p:cBhvr>
                                    </p:animRot>
                                    <p:animRot by="-240000">
                                      <p:cBhvr>
                                        <p:cTn id="123" dur="200" fill="hold">
                                          <p:stCondLst>
                                            <p:cond delay="600"/>
                                          </p:stCondLst>
                                        </p:cTn>
                                        <p:tgtEl>
                                          <p:spTgt spid="4">
                                            <p:graphicEl>
                                              <a:dgm id="{48CD5FD9-1552-41A0-BA8F-DB146B0C6F58}"/>
                                            </p:graphicEl>
                                          </p:spTgt>
                                        </p:tgtEl>
                                        <p:attrNameLst>
                                          <p:attrName>r</p:attrName>
                                        </p:attrNameLst>
                                      </p:cBhvr>
                                    </p:animRot>
                                    <p:animRot by="120000">
                                      <p:cBhvr>
                                        <p:cTn id="124" dur="200" fill="hold">
                                          <p:stCondLst>
                                            <p:cond delay="800"/>
                                          </p:stCondLst>
                                        </p:cTn>
                                        <p:tgtEl>
                                          <p:spTgt spid="4">
                                            <p:graphicEl>
                                              <a:dgm id="{48CD5FD9-1552-41A0-BA8F-DB146B0C6F58}"/>
                                            </p:graphicEl>
                                          </p:spTgt>
                                        </p:tgtEl>
                                        <p:attrNameLst>
                                          <p:attrName>r</p:attrName>
                                        </p:attrNameLst>
                                      </p:cBhvr>
                                    </p:animRot>
                                  </p:childTnLst>
                                </p:cTn>
                              </p:par>
                              <p:par>
                                <p:cTn id="125" presetID="32" presetClass="emph" presetSubtype="0" fill="hold" grpId="0" nodeType="withEffect">
                                  <p:stCondLst>
                                    <p:cond delay="0"/>
                                  </p:stCondLst>
                                  <p:childTnLst>
                                    <p:animRot by="120000">
                                      <p:cBhvr>
                                        <p:cTn id="126" dur="100" fill="hold">
                                          <p:stCondLst>
                                            <p:cond delay="0"/>
                                          </p:stCondLst>
                                        </p:cTn>
                                        <p:tgtEl>
                                          <p:spTgt spid="4">
                                            <p:graphicEl>
                                              <a:dgm id="{D406A261-BF44-41AF-8436-D5DCD2000BC6}"/>
                                            </p:graphicEl>
                                          </p:spTgt>
                                        </p:tgtEl>
                                        <p:attrNameLst>
                                          <p:attrName>r</p:attrName>
                                        </p:attrNameLst>
                                      </p:cBhvr>
                                    </p:animRot>
                                    <p:animRot by="-240000">
                                      <p:cBhvr>
                                        <p:cTn id="127" dur="200" fill="hold">
                                          <p:stCondLst>
                                            <p:cond delay="200"/>
                                          </p:stCondLst>
                                        </p:cTn>
                                        <p:tgtEl>
                                          <p:spTgt spid="4">
                                            <p:graphicEl>
                                              <a:dgm id="{D406A261-BF44-41AF-8436-D5DCD2000BC6}"/>
                                            </p:graphicEl>
                                          </p:spTgt>
                                        </p:tgtEl>
                                        <p:attrNameLst>
                                          <p:attrName>r</p:attrName>
                                        </p:attrNameLst>
                                      </p:cBhvr>
                                    </p:animRot>
                                    <p:animRot by="240000">
                                      <p:cBhvr>
                                        <p:cTn id="128" dur="200" fill="hold">
                                          <p:stCondLst>
                                            <p:cond delay="400"/>
                                          </p:stCondLst>
                                        </p:cTn>
                                        <p:tgtEl>
                                          <p:spTgt spid="4">
                                            <p:graphicEl>
                                              <a:dgm id="{D406A261-BF44-41AF-8436-D5DCD2000BC6}"/>
                                            </p:graphicEl>
                                          </p:spTgt>
                                        </p:tgtEl>
                                        <p:attrNameLst>
                                          <p:attrName>r</p:attrName>
                                        </p:attrNameLst>
                                      </p:cBhvr>
                                    </p:animRot>
                                    <p:animRot by="-240000">
                                      <p:cBhvr>
                                        <p:cTn id="129" dur="200" fill="hold">
                                          <p:stCondLst>
                                            <p:cond delay="600"/>
                                          </p:stCondLst>
                                        </p:cTn>
                                        <p:tgtEl>
                                          <p:spTgt spid="4">
                                            <p:graphicEl>
                                              <a:dgm id="{D406A261-BF44-41AF-8436-D5DCD2000BC6}"/>
                                            </p:graphicEl>
                                          </p:spTgt>
                                        </p:tgtEl>
                                        <p:attrNameLst>
                                          <p:attrName>r</p:attrName>
                                        </p:attrNameLst>
                                      </p:cBhvr>
                                    </p:animRot>
                                    <p:animRot by="120000">
                                      <p:cBhvr>
                                        <p:cTn id="130" dur="200" fill="hold">
                                          <p:stCondLst>
                                            <p:cond delay="800"/>
                                          </p:stCondLst>
                                        </p:cTn>
                                        <p:tgtEl>
                                          <p:spTgt spid="4">
                                            <p:graphicEl>
                                              <a:dgm id="{D406A261-BF44-41AF-8436-D5DCD2000BC6}"/>
                                            </p:graphicEl>
                                          </p:spTgt>
                                        </p:tgtEl>
                                        <p:attrNameLst>
                                          <p:attrName>r</p:attrName>
                                        </p:attrNameLst>
                                      </p:cBhvr>
                                    </p:animRot>
                                  </p:childTnLst>
                                </p:cTn>
                              </p:par>
                              <p:par>
                                <p:cTn id="131" presetID="32" presetClass="emph" presetSubtype="0" fill="hold" grpId="0" nodeType="withEffect">
                                  <p:stCondLst>
                                    <p:cond delay="0"/>
                                  </p:stCondLst>
                                  <p:childTnLst>
                                    <p:animRot by="120000">
                                      <p:cBhvr>
                                        <p:cTn id="132" dur="100" fill="hold">
                                          <p:stCondLst>
                                            <p:cond delay="0"/>
                                          </p:stCondLst>
                                        </p:cTn>
                                        <p:tgtEl>
                                          <p:spTgt spid="4">
                                            <p:graphicEl>
                                              <a:dgm id="{497095B2-002B-484C-A34A-0D62944ED51A}"/>
                                            </p:graphicEl>
                                          </p:spTgt>
                                        </p:tgtEl>
                                        <p:attrNameLst>
                                          <p:attrName>r</p:attrName>
                                        </p:attrNameLst>
                                      </p:cBhvr>
                                    </p:animRot>
                                    <p:animRot by="-240000">
                                      <p:cBhvr>
                                        <p:cTn id="133" dur="200" fill="hold">
                                          <p:stCondLst>
                                            <p:cond delay="200"/>
                                          </p:stCondLst>
                                        </p:cTn>
                                        <p:tgtEl>
                                          <p:spTgt spid="4">
                                            <p:graphicEl>
                                              <a:dgm id="{497095B2-002B-484C-A34A-0D62944ED51A}"/>
                                            </p:graphicEl>
                                          </p:spTgt>
                                        </p:tgtEl>
                                        <p:attrNameLst>
                                          <p:attrName>r</p:attrName>
                                        </p:attrNameLst>
                                      </p:cBhvr>
                                    </p:animRot>
                                    <p:animRot by="240000">
                                      <p:cBhvr>
                                        <p:cTn id="134" dur="200" fill="hold">
                                          <p:stCondLst>
                                            <p:cond delay="400"/>
                                          </p:stCondLst>
                                        </p:cTn>
                                        <p:tgtEl>
                                          <p:spTgt spid="4">
                                            <p:graphicEl>
                                              <a:dgm id="{497095B2-002B-484C-A34A-0D62944ED51A}"/>
                                            </p:graphicEl>
                                          </p:spTgt>
                                        </p:tgtEl>
                                        <p:attrNameLst>
                                          <p:attrName>r</p:attrName>
                                        </p:attrNameLst>
                                      </p:cBhvr>
                                    </p:animRot>
                                    <p:animRot by="-240000">
                                      <p:cBhvr>
                                        <p:cTn id="135" dur="200" fill="hold">
                                          <p:stCondLst>
                                            <p:cond delay="600"/>
                                          </p:stCondLst>
                                        </p:cTn>
                                        <p:tgtEl>
                                          <p:spTgt spid="4">
                                            <p:graphicEl>
                                              <a:dgm id="{497095B2-002B-484C-A34A-0D62944ED51A}"/>
                                            </p:graphicEl>
                                          </p:spTgt>
                                        </p:tgtEl>
                                        <p:attrNameLst>
                                          <p:attrName>r</p:attrName>
                                        </p:attrNameLst>
                                      </p:cBhvr>
                                    </p:animRot>
                                    <p:animRot by="120000">
                                      <p:cBhvr>
                                        <p:cTn id="136" dur="200" fill="hold">
                                          <p:stCondLst>
                                            <p:cond delay="800"/>
                                          </p:stCondLst>
                                        </p:cTn>
                                        <p:tgtEl>
                                          <p:spTgt spid="4">
                                            <p:graphicEl>
                                              <a:dgm id="{497095B2-002B-484C-A34A-0D62944ED51A}"/>
                                            </p:graphicEl>
                                          </p:spTgt>
                                        </p:tgtEl>
                                        <p:attrNameLst>
                                          <p:attrName>r</p:attrName>
                                        </p:attrNameLst>
                                      </p:cBhvr>
                                    </p:animRot>
                                  </p:childTnLst>
                                </p:cTn>
                              </p:par>
                              <p:par>
                                <p:cTn id="137" presetID="32" presetClass="emph" presetSubtype="0" fill="hold" grpId="0" nodeType="withEffect">
                                  <p:stCondLst>
                                    <p:cond delay="0"/>
                                  </p:stCondLst>
                                  <p:childTnLst>
                                    <p:animRot by="120000">
                                      <p:cBhvr>
                                        <p:cTn id="138" dur="100" fill="hold">
                                          <p:stCondLst>
                                            <p:cond delay="0"/>
                                          </p:stCondLst>
                                        </p:cTn>
                                        <p:tgtEl>
                                          <p:spTgt spid="4">
                                            <p:graphicEl>
                                              <a:dgm id="{CE2B94E7-F54B-4C69-9D49-AD5750C20B22}"/>
                                            </p:graphicEl>
                                          </p:spTgt>
                                        </p:tgtEl>
                                        <p:attrNameLst>
                                          <p:attrName>r</p:attrName>
                                        </p:attrNameLst>
                                      </p:cBhvr>
                                    </p:animRot>
                                    <p:animRot by="-240000">
                                      <p:cBhvr>
                                        <p:cTn id="139" dur="200" fill="hold">
                                          <p:stCondLst>
                                            <p:cond delay="200"/>
                                          </p:stCondLst>
                                        </p:cTn>
                                        <p:tgtEl>
                                          <p:spTgt spid="4">
                                            <p:graphicEl>
                                              <a:dgm id="{CE2B94E7-F54B-4C69-9D49-AD5750C20B22}"/>
                                            </p:graphicEl>
                                          </p:spTgt>
                                        </p:tgtEl>
                                        <p:attrNameLst>
                                          <p:attrName>r</p:attrName>
                                        </p:attrNameLst>
                                      </p:cBhvr>
                                    </p:animRot>
                                    <p:animRot by="240000">
                                      <p:cBhvr>
                                        <p:cTn id="140" dur="200" fill="hold">
                                          <p:stCondLst>
                                            <p:cond delay="400"/>
                                          </p:stCondLst>
                                        </p:cTn>
                                        <p:tgtEl>
                                          <p:spTgt spid="4">
                                            <p:graphicEl>
                                              <a:dgm id="{CE2B94E7-F54B-4C69-9D49-AD5750C20B22}"/>
                                            </p:graphicEl>
                                          </p:spTgt>
                                        </p:tgtEl>
                                        <p:attrNameLst>
                                          <p:attrName>r</p:attrName>
                                        </p:attrNameLst>
                                      </p:cBhvr>
                                    </p:animRot>
                                    <p:animRot by="-240000">
                                      <p:cBhvr>
                                        <p:cTn id="141" dur="200" fill="hold">
                                          <p:stCondLst>
                                            <p:cond delay="600"/>
                                          </p:stCondLst>
                                        </p:cTn>
                                        <p:tgtEl>
                                          <p:spTgt spid="4">
                                            <p:graphicEl>
                                              <a:dgm id="{CE2B94E7-F54B-4C69-9D49-AD5750C20B22}"/>
                                            </p:graphicEl>
                                          </p:spTgt>
                                        </p:tgtEl>
                                        <p:attrNameLst>
                                          <p:attrName>r</p:attrName>
                                        </p:attrNameLst>
                                      </p:cBhvr>
                                    </p:animRot>
                                    <p:animRot by="120000">
                                      <p:cBhvr>
                                        <p:cTn id="142" dur="200" fill="hold">
                                          <p:stCondLst>
                                            <p:cond delay="800"/>
                                          </p:stCondLst>
                                        </p:cTn>
                                        <p:tgtEl>
                                          <p:spTgt spid="4">
                                            <p:graphicEl>
                                              <a:dgm id="{CE2B94E7-F54B-4C69-9D49-AD5750C20B22}"/>
                                            </p:graphicEl>
                                          </p:spTgt>
                                        </p:tgtEl>
                                        <p:attrNameLst>
                                          <p:attrName>r</p:attrName>
                                        </p:attrNameLst>
                                      </p:cBhvr>
                                    </p:animRot>
                                  </p:childTnLst>
                                </p:cTn>
                              </p:par>
                              <p:par>
                                <p:cTn id="143" presetID="32" presetClass="emph" presetSubtype="0" fill="hold" grpId="0" nodeType="withEffect">
                                  <p:stCondLst>
                                    <p:cond delay="0"/>
                                  </p:stCondLst>
                                  <p:childTnLst>
                                    <p:animRot by="120000">
                                      <p:cBhvr>
                                        <p:cTn id="144" dur="100" fill="hold">
                                          <p:stCondLst>
                                            <p:cond delay="0"/>
                                          </p:stCondLst>
                                        </p:cTn>
                                        <p:tgtEl>
                                          <p:spTgt spid="4">
                                            <p:graphicEl>
                                              <a:dgm id="{E6F6F0A3-99F2-4DBE-BD6F-A28B8981D4B4}"/>
                                            </p:graphicEl>
                                          </p:spTgt>
                                        </p:tgtEl>
                                        <p:attrNameLst>
                                          <p:attrName>r</p:attrName>
                                        </p:attrNameLst>
                                      </p:cBhvr>
                                    </p:animRot>
                                    <p:animRot by="-240000">
                                      <p:cBhvr>
                                        <p:cTn id="145" dur="200" fill="hold">
                                          <p:stCondLst>
                                            <p:cond delay="200"/>
                                          </p:stCondLst>
                                        </p:cTn>
                                        <p:tgtEl>
                                          <p:spTgt spid="4">
                                            <p:graphicEl>
                                              <a:dgm id="{E6F6F0A3-99F2-4DBE-BD6F-A28B8981D4B4}"/>
                                            </p:graphicEl>
                                          </p:spTgt>
                                        </p:tgtEl>
                                        <p:attrNameLst>
                                          <p:attrName>r</p:attrName>
                                        </p:attrNameLst>
                                      </p:cBhvr>
                                    </p:animRot>
                                    <p:animRot by="240000">
                                      <p:cBhvr>
                                        <p:cTn id="146" dur="200" fill="hold">
                                          <p:stCondLst>
                                            <p:cond delay="400"/>
                                          </p:stCondLst>
                                        </p:cTn>
                                        <p:tgtEl>
                                          <p:spTgt spid="4">
                                            <p:graphicEl>
                                              <a:dgm id="{E6F6F0A3-99F2-4DBE-BD6F-A28B8981D4B4}"/>
                                            </p:graphicEl>
                                          </p:spTgt>
                                        </p:tgtEl>
                                        <p:attrNameLst>
                                          <p:attrName>r</p:attrName>
                                        </p:attrNameLst>
                                      </p:cBhvr>
                                    </p:animRot>
                                    <p:animRot by="-240000">
                                      <p:cBhvr>
                                        <p:cTn id="147" dur="200" fill="hold">
                                          <p:stCondLst>
                                            <p:cond delay="600"/>
                                          </p:stCondLst>
                                        </p:cTn>
                                        <p:tgtEl>
                                          <p:spTgt spid="4">
                                            <p:graphicEl>
                                              <a:dgm id="{E6F6F0A3-99F2-4DBE-BD6F-A28B8981D4B4}"/>
                                            </p:graphicEl>
                                          </p:spTgt>
                                        </p:tgtEl>
                                        <p:attrNameLst>
                                          <p:attrName>r</p:attrName>
                                        </p:attrNameLst>
                                      </p:cBhvr>
                                    </p:animRot>
                                    <p:animRot by="120000">
                                      <p:cBhvr>
                                        <p:cTn id="148" dur="200" fill="hold">
                                          <p:stCondLst>
                                            <p:cond delay="800"/>
                                          </p:stCondLst>
                                        </p:cTn>
                                        <p:tgtEl>
                                          <p:spTgt spid="4">
                                            <p:graphicEl>
                                              <a:dgm id="{E6F6F0A3-99F2-4DBE-BD6F-A28B8981D4B4}"/>
                                            </p:graphicEl>
                                          </p:spTgt>
                                        </p:tgtEl>
                                        <p:attrNameLst>
                                          <p:attrName>r</p:attrName>
                                        </p:attrNameLst>
                                      </p:cBhvr>
                                    </p:animRot>
                                  </p:childTnLst>
                                </p:cTn>
                              </p:par>
                              <p:par>
                                <p:cTn id="149" presetID="32" presetClass="emph" presetSubtype="0" fill="hold" grpId="0" nodeType="withEffect">
                                  <p:stCondLst>
                                    <p:cond delay="0"/>
                                  </p:stCondLst>
                                  <p:childTnLst>
                                    <p:animRot by="120000">
                                      <p:cBhvr>
                                        <p:cTn id="150" dur="100" fill="hold">
                                          <p:stCondLst>
                                            <p:cond delay="0"/>
                                          </p:stCondLst>
                                        </p:cTn>
                                        <p:tgtEl>
                                          <p:spTgt spid="4">
                                            <p:graphicEl>
                                              <a:dgm id="{B9E1A169-E12A-4F38-9B69-9560D752EF79}"/>
                                            </p:graphicEl>
                                          </p:spTgt>
                                        </p:tgtEl>
                                        <p:attrNameLst>
                                          <p:attrName>r</p:attrName>
                                        </p:attrNameLst>
                                      </p:cBhvr>
                                    </p:animRot>
                                    <p:animRot by="-240000">
                                      <p:cBhvr>
                                        <p:cTn id="151" dur="200" fill="hold">
                                          <p:stCondLst>
                                            <p:cond delay="200"/>
                                          </p:stCondLst>
                                        </p:cTn>
                                        <p:tgtEl>
                                          <p:spTgt spid="4">
                                            <p:graphicEl>
                                              <a:dgm id="{B9E1A169-E12A-4F38-9B69-9560D752EF79}"/>
                                            </p:graphicEl>
                                          </p:spTgt>
                                        </p:tgtEl>
                                        <p:attrNameLst>
                                          <p:attrName>r</p:attrName>
                                        </p:attrNameLst>
                                      </p:cBhvr>
                                    </p:animRot>
                                    <p:animRot by="240000">
                                      <p:cBhvr>
                                        <p:cTn id="152" dur="200" fill="hold">
                                          <p:stCondLst>
                                            <p:cond delay="400"/>
                                          </p:stCondLst>
                                        </p:cTn>
                                        <p:tgtEl>
                                          <p:spTgt spid="4">
                                            <p:graphicEl>
                                              <a:dgm id="{B9E1A169-E12A-4F38-9B69-9560D752EF79}"/>
                                            </p:graphicEl>
                                          </p:spTgt>
                                        </p:tgtEl>
                                        <p:attrNameLst>
                                          <p:attrName>r</p:attrName>
                                        </p:attrNameLst>
                                      </p:cBhvr>
                                    </p:animRot>
                                    <p:animRot by="-240000">
                                      <p:cBhvr>
                                        <p:cTn id="153" dur="200" fill="hold">
                                          <p:stCondLst>
                                            <p:cond delay="600"/>
                                          </p:stCondLst>
                                        </p:cTn>
                                        <p:tgtEl>
                                          <p:spTgt spid="4">
                                            <p:graphicEl>
                                              <a:dgm id="{B9E1A169-E12A-4F38-9B69-9560D752EF79}"/>
                                            </p:graphicEl>
                                          </p:spTgt>
                                        </p:tgtEl>
                                        <p:attrNameLst>
                                          <p:attrName>r</p:attrName>
                                        </p:attrNameLst>
                                      </p:cBhvr>
                                    </p:animRot>
                                    <p:animRot by="120000">
                                      <p:cBhvr>
                                        <p:cTn id="154" dur="200" fill="hold">
                                          <p:stCondLst>
                                            <p:cond delay="800"/>
                                          </p:stCondLst>
                                        </p:cTn>
                                        <p:tgtEl>
                                          <p:spTgt spid="4">
                                            <p:graphicEl>
                                              <a:dgm id="{B9E1A169-E12A-4F38-9B69-9560D752EF79}"/>
                                            </p:graphicEl>
                                          </p:spTgt>
                                        </p:tgtEl>
                                        <p:attrNameLst>
                                          <p:attrName>r</p:attrName>
                                        </p:attrNameLst>
                                      </p:cBhvr>
                                    </p:animRot>
                                  </p:childTnLst>
                                </p:cTn>
                              </p:par>
                              <p:par>
                                <p:cTn id="155" presetID="32" presetClass="emph" presetSubtype="0" fill="hold" grpId="0" nodeType="withEffect">
                                  <p:stCondLst>
                                    <p:cond delay="0"/>
                                  </p:stCondLst>
                                  <p:childTnLst>
                                    <p:animRot by="120000">
                                      <p:cBhvr>
                                        <p:cTn id="156" dur="100" fill="hold">
                                          <p:stCondLst>
                                            <p:cond delay="0"/>
                                          </p:stCondLst>
                                        </p:cTn>
                                        <p:tgtEl>
                                          <p:spTgt spid="4">
                                            <p:graphicEl>
                                              <a:dgm id="{F0F3061E-67C2-4E50-8862-38939D3201D9}"/>
                                            </p:graphicEl>
                                          </p:spTgt>
                                        </p:tgtEl>
                                        <p:attrNameLst>
                                          <p:attrName>r</p:attrName>
                                        </p:attrNameLst>
                                      </p:cBhvr>
                                    </p:animRot>
                                    <p:animRot by="-240000">
                                      <p:cBhvr>
                                        <p:cTn id="157" dur="200" fill="hold">
                                          <p:stCondLst>
                                            <p:cond delay="200"/>
                                          </p:stCondLst>
                                        </p:cTn>
                                        <p:tgtEl>
                                          <p:spTgt spid="4">
                                            <p:graphicEl>
                                              <a:dgm id="{F0F3061E-67C2-4E50-8862-38939D3201D9}"/>
                                            </p:graphicEl>
                                          </p:spTgt>
                                        </p:tgtEl>
                                        <p:attrNameLst>
                                          <p:attrName>r</p:attrName>
                                        </p:attrNameLst>
                                      </p:cBhvr>
                                    </p:animRot>
                                    <p:animRot by="240000">
                                      <p:cBhvr>
                                        <p:cTn id="158" dur="200" fill="hold">
                                          <p:stCondLst>
                                            <p:cond delay="400"/>
                                          </p:stCondLst>
                                        </p:cTn>
                                        <p:tgtEl>
                                          <p:spTgt spid="4">
                                            <p:graphicEl>
                                              <a:dgm id="{F0F3061E-67C2-4E50-8862-38939D3201D9}"/>
                                            </p:graphicEl>
                                          </p:spTgt>
                                        </p:tgtEl>
                                        <p:attrNameLst>
                                          <p:attrName>r</p:attrName>
                                        </p:attrNameLst>
                                      </p:cBhvr>
                                    </p:animRot>
                                    <p:animRot by="-240000">
                                      <p:cBhvr>
                                        <p:cTn id="159" dur="200" fill="hold">
                                          <p:stCondLst>
                                            <p:cond delay="600"/>
                                          </p:stCondLst>
                                        </p:cTn>
                                        <p:tgtEl>
                                          <p:spTgt spid="4">
                                            <p:graphicEl>
                                              <a:dgm id="{F0F3061E-67C2-4E50-8862-38939D3201D9}"/>
                                            </p:graphicEl>
                                          </p:spTgt>
                                        </p:tgtEl>
                                        <p:attrNameLst>
                                          <p:attrName>r</p:attrName>
                                        </p:attrNameLst>
                                      </p:cBhvr>
                                    </p:animRot>
                                    <p:animRot by="120000">
                                      <p:cBhvr>
                                        <p:cTn id="160" dur="200" fill="hold">
                                          <p:stCondLst>
                                            <p:cond delay="800"/>
                                          </p:stCondLst>
                                        </p:cTn>
                                        <p:tgtEl>
                                          <p:spTgt spid="4">
                                            <p:graphicEl>
                                              <a:dgm id="{F0F3061E-67C2-4E50-8862-38939D3201D9}"/>
                                            </p:graphicEl>
                                          </p:spTgt>
                                        </p:tgtEl>
                                        <p:attrNameLst>
                                          <p:attrName>r</p:attrName>
                                        </p:attrNameLst>
                                      </p:cBhvr>
                                    </p:animRot>
                                  </p:childTnLst>
                                </p:cTn>
                              </p:par>
                              <p:par>
                                <p:cTn id="161" presetID="32" presetClass="emph" presetSubtype="0" fill="hold" grpId="0" nodeType="withEffect">
                                  <p:stCondLst>
                                    <p:cond delay="0"/>
                                  </p:stCondLst>
                                  <p:childTnLst>
                                    <p:animRot by="120000">
                                      <p:cBhvr>
                                        <p:cTn id="162" dur="100" fill="hold">
                                          <p:stCondLst>
                                            <p:cond delay="0"/>
                                          </p:stCondLst>
                                        </p:cTn>
                                        <p:tgtEl>
                                          <p:spTgt spid="4">
                                            <p:graphicEl>
                                              <a:dgm id="{884EF0CC-90F7-4EA2-9BE3-3D02E42B0155}"/>
                                            </p:graphicEl>
                                          </p:spTgt>
                                        </p:tgtEl>
                                        <p:attrNameLst>
                                          <p:attrName>r</p:attrName>
                                        </p:attrNameLst>
                                      </p:cBhvr>
                                    </p:animRot>
                                    <p:animRot by="-240000">
                                      <p:cBhvr>
                                        <p:cTn id="163" dur="200" fill="hold">
                                          <p:stCondLst>
                                            <p:cond delay="200"/>
                                          </p:stCondLst>
                                        </p:cTn>
                                        <p:tgtEl>
                                          <p:spTgt spid="4">
                                            <p:graphicEl>
                                              <a:dgm id="{884EF0CC-90F7-4EA2-9BE3-3D02E42B0155}"/>
                                            </p:graphicEl>
                                          </p:spTgt>
                                        </p:tgtEl>
                                        <p:attrNameLst>
                                          <p:attrName>r</p:attrName>
                                        </p:attrNameLst>
                                      </p:cBhvr>
                                    </p:animRot>
                                    <p:animRot by="240000">
                                      <p:cBhvr>
                                        <p:cTn id="164" dur="200" fill="hold">
                                          <p:stCondLst>
                                            <p:cond delay="400"/>
                                          </p:stCondLst>
                                        </p:cTn>
                                        <p:tgtEl>
                                          <p:spTgt spid="4">
                                            <p:graphicEl>
                                              <a:dgm id="{884EF0CC-90F7-4EA2-9BE3-3D02E42B0155}"/>
                                            </p:graphicEl>
                                          </p:spTgt>
                                        </p:tgtEl>
                                        <p:attrNameLst>
                                          <p:attrName>r</p:attrName>
                                        </p:attrNameLst>
                                      </p:cBhvr>
                                    </p:animRot>
                                    <p:animRot by="-240000">
                                      <p:cBhvr>
                                        <p:cTn id="165" dur="200" fill="hold">
                                          <p:stCondLst>
                                            <p:cond delay="600"/>
                                          </p:stCondLst>
                                        </p:cTn>
                                        <p:tgtEl>
                                          <p:spTgt spid="4">
                                            <p:graphicEl>
                                              <a:dgm id="{884EF0CC-90F7-4EA2-9BE3-3D02E42B0155}"/>
                                            </p:graphicEl>
                                          </p:spTgt>
                                        </p:tgtEl>
                                        <p:attrNameLst>
                                          <p:attrName>r</p:attrName>
                                        </p:attrNameLst>
                                      </p:cBhvr>
                                    </p:animRot>
                                    <p:animRot by="120000">
                                      <p:cBhvr>
                                        <p:cTn id="166" dur="200" fill="hold">
                                          <p:stCondLst>
                                            <p:cond delay="800"/>
                                          </p:stCondLst>
                                        </p:cTn>
                                        <p:tgtEl>
                                          <p:spTgt spid="4">
                                            <p:graphicEl>
                                              <a:dgm id="{884EF0CC-90F7-4EA2-9BE3-3D02E42B0155}"/>
                                            </p:graphicEl>
                                          </p:spTgt>
                                        </p:tgtEl>
                                        <p:attrNameLst>
                                          <p:attrName>r</p:attrName>
                                        </p:attrNameLst>
                                      </p:cBhvr>
                                    </p:animRot>
                                  </p:childTnLst>
                                </p:cTn>
                              </p:par>
                              <p:par>
                                <p:cTn id="167" presetID="32" presetClass="emph" presetSubtype="0" fill="hold" grpId="0" nodeType="withEffect">
                                  <p:stCondLst>
                                    <p:cond delay="0"/>
                                  </p:stCondLst>
                                  <p:childTnLst>
                                    <p:animRot by="120000">
                                      <p:cBhvr>
                                        <p:cTn id="168" dur="100" fill="hold">
                                          <p:stCondLst>
                                            <p:cond delay="0"/>
                                          </p:stCondLst>
                                        </p:cTn>
                                        <p:tgtEl>
                                          <p:spTgt spid="4">
                                            <p:graphicEl>
                                              <a:dgm id="{A1375DA8-5552-4C9F-9973-7BEDF055B5D3}"/>
                                            </p:graphicEl>
                                          </p:spTgt>
                                        </p:tgtEl>
                                        <p:attrNameLst>
                                          <p:attrName>r</p:attrName>
                                        </p:attrNameLst>
                                      </p:cBhvr>
                                    </p:animRot>
                                    <p:animRot by="-240000">
                                      <p:cBhvr>
                                        <p:cTn id="169" dur="200" fill="hold">
                                          <p:stCondLst>
                                            <p:cond delay="200"/>
                                          </p:stCondLst>
                                        </p:cTn>
                                        <p:tgtEl>
                                          <p:spTgt spid="4">
                                            <p:graphicEl>
                                              <a:dgm id="{A1375DA8-5552-4C9F-9973-7BEDF055B5D3}"/>
                                            </p:graphicEl>
                                          </p:spTgt>
                                        </p:tgtEl>
                                        <p:attrNameLst>
                                          <p:attrName>r</p:attrName>
                                        </p:attrNameLst>
                                      </p:cBhvr>
                                    </p:animRot>
                                    <p:animRot by="240000">
                                      <p:cBhvr>
                                        <p:cTn id="170" dur="200" fill="hold">
                                          <p:stCondLst>
                                            <p:cond delay="400"/>
                                          </p:stCondLst>
                                        </p:cTn>
                                        <p:tgtEl>
                                          <p:spTgt spid="4">
                                            <p:graphicEl>
                                              <a:dgm id="{A1375DA8-5552-4C9F-9973-7BEDF055B5D3}"/>
                                            </p:graphicEl>
                                          </p:spTgt>
                                        </p:tgtEl>
                                        <p:attrNameLst>
                                          <p:attrName>r</p:attrName>
                                        </p:attrNameLst>
                                      </p:cBhvr>
                                    </p:animRot>
                                    <p:animRot by="-240000">
                                      <p:cBhvr>
                                        <p:cTn id="171" dur="200" fill="hold">
                                          <p:stCondLst>
                                            <p:cond delay="600"/>
                                          </p:stCondLst>
                                        </p:cTn>
                                        <p:tgtEl>
                                          <p:spTgt spid="4">
                                            <p:graphicEl>
                                              <a:dgm id="{A1375DA8-5552-4C9F-9973-7BEDF055B5D3}"/>
                                            </p:graphicEl>
                                          </p:spTgt>
                                        </p:tgtEl>
                                        <p:attrNameLst>
                                          <p:attrName>r</p:attrName>
                                        </p:attrNameLst>
                                      </p:cBhvr>
                                    </p:animRot>
                                    <p:animRot by="120000">
                                      <p:cBhvr>
                                        <p:cTn id="172" dur="200" fill="hold">
                                          <p:stCondLst>
                                            <p:cond delay="800"/>
                                          </p:stCondLst>
                                        </p:cTn>
                                        <p:tgtEl>
                                          <p:spTgt spid="4">
                                            <p:graphicEl>
                                              <a:dgm id="{A1375DA8-5552-4C9F-9973-7BEDF055B5D3}"/>
                                            </p:graphicEl>
                                          </p:spTgt>
                                        </p:tgtEl>
                                        <p:attrNameLst>
                                          <p:attrName>r</p:attrName>
                                        </p:attrNameLst>
                                      </p:cBhvr>
                                    </p:animRot>
                                  </p:childTnLst>
                                </p:cTn>
                              </p:par>
                              <p:par>
                                <p:cTn id="173" presetID="32" presetClass="emph" presetSubtype="0" fill="hold" grpId="0" nodeType="withEffect">
                                  <p:stCondLst>
                                    <p:cond delay="0"/>
                                  </p:stCondLst>
                                  <p:childTnLst>
                                    <p:animRot by="120000">
                                      <p:cBhvr>
                                        <p:cTn id="174" dur="100" fill="hold">
                                          <p:stCondLst>
                                            <p:cond delay="0"/>
                                          </p:stCondLst>
                                        </p:cTn>
                                        <p:tgtEl>
                                          <p:spTgt spid="4">
                                            <p:graphicEl>
                                              <a:dgm id="{C8BFA777-621F-4B8A-9521-66D57A022C31}"/>
                                            </p:graphicEl>
                                          </p:spTgt>
                                        </p:tgtEl>
                                        <p:attrNameLst>
                                          <p:attrName>r</p:attrName>
                                        </p:attrNameLst>
                                      </p:cBhvr>
                                    </p:animRot>
                                    <p:animRot by="-240000">
                                      <p:cBhvr>
                                        <p:cTn id="175" dur="200" fill="hold">
                                          <p:stCondLst>
                                            <p:cond delay="200"/>
                                          </p:stCondLst>
                                        </p:cTn>
                                        <p:tgtEl>
                                          <p:spTgt spid="4">
                                            <p:graphicEl>
                                              <a:dgm id="{C8BFA777-621F-4B8A-9521-66D57A022C31}"/>
                                            </p:graphicEl>
                                          </p:spTgt>
                                        </p:tgtEl>
                                        <p:attrNameLst>
                                          <p:attrName>r</p:attrName>
                                        </p:attrNameLst>
                                      </p:cBhvr>
                                    </p:animRot>
                                    <p:animRot by="240000">
                                      <p:cBhvr>
                                        <p:cTn id="176" dur="200" fill="hold">
                                          <p:stCondLst>
                                            <p:cond delay="400"/>
                                          </p:stCondLst>
                                        </p:cTn>
                                        <p:tgtEl>
                                          <p:spTgt spid="4">
                                            <p:graphicEl>
                                              <a:dgm id="{C8BFA777-621F-4B8A-9521-66D57A022C31}"/>
                                            </p:graphicEl>
                                          </p:spTgt>
                                        </p:tgtEl>
                                        <p:attrNameLst>
                                          <p:attrName>r</p:attrName>
                                        </p:attrNameLst>
                                      </p:cBhvr>
                                    </p:animRot>
                                    <p:animRot by="-240000">
                                      <p:cBhvr>
                                        <p:cTn id="177" dur="200" fill="hold">
                                          <p:stCondLst>
                                            <p:cond delay="600"/>
                                          </p:stCondLst>
                                        </p:cTn>
                                        <p:tgtEl>
                                          <p:spTgt spid="4">
                                            <p:graphicEl>
                                              <a:dgm id="{C8BFA777-621F-4B8A-9521-66D57A022C31}"/>
                                            </p:graphicEl>
                                          </p:spTgt>
                                        </p:tgtEl>
                                        <p:attrNameLst>
                                          <p:attrName>r</p:attrName>
                                        </p:attrNameLst>
                                      </p:cBhvr>
                                    </p:animRot>
                                    <p:animRot by="120000">
                                      <p:cBhvr>
                                        <p:cTn id="178" dur="200" fill="hold">
                                          <p:stCondLst>
                                            <p:cond delay="800"/>
                                          </p:stCondLst>
                                        </p:cTn>
                                        <p:tgtEl>
                                          <p:spTgt spid="4">
                                            <p:graphicEl>
                                              <a:dgm id="{C8BFA777-621F-4B8A-9521-66D57A022C31}"/>
                                            </p:graphic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8986848"/>
              </p:ext>
            </p:extLst>
          </p:nvPr>
        </p:nvGraphicFramePr>
        <p:xfrm>
          <a:off x="228601" y="381000"/>
          <a:ext cx="8534399" cy="6131960"/>
        </p:xfrm>
        <a:graphic>
          <a:graphicData uri="http://schemas.openxmlformats.org/drawingml/2006/table">
            <a:tbl>
              <a:tblPr rtl="1"/>
              <a:tblGrid>
                <a:gridCol w="2256233"/>
                <a:gridCol w="2348182"/>
                <a:gridCol w="3129987"/>
                <a:gridCol w="799997"/>
              </a:tblGrid>
              <a:tr h="261797">
                <a:tc rowSpan="23">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2400" b="1" dirty="0" smtClean="0">
                          <a:solidFill>
                            <a:srgbClr val="FF0000"/>
                          </a:solidFill>
                          <a:latin typeface="Times New Roman"/>
                          <a:ea typeface="Times New Roman"/>
                          <a:cs typeface="B Titr" pitchFamily="2" charset="-78"/>
                        </a:rPr>
                        <a:t>محیط اجتماعی-روانی</a:t>
                      </a:r>
                      <a:endParaRPr lang="en-US" sz="2400" b="1" dirty="0" smtClean="0">
                        <a:solidFill>
                          <a:srgbClr val="FF0000"/>
                        </a:solidFill>
                        <a:latin typeface="Times New Roman"/>
                        <a:ea typeface="Times New Roman"/>
                        <a:cs typeface="B Titr" pitchFamily="2" charset="-78"/>
                      </a:endParaRPr>
                    </a:p>
                    <a:p>
                      <a:pPr algn="ctr" rtl="1">
                        <a:spcAft>
                          <a:spcPts val="0"/>
                        </a:spcAft>
                      </a:pPr>
                      <a:endParaRPr lang="en-US" sz="2000" b="1" dirty="0">
                        <a:latin typeface="Times New Roman"/>
                        <a:ea typeface="Times New Roman"/>
                        <a:cs typeface="B Titr" pitchFamily="2" charset="-78"/>
                      </a:endParaRPr>
                    </a:p>
                  </a:txBody>
                  <a:tcPr marL="42284" marR="4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3">
                  <a:txBody>
                    <a:bodyPr/>
                    <a:lstStyle/>
                    <a:p>
                      <a:pPr algn="ctr" rtl="1">
                        <a:spcAft>
                          <a:spcPts val="0"/>
                        </a:spcAft>
                      </a:pPr>
                      <a:endParaRPr lang="ar-SA" sz="1800" b="1" dirty="0" smtClean="0">
                        <a:solidFill>
                          <a:srgbClr val="000000"/>
                        </a:solidFill>
                        <a:latin typeface="Times New Roman"/>
                        <a:ea typeface="Times New Roman"/>
                        <a:cs typeface="B Titr" pitchFamily="2" charset="-78"/>
                      </a:endParaRPr>
                    </a:p>
                    <a:p>
                      <a:pPr algn="ctr" rtl="1">
                        <a:spcAft>
                          <a:spcPts val="0"/>
                        </a:spcAft>
                      </a:pPr>
                      <a:r>
                        <a:rPr lang="ar-SA" sz="1800" b="1" dirty="0" smtClean="0">
                          <a:solidFill>
                            <a:srgbClr val="000000"/>
                          </a:solidFill>
                          <a:latin typeface="Times New Roman"/>
                          <a:ea typeface="Times New Roman"/>
                          <a:cs typeface="B Titr" pitchFamily="2" charset="-78"/>
                        </a:rPr>
                        <a:t>ایجاد </a:t>
                      </a:r>
                      <a:r>
                        <a:rPr lang="ar-SA" sz="1800" b="1" dirty="0">
                          <a:solidFill>
                            <a:srgbClr val="000000"/>
                          </a:solidFill>
                          <a:latin typeface="Times New Roman"/>
                          <a:ea typeface="Times New Roman"/>
                          <a:cs typeface="B Titr" pitchFamily="2" charset="-78"/>
                        </a:rPr>
                        <a:t>فضای عاطفی و روانی مناسب در کلاس</a:t>
                      </a:r>
                      <a:endParaRPr lang="en-US" sz="1800" b="1" dirty="0">
                        <a:latin typeface="Times New Roman"/>
                        <a:ea typeface="Times New Roman"/>
                        <a:cs typeface="B Titr" pitchFamily="2" charset="-78"/>
                      </a:endParaRPr>
                    </a:p>
                  </a:txBody>
                  <a:tcPr marL="42284" marR="4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r" rtl="1">
                        <a:spcAft>
                          <a:spcPts val="0"/>
                        </a:spcAft>
                      </a:pPr>
                      <a:r>
                        <a:rPr lang="ar-SA" sz="1000" b="0" dirty="0">
                          <a:solidFill>
                            <a:srgbClr val="000000"/>
                          </a:solidFill>
                          <a:latin typeface="Times New Roman"/>
                          <a:ea typeface="Times New Roman"/>
                          <a:cs typeface="B Titr" pitchFamily="2" charset="-78"/>
                        </a:rPr>
                        <a:t>تدارک  شرایطی که دانش آموزان درکلاس نظم را احساس کنند </a:t>
                      </a:r>
                      <a:endParaRPr lang="en-US" sz="1000" b="0" dirty="0">
                        <a:latin typeface="Times New Roman"/>
                        <a:ea typeface="Times New Roman"/>
                        <a:cs typeface="B Titr" pitchFamily="2" charset="-78"/>
                      </a:endParaRPr>
                    </a:p>
                  </a:txBody>
                  <a:tcPr marL="42284" marR="4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fa-IR" sz="1000" b="1" dirty="0" smtClean="0">
                          <a:solidFill>
                            <a:srgbClr val="000000"/>
                          </a:solidFill>
                          <a:latin typeface="Times New Roman"/>
                          <a:ea typeface="Times New Roman"/>
                          <a:cs typeface="B Titr" pitchFamily="2" charset="-78"/>
                        </a:rPr>
                        <a:t>0/42</a:t>
                      </a:r>
                      <a:endParaRPr lang="en-US" sz="1000" b="1" dirty="0">
                        <a:latin typeface="Times New Roman"/>
                        <a:ea typeface="Times New Roman"/>
                        <a:cs typeface="B Titr" pitchFamily="2" charset="-78"/>
                      </a:endParaRPr>
                    </a:p>
                  </a:txBody>
                  <a:tcPr marL="42284" marR="4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261797">
                <a:tc vMerge="1">
                  <a:txBody>
                    <a:bodyPr/>
                    <a:lstStyle/>
                    <a:p>
                      <a:pPr rtl="1"/>
                      <a:endParaRPr lang="fa-IR"/>
                    </a:p>
                  </a:txBody>
                  <a:tcPr/>
                </a:tc>
                <a:tc vMerge="1">
                  <a:txBody>
                    <a:bodyPr/>
                    <a:lstStyle/>
                    <a:p>
                      <a:pPr rtl="1"/>
                      <a:endParaRPr lang="fa-IR"/>
                    </a:p>
                  </a:txBody>
                  <a:tcPr/>
                </a:tc>
                <a:tc>
                  <a:txBody>
                    <a:bodyPr/>
                    <a:lstStyle/>
                    <a:p>
                      <a:pPr algn="r" rtl="1">
                        <a:spcAft>
                          <a:spcPts val="0"/>
                        </a:spcAft>
                      </a:pPr>
                      <a:r>
                        <a:rPr lang="ar-SA" sz="1000" b="0" dirty="0">
                          <a:solidFill>
                            <a:srgbClr val="000000"/>
                          </a:solidFill>
                          <a:latin typeface="Times New Roman"/>
                          <a:ea typeface="Times New Roman"/>
                          <a:cs typeface="B Titr" pitchFamily="2" charset="-78"/>
                        </a:rPr>
                        <a:t>ایجاد احساس امنیت روانی در دانش آموزان</a:t>
                      </a:r>
                      <a:endParaRPr lang="en-US" sz="1000" b="0" dirty="0">
                        <a:latin typeface="Times New Roman"/>
                        <a:ea typeface="Times New Roman"/>
                        <a:cs typeface="B Titr" pitchFamily="2" charset="-78"/>
                      </a:endParaRPr>
                    </a:p>
                  </a:txBody>
                  <a:tcPr marL="42284" marR="4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fa-IR" sz="1000" b="1" dirty="0" smtClean="0">
                          <a:solidFill>
                            <a:srgbClr val="000000"/>
                          </a:solidFill>
                          <a:latin typeface="Times New Roman"/>
                          <a:ea typeface="Times New Roman"/>
                          <a:cs typeface="B Titr" pitchFamily="2" charset="-78"/>
                        </a:rPr>
                        <a:t>0/71</a:t>
                      </a:r>
                      <a:endParaRPr lang="en-US" sz="1000" b="1" dirty="0">
                        <a:latin typeface="Times New Roman"/>
                        <a:ea typeface="Times New Roman"/>
                        <a:cs typeface="B Titr" pitchFamily="2" charset="-78"/>
                      </a:endParaRPr>
                    </a:p>
                  </a:txBody>
                  <a:tcPr marL="42284" marR="4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190400">
                <a:tc vMerge="1">
                  <a:txBody>
                    <a:bodyPr/>
                    <a:lstStyle/>
                    <a:p>
                      <a:pPr rtl="1"/>
                      <a:endParaRPr lang="fa-IR"/>
                    </a:p>
                  </a:txBody>
                  <a:tcPr/>
                </a:tc>
                <a:tc vMerge="1">
                  <a:txBody>
                    <a:bodyPr/>
                    <a:lstStyle/>
                    <a:p>
                      <a:pPr rtl="1"/>
                      <a:endParaRPr lang="fa-IR"/>
                    </a:p>
                  </a:txBody>
                  <a:tcPr/>
                </a:tc>
                <a:tc>
                  <a:txBody>
                    <a:bodyPr/>
                    <a:lstStyle/>
                    <a:p>
                      <a:pPr algn="r" rtl="1">
                        <a:spcAft>
                          <a:spcPts val="0"/>
                        </a:spcAft>
                      </a:pPr>
                      <a:r>
                        <a:rPr lang="ar-SA" sz="1000" b="0" dirty="0">
                          <a:solidFill>
                            <a:srgbClr val="000000"/>
                          </a:solidFill>
                          <a:latin typeface="Times New Roman"/>
                          <a:ea typeface="Times New Roman"/>
                          <a:cs typeface="B Titr" pitchFamily="2" charset="-78"/>
                        </a:rPr>
                        <a:t>عدم تهدید دانش آموزان درکلاس</a:t>
                      </a:r>
                      <a:endParaRPr lang="en-US" sz="1000" b="0" dirty="0">
                        <a:latin typeface="Times New Roman"/>
                        <a:ea typeface="Times New Roman"/>
                        <a:cs typeface="B Titr" pitchFamily="2" charset="-78"/>
                      </a:endParaRPr>
                    </a:p>
                  </a:txBody>
                  <a:tcPr marL="42284" marR="4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fa-IR" sz="1000" b="1" dirty="0" smtClean="0">
                          <a:solidFill>
                            <a:srgbClr val="000000"/>
                          </a:solidFill>
                          <a:latin typeface="Times New Roman"/>
                          <a:ea typeface="Times New Roman"/>
                          <a:cs typeface="B Titr" pitchFamily="2" charset="-78"/>
                        </a:rPr>
                        <a:t>0/71</a:t>
                      </a:r>
                      <a:endParaRPr lang="en-US" sz="1000" b="1" dirty="0">
                        <a:latin typeface="Times New Roman"/>
                        <a:ea typeface="Times New Roman"/>
                        <a:cs typeface="B Titr" pitchFamily="2" charset="-78"/>
                      </a:endParaRPr>
                    </a:p>
                  </a:txBody>
                  <a:tcPr marL="42284" marR="4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190400">
                <a:tc vMerge="1">
                  <a:txBody>
                    <a:bodyPr/>
                    <a:lstStyle/>
                    <a:p>
                      <a:pPr rtl="1"/>
                      <a:endParaRPr lang="fa-IR"/>
                    </a:p>
                  </a:txBody>
                  <a:tcPr/>
                </a:tc>
                <a:tc vMerge="1">
                  <a:txBody>
                    <a:bodyPr/>
                    <a:lstStyle/>
                    <a:p>
                      <a:pPr rtl="1"/>
                      <a:endParaRPr lang="fa-IR"/>
                    </a:p>
                  </a:txBody>
                  <a:tcPr/>
                </a:tc>
                <a:tc>
                  <a:txBody>
                    <a:bodyPr/>
                    <a:lstStyle/>
                    <a:p>
                      <a:pPr algn="r" rtl="1">
                        <a:spcAft>
                          <a:spcPts val="0"/>
                        </a:spcAft>
                      </a:pPr>
                      <a:r>
                        <a:rPr lang="ar-SA" sz="1000" b="0" dirty="0">
                          <a:solidFill>
                            <a:srgbClr val="000000"/>
                          </a:solidFill>
                          <a:latin typeface="Times New Roman"/>
                          <a:ea typeface="Times New Roman"/>
                          <a:cs typeface="B Titr" pitchFamily="2" charset="-78"/>
                        </a:rPr>
                        <a:t>عدم تطمیع دانش آموزان در کلاس</a:t>
                      </a:r>
                      <a:endParaRPr lang="en-US" sz="1000" b="0" dirty="0">
                        <a:latin typeface="Times New Roman"/>
                        <a:ea typeface="Times New Roman"/>
                        <a:cs typeface="B Titr" pitchFamily="2" charset="-78"/>
                      </a:endParaRPr>
                    </a:p>
                  </a:txBody>
                  <a:tcPr marL="42284" marR="4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fa-IR" sz="1000" b="1" dirty="0" smtClean="0">
                          <a:solidFill>
                            <a:srgbClr val="000000"/>
                          </a:solidFill>
                          <a:latin typeface="Times New Roman"/>
                          <a:ea typeface="Times New Roman"/>
                          <a:cs typeface="B Titr" pitchFamily="2" charset="-78"/>
                        </a:rPr>
                        <a:t>0/76</a:t>
                      </a:r>
                      <a:endParaRPr lang="en-US" sz="1000" b="1" dirty="0">
                        <a:latin typeface="Times New Roman"/>
                        <a:ea typeface="Times New Roman"/>
                        <a:cs typeface="B Titr" pitchFamily="2" charset="-78"/>
                      </a:endParaRPr>
                    </a:p>
                  </a:txBody>
                  <a:tcPr marL="42284" marR="4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190400">
                <a:tc vMerge="1">
                  <a:txBody>
                    <a:bodyPr/>
                    <a:lstStyle/>
                    <a:p>
                      <a:pPr rtl="1"/>
                      <a:endParaRPr lang="fa-IR"/>
                    </a:p>
                  </a:txBody>
                  <a:tcPr/>
                </a:tc>
                <a:tc vMerge="1">
                  <a:txBody>
                    <a:bodyPr/>
                    <a:lstStyle/>
                    <a:p>
                      <a:pPr rtl="1"/>
                      <a:endParaRPr lang="fa-IR"/>
                    </a:p>
                  </a:txBody>
                  <a:tcPr/>
                </a:tc>
                <a:tc>
                  <a:txBody>
                    <a:bodyPr/>
                    <a:lstStyle/>
                    <a:p>
                      <a:pPr algn="r" rtl="1">
                        <a:spcAft>
                          <a:spcPts val="0"/>
                        </a:spcAft>
                      </a:pPr>
                      <a:r>
                        <a:rPr lang="ar-SA" sz="1000" b="0" dirty="0">
                          <a:solidFill>
                            <a:srgbClr val="000000"/>
                          </a:solidFill>
                          <a:latin typeface="Times New Roman"/>
                          <a:ea typeface="Times New Roman"/>
                          <a:cs typeface="B Titr" pitchFamily="2" charset="-78"/>
                        </a:rPr>
                        <a:t>اجتناب از تنبیه دانش آموزان در کلاس</a:t>
                      </a:r>
                      <a:endParaRPr lang="en-US" sz="1000" b="0" dirty="0">
                        <a:latin typeface="Times New Roman"/>
                        <a:ea typeface="Times New Roman"/>
                        <a:cs typeface="B Titr" pitchFamily="2" charset="-78"/>
                      </a:endParaRPr>
                    </a:p>
                  </a:txBody>
                  <a:tcPr marL="42284" marR="4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fa-IR" sz="1000" b="1" dirty="0" smtClean="0">
                          <a:solidFill>
                            <a:srgbClr val="000000"/>
                          </a:solidFill>
                          <a:latin typeface="Times New Roman"/>
                          <a:ea typeface="Times New Roman"/>
                          <a:cs typeface="B Titr" pitchFamily="2" charset="-78"/>
                        </a:rPr>
                        <a:t>0/61</a:t>
                      </a:r>
                      <a:endParaRPr lang="en-US" sz="1000" b="1" dirty="0">
                        <a:latin typeface="Times New Roman"/>
                        <a:ea typeface="Times New Roman"/>
                        <a:cs typeface="B Titr" pitchFamily="2" charset="-78"/>
                      </a:endParaRPr>
                    </a:p>
                  </a:txBody>
                  <a:tcPr marL="42284" marR="4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285596">
                <a:tc vMerge="1">
                  <a:txBody>
                    <a:bodyPr/>
                    <a:lstStyle/>
                    <a:p>
                      <a:pPr rtl="1"/>
                      <a:endParaRPr lang="fa-IR"/>
                    </a:p>
                  </a:txBody>
                  <a:tcPr/>
                </a:tc>
                <a:tc vMerge="1">
                  <a:txBody>
                    <a:bodyPr/>
                    <a:lstStyle/>
                    <a:p>
                      <a:pPr rtl="1"/>
                      <a:endParaRPr lang="fa-IR"/>
                    </a:p>
                  </a:txBody>
                  <a:tcPr/>
                </a:tc>
                <a:tc>
                  <a:txBody>
                    <a:bodyPr/>
                    <a:lstStyle/>
                    <a:p>
                      <a:pPr algn="r" rtl="1">
                        <a:spcAft>
                          <a:spcPts val="0"/>
                        </a:spcAft>
                      </a:pPr>
                      <a:r>
                        <a:rPr lang="ar-SA" sz="1000" b="0" dirty="0">
                          <a:solidFill>
                            <a:srgbClr val="000000"/>
                          </a:solidFill>
                          <a:latin typeface="Times New Roman"/>
                          <a:ea typeface="Times New Roman"/>
                          <a:cs typeface="B Titr" pitchFamily="2" charset="-78"/>
                        </a:rPr>
                        <a:t> تعیین مقررات و رویه های معمول برای کلاس ضمن توجه به نوآوری</a:t>
                      </a:r>
                      <a:endParaRPr lang="en-US" sz="1000" b="0" dirty="0">
                        <a:latin typeface="Times New Roman"/>
                        <a:ea typeface="Times New Roman"/>
                        <a:cs typeface="B Titr" pitchFamily="2" charset="-78"/>
                      </a:endParaRPr>
                    </a:p>
                  </a:txBody>
                  <a:tcPr marL="42284" marR="4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fa-IR" sz="1000" b="1" dirty="0" smtClean="0">
                          <a:solidFill>
                            <a:srgbClr val="000000"/>
                          </a:solidFill>
                          <a:latin typeface="Times New Roman"/>
                          <a:ea typeface="Times New Roman"/>
                          <a:cs typeface="B Titr" pitchFamily="2" charset="-78"/>
                        </a:rPr>
                        <a:t>0/81</a:t>
                      </a:r>
                      <a:endParaRPr lang="en-US" sz="1000" b="1" dirty="0">
                        <a:latin typeface="Times New Roman"/>
                        <a:ea typeface="Times New Roman"/>
                        <a:cs typeface="B Titr" pitchFamily="2" charset="-78"/>
                      </a:endParaRPr>
                    </a:p>
                  </a:txBody>
                  <a:tcPr marL="42284" marR="4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261797">
                <a:tc vMerge="1">
                  <a:txBody>
                    <a:bodyPr/>
                    <a:lstStyle/>
                    <a:p>
                      <a:pPr rtl="1"/>
                      <a:endParaRPr lang="fa-IR"/>
                    </a:p>
                  </a:txBody>
                  <a:tcPr/>
                </a:tc>
                <a:tc vMerge="1">
                  <a:txBody>
                    <a:bodyPr/>
                    <a:lstStyle/>
                    <a:p>
                      <a:pPr rtl="1"/>
                      <a:endParaRPr lang="fa-IR"/>
                    </a:p>
                  </a:txBody>
                  <a:tcPr/>
                </a:tc>
                <a:tc>
                  <a:txBody>
                    <a:bodyPr/>
                    <a:lstStyle/>
                    <a:p>
                      <a:pPr algn="r" rtl="1">
                        <a:spcAft>
                          <a:spcPts val="0"/>
                        </a:spcAft>
                      </a:pPr>
                      <a:r>
                        <a:rPr lang="ar-SA" sz="1000" b="0" dirty="0">
                          <a:solidFill>
                            <a:srgbClr val="000000"/>
                          </a:solidFill>
                          <a:latin typeface="Times New Roman"/>
                          <a:ea typeface="Times New Roman"/>
                          <a:cs typeface="B Titr" pitchFamily="2" charset="-78"/>
                        </a:rPr>
                        <a:t>  کمک به دانش آموزان  برای مدیریت  عواطف و احساسات</a:t>
                      </a:r>
                      <a:endParaRPr lang="en-US" sz="1000" b="0" dirty="0">
                        <a:latin typeface="Times New Roman"/>
                        <a:ea typeface="Times New Roman"/>
                        <a:cs typeface="B Titr" pitchFamily="2" charset="-78"/>
                      </a:endParaRPr>
                    </a:p>
                  </a:txBody>
                  <a:tcPr marL="42284" marR="4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fa-IR" sz="1000" b="1" dirty="0" smtClean="0">
                          <a:solidFill>
                            <a:srgbClr val="000000"/>
                          </a:solidFill>
                          <a:latin typeface="Times New Roman"/>
                          <a:ea typeface="Times New Roman"/>
                          <a:cs typeface="B Titr" pitchFamily="2" charset="-78"/>
                        </a:rPr>
                        <a:t>0/68</a:t>
                      </a:r>
                      <a:endParaRPr lang="en-US" sz="1000" b="1" dirty="0">
                        <a:latin typeface="Times New Roman"/>
                        <a:ea typeface="Times New Roman"/>
                        <a:cs typeface="B Titr" pitchFamily="2" charset="-78"/>
                      </a:endParaRPr>
                    </a:p>
                  </a:txBody>
                  <a:tcPr marL="42284" marR="4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261797">
                <a:tc vMerge="1">
                  <a:txBody>
                    <a:bodyPr/>
                    <a:lstStyle/>
                    <a:p>
                      <a:pPr algn="ctr" rtl="1">
                        <a:spcAft>
                          <a:spcPts val="0"/>
                        </a:spcAft>
                      </a:pPr>
                      <a:endParaRPr lang="en-US" sz="1400" b="1" dirty="0">
                        <a:latin typeface="Times New Roman"/>
                        <a:ea typeface="Times New Roman"/>
                        <a:cs typeface="B Titr" pitchFamily="2" charset="-78"/>
                      </a:endParaRPr>
                    </a:p>
                  </a:txBody>
                  <a:tcPr marL="42284" marR="4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vMerge="1">
                  <a:txBody>
                    <a:bodyPr/>
                    <a:lstStyle/>
                    <a:p>
                      <a:pPr algn="ctr" rtl="1">
                        <a:spcAft>
                          <a:spcPts val="0"/>
                        </a:spcAft>
                      </a:pPr>
                      <a:endParaRPr lang="en-US" sz="1400" b="1" dirty="0">
                        <a:latin typeface="Times New Roman"/>
                        <a:ea typeface="Times New Roman"/>
                        <a:cs typeface="B Titr" pitchFamily="2" charset="-78"/>
                      </a:endParaRPr>
                    </a:p>
                  </a:txBody>
                  <a:tcPr marL="42284" marR="4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r" rtl="1">
                        <a:spcAft>
                          <a:spcPts val="0"/>
                        </a:spcAft>
                      </a:pPr>
                      <a:r>
                        <a:rPr lang="ar-SA" sz="1000" b="0" dirty="0">
                          <a:solidFill>
                            <a:srgbClr val="000000"/>
                          </a:solidFill>
                          <a:latin typeface="Times New Roman"/>
                          <a:ea typeface="Times New Roman"/>
                          <a:cs typeface="B Titr" pitchFamily="2" charset="-78"/>
                        </a:rPr>
                        <a:t> به کار گیری روش های مناسب در کلاس برای کاهش استرس دانش آموزان</a:t>
                      </a:r>
                      <a:endParaRPr lang="en-US" sz="1000" b="0" dirty="0">
                        <a:latin typeface="Times New Roman"/>
                        <a:ea typeface="Times New Roman"/>
                        <a:cs typeface="B Titr" pitchFamily="2" charset="-78"/>
                      </a:endParaRPr>
                    </a:p>
                  </a:txBody>
                  <a:tcPr marL="23864" marR="238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fa-IR" sz="1000" b="1" dirty="0" smtClean="0">
                          <a:solidFill>
                            <a:srgbClr val="000000"/>
                          </a:solidFill>
                          <a:latin typeface="Times New Roman"/>
                          <a:ea typeface="Times New Roman"/>
                          <a:cs typeface="B Titr" pitchFamily="2" charset="-78"/>
                        </a:rPr>
                        <a:t>0/69</a:t>
                      </a:r>
                      <a:endParaRPr lang="en-US" sz="1000" b="1" dirty="0">
                        <a:latin typeface="Times New Roman"/>
                        <a:ea typeface="Times New Roman"/>
                        <a:cs typeface="B Titr" pitchFamily="2" charset="-78"/>
                      </a:endParaRPr>
                    </a:p>
                  </a:txBody>
                  <a:tcPr marL="23864" marR="238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261797">
                <a:tc vMerge="1">
                  <a:txBody>
                    <a:bodyPr/>
                    <a:lstStyle/>
                    <a:p>
                      <a:endParaRPr lang="en-US"/>
                    </a:p>
                  </a:txBody>
                  <a:tcPr/>
                </a:tc>
                <a:tc vMerge="1">
                  <a:txBody>
                    <a:bodyPr/>
                    <a:lstStyle/>
                    <a:p>
                      <a:pPr algn="ctr" rtl="1">
                        <a:spcAft>
                          <a:spcPts val="0"/>
                        </a:spcAft>
                      </a:pPr>
                      <a:endParaRPr lang="en-US" sz="1400" b="1" dirty="0">
                        <a:latin typeface="Times New Roman"/>
                        <a:ea typeface="Times New Roman"/>
                        <a:cs typeface="B Titr" pitchFamily="2" charset="-78"/>
                      </a:endParaRPr>
                    </a:p>
                  </a:txBody>
                  <a:tcPr marL="42284" marR="4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r" rtl="1">
                        <a:spcAft>
                          <a:spcPts val="0"/>
                        </a:spcAft>
                      </a:pPr>
                      <a:r>
                        <a:rPr lang="ar-SA" sz="1000" b="0" dirty="0">
                          <a:solidFill>
                            <a:srgbClr val="000000"/>
                          </a:solidFill>
                          <a:latin typeface="Times New Roman"/>
                          <a:ea typeface="Times New Roman"/>
                          <a:cs typeface="B Titr" pitchFamily="2" charset="-78"/>
                        </a:rPr>
                        <a:t> تقویت روابط معلم با دانش آموزان </a:t>
                      </a:r>
                      <a:endParaRPr lang="en-US" sz="1000" b="0" dirty="0">
                        <a:latin typeface="Times New Roman"/>
                        <a:ea typeface="Times New Roman"/>
                        <a:cs typeface="B Titr" pitchFamily="2" charset="-78"/>
                      </a:endParaRPr>
                    </a:p>
                  </a:txBody>
                  <a:tcPr marL="23864" marR="238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fa-IR" sz="1000" b="1" dirty="0" smtClean="0">
                          <a:solidFill>
                            <a:srgbClr val="000000"/>
                          </a:solidFill>
                          <a:latin typeface="Times New Roman"/>
                          <a:ea typeface="Times New Roman"/>
                          <a:cs typeface="B Titr" pitchFamily="2" charset="-78"/>
                        </a:rPr>
                        <a:t>0/81</a:t>
                      </a:r>
                      <a:endParaRPr lang="en-US" sz="1000" b="1" dirty="0">
                        <a:latin typeface="Times New Roman"/>
                        <a:ea typeface="Times New Roman"/>
                        <a:cs typeface="B Titr" pitchFamily="2" charset="-78"/>
                      </a:endParaRPr>
                    </a:p>
                  </a:txBody>
                  <a:tcPr marL="23864" marR="238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261797">
                <a:tc vMerge="1">
                  <a:txBody>
                    <a:bodyPr/>
                    <a:lstStyle/>
                    <a:p>
                      <a:endParaRPr lang="en-US"/>
                    </a:p>
                  </a:txBody>
                  <a:tcPr/>
                </a:tc>
                <a:tc vMerge="1">
                  <a:txBody>
                    <a:bodyPr/>
                    <a:lstStyle/>
                    <a:p>
                      <a:pPr algn="ctr" rtl="1">
                        <a:spcAft>
                          <a:spcPts val="0"/>
                        </a:spcAft>
                      </a:pPr>
                      <a:endParaRPr lang="en-US" sz="1400" b="1" dirty="0">
                        <a:latin typeface="Times New Roman"/>
                        <a:ea typeface="Times New Roman"/>
                        <a:cs typeface="B Titr" pitchFamily="2" charset="-78"/>
                      </a:endParaRPr>
                    </a:p>
                  </a:txBody>
                  <a:tcPr marL="42284" marR="4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r" rtl="1">
                        <a:spcAft>
                          <a:spcPts val="0"/>
                        </a:spcAft>
                      </a:pPr>
                      <a:r>
                        <a:rPr lang="ar-SA" sz="1000" b="0" dirty="0">
                          <a:solidFill>
                            <a:srgbClr val="000000"/>
                          </a:solidFill>
                          <a:latin typeface="Times New Roman"/>
                          <a:ea typeface="Times New Roman"/>
                          <a:cs typeface="B Titr" pitchFamily="2" charset="-78"/>
                        </a:rPr>
                        <a:t> تقویت روابط دانش آموزان با یکدیگر</a:t>
                      </a:r>
                      <a:endParaRPr lang="en-US" sz="1000" b="0" dirty="0">
                        <a:latin typeface="Times New Roman"/>
                        <a:ea typeface="Times New Roman"/>
                        <a:cs typeface="B Titr" pitchFamily="2" charset="-78"/>
                      </a:endParaRPr>
                    </a:p>
                  </a:txBody>
                  <a:tcPr marL="23864" marR="238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fa-IR" sz="1000" b="1" dirty="0" smtClean="0">
                          <a:solidFill>
                            <a:srgbClr val="000000"/>
                          </a:solidFill>
                          <a:latin typeface="Times New Roman"/>
                          <a:ea typeface="Times New Roman"/>
                          <a:cs typeface="B Titr" pitchFamily="2" charset="-78"/>
                        </a:rPr>
                        <a:t>0/81</a:t>
                      </a:r>
                      <a:endParaRPr lang="en-US" sz="1000" b="1" dirty="0">
                        <a:latin typeface="Times New Roman"/>
                        <a:ea typeface="Times New Roman"/>
                        <a:cs typeface="B Titr" pitchFamily="2" charset="-78"/>
                      </a:endParaRPr>
                    </a:p>
                  </a:txBody>
                  <a:tcPr marL="23864" marR="238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261797">
                <a:tc vMerge="1">
                  <a:txBody>
                    <a:bodyPr/>
                    <a:lstStyle/>
                    <a:p>
                      <a:pPr algn="ctr" rtl="1">
                        <a:spcAft>
                          <a:spcPts val="0"/>
                        </a:spcAft>
                      </a:pPr>
                      <a:endParaRPr lang="en-US" sz="1400" b="1" dirty="0">
                        <a:latin typeface="Times New Roman"/>
                        <a:ea typeface="Times New Roman"/>
                        <a:cs typeface="B Titr" pitchFamily="2" charset="-78"/>
                      </a:endParaRPr>
                    </a:p>
                  </a:txBody>
                  <a:tcPr marL="42284" marR="4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vMerge="1">
                  <a:txBody>
                    <a:bodyPr/>
                    <a:lstStyle/>
                    <a:p>
                      <a:pPr algn="ctr" rtl="1">
                        <a:spcAft>
                          <a:spcPts val="0"/>
                        </a:spcAft>
                      </a:pPr>
                      <a:endParaRPr lang="en-US" sz="1400" b="1" dirty="0">
                        <a:latin typeface="Times New Roman"/>
                        <a:ea typeface="Times New Roman"/>
                        <a:cs typeface="B Titr" pitchFamily="2" charset="-78"/>
                      </a:endParaRPr>
                    </a:p>
                  </a:txBody>
                  <a:tcPr marL="42284" marR="4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r" rtl="1">
                        <a:spcAft>
                          <a:spcPts val="0"/>
                        </a:spcAft>
                      </a:pPr>
                      <a:r>
                        <a:rPr lang="ar-SA" sz="1000" b="0" dirty="0">
                          <a:solidFill>
                            <a:srgbClr val="000000"/>
                          </a:solidFill>
                          <a:latin typeface="Times New Roman"/>
                          <a:ea typeface="Times New Roman"/>
                          <a:cs typeface="B Titr" pitchFamily="2" charset="-78"/>
                        </a:rPr>
                        <a:t> تقویت  حس تعلق  دانش آموزان به کلاس </a:t>
                      </a:r>
                      <a:endParaRPr lang="en-US" sz="1000" b="0" dirty="0">
                        <a:latin typeface="Times New Roman"/>
                        <a:ea typeface="Times New Roman"/>
                        <a:cs typeface="B Titr" pitchFamily="2" charset="-78"/>
                      </a:endParaRPr>
                    </a:p>
                  </a:txBody>
                  <a:tcPr marL="23864" marR="238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fa-IR" sz="1000" b="1" dirty="0" smtClean="0">
                          <a:solidFill>
                            <a:srgbClr val="000000"/>
                          </a:solidFill>
                          <a:latin typeface="Times New Roman"/>
                          <a:ea typeface="Times New Roman"/>
                          <a:cs typeface="B Titr" pitchFamily="2" charset="-78"/>
                        </a:rPr>
                        <a:t>0/80</a:t>
                      </a:r>
                      <a:endParaRPr lang="en-US" sz="1000" b="1" dirty="0">
                        <a:latin typeface="Times New Roman"/>
                        <a:ea typeface="Times New Roman"/>
                        <a:cs typeface="B Titr" pitchFamily="2" charset="-78"/>
                      </a:endParaRPr>
                    </a:p>
                  </a:txBody>
                  <a:tcPr marL="23864" marR="238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261797">
                <a:tc vMerge="1">
                  <a:txBody>
                    <a:bodyPr/>
                    <a:lstStyle/>
                    <a:p>
                      <a:pPr algn="ctr" rtl="1">
                        <a:spcAft>
                          <a:spcPts val="0"/>
                        </a:spcAft>
                      </a:pPr>
                      <a:endParaRPr lang="en-US" sz="1400" b="1" dirty="0">
                        <a:latin typeface="Times New Roman"/>
                        <a:ea typeface="Times New Roman"/>
                        <a:cs typeface="B Titr" pitchFamily="2" charset="-78"/>
                      </a:endParaRPr>
                    </a:p>
                  </a:txBody>
                  <a:tcPr marL="42284" marR="4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vMerge="1">
                  <a:txBody>
                    <a:bodyPr/>
                    <a:lstStyle/>
                    <a:p>
                      <a:pPr algn="ctr" rtl="1">
                        <a:spcAft>
                          <a:spcPts val="0"/>
                        </a:spcAft>
                      </a:pPr>
                      <a:endParaRPr lang="en-US" sz="1400" b="1" dirty="0">
                        <a:latin typeface="Times New Roman"/>
                        <a:ea typeface="Times New Roman"/>
                        <a:cs typeface="B Titr" pitchFamily="2" charset="-78"/>
                      </a:endParaRPr>
                    </a:p>
                  </a:txBody>
                  <a:tcPr marL="42284" marR="4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r" rtl="1">
                        <a:spcAft>
                          <a:spcPts val="0"/>
                        </a:spcAft>
                      </a:pPr>
                      <a:r>
                        <a:rPr lang="ar-SA" sz="1000" b="0" dirty="0">
                          <a:solidFill>
                            <a:srgbClr val="000000"/>
                          </a:solidFill>
                          <a:latin typeface="Times New Roman"/>
                          <a:ea typeface="Times New Roman"/>
                          <a:cs typeface="B Titr" pitchFamily="2" charset="-78"/>
                        </a:rPr>
                        <a:t>دادن فرصت اظهار نظر و مشارکت در تصمیم گیری های کلاس به دانش آموزان</a:t>
                      </a:r>
                      <a:endParaRPr lang="en-US" sz="1000" b="0" dirty="0">
                        <a:latin typeface="Times New Roman"/>
                        <a:ea typeface="Times New Roman"/>
                        <a:cs typeface="B Titr" pitchFamily="2" charset="-78"/>
                      </a:endParaRPr>
                    </a:p>
                  </a:txBody>
                  <a:tcPr marL="23864" marR="238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fa-IR" sz="1000" b="1" dirty="0" smtClean="0">
                          <a:solidFill>
                            <a:srgbClr val="000000"/>
                          </a:solidFill>
                          <a:latin typeface="Times New Roman"/>
                          <a:ea typeface="Times New Roman"/>
                          <a:cs typeface="B Titr" pitchFamily="2" charset="-78"/>
                        </a:rPr>
                        <a:t>0/76</a:t>
                      </a:r>
                      <a:endParaRPr lang="en-US" sz="1000" b="1" dirty="0">
                        <a:latin typeface="Times New Roman"/>
                        <a:ea typeface="Times New Roman"/>
                        <a:cs typeface="B Titr" pitchFamily="2" charset="-78"/>
                      </a:endParaRPr>
                    </a:p>
                  </a:txBody>
                  <a:tcPr marL="23864" marR="238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261797">
                <a:tc vMerge="1">
                  <a:txBody>
                    <a:bodyPr/>
                    <a:lstStyle/>
                    <a:p>
                      <a:pPr algn="ctr" rtl="1">
                        <a:spcAft>
                          <a:spcPts val="0"/>
                        </a:spcAft>
                      </a:pPr>
                      <a:endParaRPr lang="en-US" sz="1400" b="1" dirty="0">
                        <a:latin typeface="Times New Roman"/>
                        <a:ea typeface="Times New Roman"/>
                        <a:cs typeface="B Titr" pitchFamily="2" charset="-78"/>
                      </a:endParaRPr>
                    </a:p>
                  </a:txBody>
                  <a:tcPr marL="42284" marR="4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vMerge="1">
                  <a:txBody>
                    <a:bodyPr/>
                    <a:lstStyle/>
                    <a:p>
                      <a:pPr algn="ctr" rtl="1">
                        <a:spcAft>
                          <a:spcPts val="0"/>
                        </a:spcAft>
                      </a:pPr>
                      <a:endParaRPr lang="en-US" sz="1400" b="1" dirty="0">
                        <a:latin typeface="Times New Roman"/>
                        <a:ea typeface="Times New Roman"/>
                        <a:cs typeface="B Titr" pitchFamily="2" charset="-78"/>
                      </a:endParaRPr>
                    </a:p>
                  </a:txBody>
                  <a:tcPr marL="42284" marR="4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r" rtl="1">
                        <a:spcAft>
                          <a:spcPts val="0"/>
                        </a:spcAft>
                      </a:pPr>
                      <a:r>
                        <a:rPr lang="ar-SA" sz="1000" b="0" dirty="0">
                          <a:solidFill>
                            <a:srgbClr val="000000"/>
                          </a:solidFill>
                          <a:latin typeface="Times New Roman"/>
                          <a:ea typeface="Times New Roman"/>
                          <a:cs typeface="B Titr" pitchFamily="2" charset="-78"/>
                        </a:rPr>
                        <a:t>  تایید و تحسین عملکرد مثبت دانش آموزان </a:t>
                      </a:r>
                      <a:endParaRPr lang="en-US" sz="1000" b="0" dirty="0">
                        <a:latin typeface="Times New Roman"/>
                        <a:ea typeface="Times New Roman"/>
                        <a:cs typeface="B Titr" pitchFamily="2" charset="-78"/>
                      </a:endParaRPr>
                    </a:p>
                  </a:txBody>
                  <a:tcPr marL="23864" marR="238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fa-IR" sz="1000" b="1" dirty="0" smtClean="0">
                          <a:solidFill>
                            <a:srgbClr val="000000"/>
                          </a:solidFill>
                          <a:latin typeface="Times New Roman"/>
                          <a:ea typeface="Times New Roman"/>
                          <a:cs typeface="B Titr" pitchFamily="2" charset="-78"/>
                        </a:rPr>
                        <a:t>0/81</a:t>
                      </a:r>
                      <a:endParaRPr lang="en-US" sz="1000" b="1" dirty="0">
                        <a:latin typeface="Times New Roman"/>
                        <a:ea typeface="Times New Roman"/>
                        <a:cs typeface="B Titr" pitchFamily="2" charset="-78"/>
                      </a:endParaRPr>
                    </a:p>
                  </a:txBody>
                  <a:tcPr marL="23864" marR="238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261797">
                <a:tc vMerge="1">
                  <a:txBody>
                    <a:bodyPr/>
                    <a:lstStyle/>
                    <a:p>
                      <a:pPr algn="ctr" rtl="1">
                        <a:spcAft>
                          <a:spcPts val="0"/>
                        </a:spcAft>
                      </a:pPr>
                      <a:endParaRPr lang="en-US" sz="1400" b="1" dirty="0">
                        <a:latin typeface="Times New Roman"/>
                        <a:ea typeface="Times New Roman"/>
                        <a:cs typeface="B Titr" pitchFamily="2" charset="-78"/>
                      </a:endParaRPr>
                    </a:p>
                  </a:txBody>
                  <a:tcPr marL="42284" marR="4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vMerge="1">
                  <a:txBody>
                    <a:bodyPr/>
                    <a:lstStyle/>
                    <a:p>
                      <a:pPr algn="ctr" rtl="1">
                        <a:spcAft>
                          <a:spcPts val="0"/>
                        </a:spcAft>
                      </a:pPr>
                      <a:endParaRPr lang="en-US" sz="1400" b="1" dirty="0">
                        <a:latin typeface="Times New Roman"/>
                        <a:ea typeface="Times New Roman"/>
                        <a:cs typeface="B Titr" pitchFamily="2" charset="-78"/>
                      </a:endParaRPr>
                    </a:p>
                  </a:txBody>
                  <a:tcPr marL="42284" marR="4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r" rtl="1">
                        <a:spcAft>
                          <a:spcPts val="0"/>
                        </a:spcAft>
                      </a:pPr>
                      <a:r>
                        <a:rPr lang="ar-SA" sz="1000" b="0" dirty="0">
                          <a:solidFill>
                            <a:srgbClr val="000000"/>
                          </a:solidFill>
                          <a:latin typeface="Times New Roman"/>
                          <a:ea typeface="Times New Roman"/>
                          <a:cs typeface="B Titr" pitchFamily="2" charset="-78"/>
                        </a:rPr>
                        <a:t>گوش دادن به دانش آموزان </a:t>
                      </a:r>
                      <a:endParaRPr lang="en-US" sz="1000" b="0" dirty="0">
                        <a:latin typeface="Times New Roman"/>
                        <a:ea typeface="Times New Roman"/>
                        <a:cs typeface="B Titr" pitchFamily="2" charset="-78"/>
                      </a:endParaRPr>
                    </a:p>
                  </a:txBody>
                  <a:tcPr marL="23864" marR="238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fa-IR" sz="1000" b="1" dirty="0" smtClean="0">
                          <a:solidFill>
                            <a:srgbClr val="000000"/>
                          </a:solidFill>
                          <a:latin typeface="Times New Roman"/>
                          <a:ea typeface="Times New Roman"/>
                          <a:cs typeface="B Titr" pitchFamily="2" charset="-78"/>
                        </a:rPr>
                        <a:t>0/62</a:t>
                      </a:r>
                      <a:endParaRPr lang="en-US" sz="1000" b="1" dirty="0">
                        <a:latin typeface="Times New Roman"/>
                        <a:ea typeface="Times New Roman"/>
                        <a:cs typeface="B Titr" pitchFamily="2" charset="-78"/>
                      </a:endParaRPr>
                    </a:p>
                  </a:txBody>
                  <a:tcPr marL="23864" marR="238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261797">
                <a:tc vMerge="1">
                  <a:txBody>
                    <a:bodyPr/>
                    <a:lstStyle/>
                    <a:p>
                      <a:pPr algn="ctr" rtl="1">
                        <a:spcAft>
                          <a:spcPts val="0"/>
                        </a:spcAft>
                      </a:pPr>
                      <a:endParaRPr lang="en-US" sz="1400" b="1" dirty="0">
                        <a:latin typeface="Times New Roman"/>
                        <a:ea typeface="Times New Roman"/>
                        <a:cs typeface="B Titr" pitchFamily="2" charset="-78"/>
                      </a:endParaRPr>
                    </a:p>
                  </a:txBody>
                  <a:tcPr marL="42284" marR="4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vMerge="1">
                  <a:txBody>
                    <a:bodyPr/>
                    <a:lstStyle/>
                    <a:p>
                      <a:pPr algn="ctr" rtl="1">
                        <a:spcAft>
                          <a:spcPts val="0"/>
                        </a:spcAft>
                      </a:pPr>
                      <a:endParaRPr lang="en-US" sz="1400" b="1" dirty="0">
                        <a:latin typeface="Times New Roman"/>
                        <a:ea typeface="Times New Roman"/>
                        <a:cs typeface="B Titr" pitchFamily="2" charset="-78"/>
                      </a:endParaRPr>
                    </a:p>
                  </a:txBody>
                  <a:tcPr marL="42284" marR="4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r" rtl="1">
                        <a:spcAft>
                          <a:spcPts val="0"/>
                        </a:spcAft>
                      </a:pPr>
                      <a:r>
                        <a:rPr lang="ar-SA" sz="1000" b="0" dirty="0">
                          <a:solidFill>
                            <a:srgbClr val="000000"/>
                          </a:solidFill>
                          <a:latin typeface="Times New Roman"/>
                          <a:ea typeface="Times New Roman"/>
                          <a:cs typeface="B Titr" pitchFamily="2" charset="-78"/>
                        </a:rPr>
                        <a:t>مسوولیت دادن به دانش آموزان در کلاس </a:t>
                      </a:r>
                      <a:endParaRPr lang="en-US" sz="1000" b="0" dirty="0">
                        <a:latin typeface="Times New Roman"/>
                        <a:ea typeface="Times New Roman"/>
                        <a:cs typeface="B Titr" pitchFamily="2" charset="-78"/>
                      </a:endParaRPr>
                    </a:p>
                  </a:txBody>
                  <a:tcPr marL="23864" marR="238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fa-IR" sz="1000" b="1" dirty="0" smtClean="0">
                          <a:solidFill>
                            <a:srgbClr val="000000"/>
                          </a:solidFill>
                          <a:latin typeface="Times New Roman"/>
                          <a:ea typeface="Times New Roman"/>
                          <a:cs typeface="B Titr" pitchFamily="2" charset="-78"/>
                        </a:rPr>
                        <a:t>0/55</a:t>
                      </a:r>
                      <a:endParaRPr lang="en-US" sz="1000" b="1" dirty="0">
                        <a:latin typeface="Times New Roman"/>
                        <a:ea typeface="Times New Roman"/>
                        <a:cs typeface="B Titr" pitchFamily="2" charset="-78"/>
                      </a:endParaRPr>
                    </a:p>
                  </a:txBody>
                  <a:tcPr marL="23864" marR="238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261797">
                <a:tc vMerge="1">
                  <a:txBody>
                    <a:bodyPr/>
                    <a:lstStyle/>
                    <a:p>
                      <a:pPr algn="ctr" rtl="1">
                        <a:spcAft>
                          <a:spcPts val="0"/>
                        </a:spcAft>
                      </a:pPr>
                      <a:endParaRPr lang="en-US" sz="1400" b="1" dirty="0">
                        <a:latin typeface="Times New Roman"/>
                        <a:ea typeface="Times New Roman"/>
                        <a:cs typeface="B Titr" pitchFamily="2" charset="-78"/>
                      </a:endParaRPr>
                    </a:p>
                  </a:txBody>
                  <a:tcPr marL="42284" marR="4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vMerge="1">
                  <a:txBody>
                    <a:bodyPr/>
                    <a:lstStyle/>
                    <a:p>
                      <a:pPr algn="ctr" rtl="1">
                        <a:spcAft>
                          <a:spcPts val="0"/>
                        </a:spcAft>
                      </a:pPr>
                      <a:endParaRPr lang="en-US" sz="1400" b="1" dirty="0">
                        <a:latin typeface="Times New Roman"/>
                        <a:ea typeface="Times New Roman"/>
                        <a:cs typeface="B Titr" pitchFamily="2" charset="-78"/>
                      </a:endParaRPr>
                    </a:p>
                  </a:txBody>
                  <a:tcPr marL="42284" marR="4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r" rtl="1">
                        <a:spcAft>
                          <a:spcPts val="0"/>
                        </a:spcAft>
                      </a:pPr>
                      <a:r>
                        <a:rPr lang="ar-SA" sz="1000" b="0" dirty="0">
                          <a:solidFill>
                            <a:srgbClr val="000000"/>
                          </a:solidFill>
                          <a:latin typeface="Times New Roman"/>
                          <a:ea typeface="Times New Roman"/>
                          <a:cs typeface="B Titr" pitchFamily="2" charset="-78"/>
                        </a:rPr>
                        <a:t>استفاده از روش های متعدد برای تسهیل و تقویت یادگیری و موفقیت  دانش آموزان</a:t>
                      </a:r>
                      <a:endParaRPr lang="en-US" sz="1000" b="0" dirty="0">
                        <a:latin typeface="Times New Roman"/>
                        <a:ea typeface="Times New Roman"/>
                        <a:cs typeface="B Titr" pitchFamily="2" charset="-78"/>
                      </a:endParaRPr>
                    </a:p>
                  </a:txBody>
                  <a:tcPr marL="23864" marR="238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fa-IR" sz="1000" b="1" dirty="0" smtClean="0">
                          <a:solidFill>
                            <a:srgbClr val="000000"/>
                          </a:solidFill>
                          <a:latin typeface="Times New Roman"/>
                          <a:ea typeface="Times New Roman"/>
                          <a:cs typeface="B Titr" pitchFamily="2" charset="-78"/>
                        </a:rPr>
                        <a:t>0/43</a:t>
                      </a:r>
                      <a:endParaRPr lang="en-US" sz="1000" b="1" dirty="0">
                        <a:latin typeface="Times New Roman"/>
                        <a:ea typeface="Times New Roman"/>
                        <a:cs typeface="B Titr" pitchFamily="2" charset="-78"/>
                      </a:endParaRPr>
                    </a:p>
                  </a:txBody>
                  <a:tcPr marL="23864" marR="238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261797">
                <a:tc vMerge="1">
                  <a:txBody>
                    <a:bodyPr/>
                    <a:lstStyle/>
                    <a:p>
                      <a:pPr algn="ctr" rtl="1">
                        <a:spcAft>
                          <a:spcPts val="0"/>
                        </a:spcAft>
                      </a:pPr>
                      <a:endParaRPr lang="en-US" sz="1400" b="1" dirty="0">
                        <a:latin typeface="Times New Roman"/>
                        <a:ea typeface="Times New Roman"/>
                        <a:cs typeface="B Titr" pitchFamily="2" charset="-78"/>
                      </a:endParaRPr>
                    </a:p>
                  </a:txBody>
                  <a:tcPr marL="42284" marR="4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vMerge="1">
                  <a:txBody>
                    <a:bodyPr/>
                    <a:lstStyle/>
                    <a:p>
                      <a:pPr algn="ctr" rtl="1">
                        <a:spcAft>
                          <a:spcPts val="0"/>
                        </a:spcAft>
                      </a:pPr>
                      <a:endParaRPr lang="en-US" sz="1400" b="1" dirty="0">
                        <a:latin typeface="Times New Roman"/>
                        <a:ea typeface="Times New Roman"/>
                        <a:cs typeface="B Titr" pitchFamily="2" charset="-78"/>
                      </a:endParaRPr>
                    </a:p>
                  </a:txBody>
                  <a:tcPr marL="42284" marR="4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r" rtl="1">
                        <a:spcAft>
                          <a:spcPts val="0"/>
                        </a:spcAft>
                      </a:pPr>
                      <a:r>
                        <a:rPr lang="ar-SA" sz="1000" b="0" dirty="0">
                          <a:solidFill>
                            <a:srgbClr val="000000"/>
                          </a:solidFill>
                          <a:latin typeface="Times New Roman"/>
                          <a:ea typeface="Times New Roman"/>
                          <a:cs typeface="B Titr" pitchFamily="2" charset="-78"/>
                        </a:rPr>
                        <a:t>ایجاد تغییرونوآوری در رویه های معمول کلاس برای  رهایی دانش آموزان از کسالت و یکنواختی</a:t>
                      </a:r>
                      <a:endParaRPr lang="en-US" sz="1000" b="0" dirty="0">
                        <a:latin typeface="Times New Roman"/>
                        <a:ea typeface="Times New Roman"/>
                        <a:cs typeface="B Titr" pitchFamily="2" charset="-78"/>
                      </a:endParaRPr>
                    </a:p>
                  </a:txBody>
                  <a:tcPr marL="23864" marR="238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fa-IR" sz="1000" b="1" dirty="0" smtClean="0">
                          <a:solidFill>
                            <a:srgbClr val="000000"/>
                          </a:solidFill>
                          <a:latin typeface="Times New Roman"/>
                          <a:ea typeface="Times New Roman"/>
                          <a:cs typeface="B Titr" pitchFamily="2" charset="-78"/>
                        </a:rPr>
                        <a:t>0/59</a:t>
                      </a:r>
                      <a:endParaRPr lang="en-US" sz="1000" b="1" dirty="0">
                        <a:latin typeface="Times New Roman"/>
                        <a:ea typeface="Times New Roman"/>
                        <a:cs typeface="B Titr" pitchFamily="2" charset="-78"/>
                      </a:endParaRPr>
                    </a:p>
                  </a:txBody>
                  <a:tcPr marL="23864" marR="238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261797">
                <a:tc vMerge="1">
                  <a:txBody>
                    <a:bodyPr/>
                    <a:lstStyle/>
                    <a:p>
                      <a:pPr algn="ctr" rtl="1">
                        <a:spcAft>
                          <a:spcPts val="0"/>
                        </a:spcAft>
                      </a:pPr>
                      <a:endParaRPr lang="en-US" sz="1400" b="1" dirty="0">
                        <a:latin typeface="Times New Roman"/>
                        <a:ea typeface="Times New Roman"/>
                        <a:cs typeface="B Titr" pitchFamily="2" charset="-78"/>
                      </a:endParaRPr>
                    </a:p>
                  </a:txBody>
                  <a:tcPr marL="42284" marR="4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vMerge="1">
                  <a:txBody>
                    <a:bodyPr/>
                    <a:lstStyle/>
                    <a:p>
                      <a:pPr algn="ctr" rtl="1">
                        <a:spcAft>
                          <a:spcPts val="0"/>
                        </a:spcAft>
                      </a:pPr>
                      <a:endParaRPr lang="en-US" sz="1400" b="1" dirty="0">
                        <a:latin typeface="Times New Roman"/>
                        <a:ea typeface="Times New Roman"/>
                        <a:cs typeface="B Titr" pitchFamily="2" charset="-78"/>
                      </a:endParaRPr>
                    </a:p>
                  </a:txBody>
                  <a:tcPr marL="42284" marR="4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r" rtl="1">
                        <a:spcAft>
                          <a:spcPts val="0"/>
                        </a:spcAft>
                      </a:pPr>
                      <a:r>
                        <a:rPr lang="ar-SA" sz="1000" b="0" dirty="0">
                          <a:solidFill>
                            <a:srgbClr val="000000"/>
                          </a:solidFill>
                          <a:latin typeface="Times New Roman"/>
                          <a:ea typeface="Times New Roman"/>
                          <a:cs typeface="B Titr" pitchFamily="2" charset="-78"/>
                        </a:rPr>
                        <a:t> آزاد ساختن دانش آموزان از فشار و استرس زیاد</a:t>
                      </a:r>
                      <a:endParaRPr lang="en-US" sz="1000" b="0" dirty="0">
                        <a:latin typeface="Times New Roman"/>
                        <a:ea typeface="Times New Roman"/>
                        <a:cs typeface="B Titr" pitchFamily="2" charset="-78"/>
                      </a:endParaRPr>
                    </a:p>
                  </a:txBody>
                  <a:tcPr marL="23864" marR="238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fa-IR" sz="1000" b="1" dirty="0" smtClean="0">
                          <a:solidFill>
                            <a:srgbClr val="000000"/>
                          </a:solidFill>
                          <a:latin typeface="Times New Roman"/>
                          <a:ea typeface="Times New Roman"/>
                          <a:cs typeface="B Titr" pitchFamily="2" charset="-78"/>
                        </a:rPr>
                        <a:t>0/67</a:t>
                      </a:r>
                      <a:endParaRPr lang="en-US" sz="1000" b="1" dirty="0">
                        <a:latin typeface="Times New Roman"/>
                        <a:ea typeface="Times New Roman"/>
                        <a:cs typeface="B Titr" pitchFamily="2" charset="-78"/>
                      </a:endParaRPr>
                    </a:p>
                  </a:txBody>
                  <a:tcPr marL="23864" marR="238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261797">
                <a:tc vMerge="1">
                  <a:txBody>
                    <a:bodyPr/>
                    <a:lstStyle/>
                    <a:p>
                      <a:pPr algn="ctr" rtl="1">
                        <a:spcAft>
                          <a:spcPts val="0"/>
                        </a:spcAft>
                      </a:pPr>
                      <a:endParaRPr lang="en-US" sz="1400" b="1" dirty="0">
                        <a:latin typeface="Times New Roman"/>
                        <a:ea typeface="Times New Roman"/>
                        <a:cs typeface="B Titr" pitchFamily="2" charset="-78"/>
                      </a:endParaRPr>
                    </a:p>
                  </a:txBody>
                  <a:tcPr marL="42284" marR="4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vMerge="1">
                  <a:txBody>
                    <a:bodyPr/>
                    <a:lstStyle/>
                    <a:p>
                      <a:pPr algn="ctr" rtl="1">
                        <a:spcAft>
                          <a:spcPts val="0"/>
                        </a:spcAft>
                      </a:pPr>
                      <a:endParaRPr lang="en-US" sz="1400" b="1" dirty="0">
                        <a:latin typeface="Times New Roman"/>
                        <a:ea typeface="Times New Roman"/>
                        <a:cs typeface="B Titr" pitchFamily="2" charset="-78"/>
                      </a:endParaRPr>
                    </a:p>
                  </a:txBody>
                  <a:tcPr marL="42284" marR="4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r" rtl="1">
                        <a:spcAft>
                          <a:spcPts val="0"/>
                        </a:spcAft>
                      </a:pPr>
                      <a:r>
                        <a:rPr lang="ar-SA" sz="1000" b="0" dirty="0">
                          <a:solidFill>
                            <a:srgbClr val="000000"/>
                          </a:solidFill>
                          <a:latin typeface="Times New Roman"/>
                          <a:ea typeface="Times New Roman"/>
                          <a:cs typeface="B Titr" pitchFamily="2" charset="-78"/>
                        </a:rPr>
                        <a:t>ایجاد فرصت  های انتخاب برای دانش آموزان در کلاس</a:t>
                      </a:r>
                      <a:endParaRPr lang="en-US" sz="1000" b="0" dirty="0">
                        <a:latin typeface="Times New Roman"/>
                        <a:ea typeface="Times New Roman"/>
                        <a:cs typeface="B Titr" pitchFamily="2" charset="-78"/>
                      </a:endParaRPr>
                    </a:p>
                  </a:txBody>
                  <a:tcPr marL="23864" marR="238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fa-IR" sz="1000" b="1" dirty="0" smtClean="0">
                          <a:solidFill>
                            <a:srgbClr val="000000"/>
                          </a:solidFill>
                          <a:latin typeface="Times New Roman"/>
                          <a:ea typeface="Times New Roman"/>
                          <a:cs typeface="B Titr" pitchFamily="2" charset="-78"/>
                        </a:rPr>
                        <a:t>0/82</a:t>
                      </a:r>
                      <a:endParaRPr lang="en-US" sz="1000" b="1" dirty="0">
                        <a:latin typeface="Times New Roman"/>
                        <a:ea typeface="Times New Roman"/>
                        <a:cs typeface="B Titr" pitchFamily="2" charset="-78"/>
                      </a:endParaRPr>
                    </a:p>
                  </a:txBody>
                  <a:tcPr marL="23864" marR="238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261797">
                <a:tc vMerge="1">
                  <a:txBody>
                    <a:bodyPr/>
                    <a:lstStyle/>
                    <a:p>
                      <a:pPr algn="ctr" rtl="1">
                        <a:spcAft>
                          <a:spcPts val="0"/>
                        </a:spcAft>
                      </a:pPr>
                      <a:endParaRPr lang="en-US" sz="1400" b="1" dirty="0">
                        <a:latin typeface="Times New Roman"/>
                        <a:ea typeface="Times New Roman"/>
                        <a:cs typeface="B Titr" pitchFamily="2" charset="-78"/>
                      </a:endParaRPr>
                    </a:p>
                  </a:txBody>
                  <a:tcPr marL="42284" marR="4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vMerge="1">
                  <a:txBody>
                    <a:bodyPr/>
                    <a:lstStyle/>
                    <a:p>
                      <a:pPr algn="ctr" rtl="1">
                        <a:spcAft>
                          <a:spcPts val="0"/>
                        </a:spcAft>
                      </a:pPr>
                      <a:endParaRPr lang="en-US" sz="1400" b="1" dirty="0">
                        <a:latin typeface="Times New Roman"/>
                        <a:ea typeface="Times New Roman"/>
                        <a:cs typeface="B Titr" pitchFamily="2" charset="-78"/>
                      </a:endParaRPr>
                    </a:p>
                  </a:txBody>
                  <a:tcPr marL="42284" marR="4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r" rtl="1">
                        <a:spcAft>
                          <a:spcPts val="0"/>
                        </a:spcAft>
                      </a:pPr>
                      <a:r>
                        <a:rPr lang="ar-SA" sz="1000" b="0" dirty="0">
                          <a:solidFill>
                            <a:srgbClr val="000000"/>
                          </a:solidFill>
                          <a:latin typeface="Times New Roman"/>
                          <a:ea typeface="Times New Roman"/>
                          <a:cs typeface="B Titr" pitchFamily="2" charset="-78"/>
                        </a:rPr>
                        <a:t>ایجاد فرصت بازی های  فیزیکی  نشاط آور برای </a:t>
                      </a:r>
                      <a:endParaRPr lang="en-US" sz="1000" b="0" dirty="0">
                        <a:latin typeface="Times New Roman"/>
                        <a:ea typeface="Times New Roman"/>
                        <a:cs typeface="B Titr" pitchFamily="2" charset="-78"/>
                      </a:endParaRPr>
                    </a:p>
                    <a:p>
                      <a:pPr algn="r" rtl="1">
                        <a:spcAft>
                          <a:spcPts val="0"/>
                        </a:spcAft>
                      </a:pPr>
                      <a:r>
                        <a:rPr lang="ar-SA" sz="1000" b="0" dirty="0">
                          <a:solidFill>
                            <a:srgbClr val="000000"/>
                          </a:solidFill>
                          <a:latin typeface="Times New Roman"/>
                          <a:ea typeface="Times New Roman"/>
                          <a:cs typeface="B Titr" pitchFamily="2" charset="-78"/>
                        </a:rPr>
                        <a:t>دانش آموزان در کلاس</a:t>
                      </a:r>
                      <a:endParaRPr lang="en-US" sz="1000" b="0" dirty="0">
                        <a:latin typeface="Times New Roman"/>
                        <a:ea typeface="Times New Roman"/>
                        <a:cs typeface="B Titr" pitchFamily="2" charset="-78"/>
                      </a:endParaRPr>
                    </a:p>
                  </a:txBody>
                  <a:tcPr marL="23864" marR="238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fa-IR" sz="1000" b="1" dirty="0" smtClean="0">
                          <a:solidFill>
                            <a:srgbClr val="000000"/>
                          </a:solidFill>
                          <a:latin typeface="Times New Roman"/>
                          <a:ea typeface="Times New Roman"/>
                          <a:cs typeface="B Titr" pitchFamily="2" charset="-78"/>
                        </a:rPr>
                        <a:t>0/66</a:t>
                      </a:r>
                      <a:endParaRPr lang="en-US" sz="1000" b="1" dirty="0">
                        <a:latin typeface="Times New Roman"/>
                        <a:ea typeface="Times New Roman"/>
                        <a:cs typeface="B Titr" pitchFamily="2" charset="-78"/>
                      </a:endParaRPr>
                    </a:p>
                  </a:txBody>
                  <a:tcPr marL="23864" marR="238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261797">
                <a:tc vMerge="1">
                  <a:txBody>
                    <a:bodyPr/>
                    <a:lstStyle/>
                    <a:p>
                      <a:pPr algn="ctr" rtl="1">
                        <a:spcAft>
                          <a:spcPts val="0"/>
                        </a:spcAft>
                      </a:pPr>
                      <a:endParaRPr lang="en-US" sz="1400" b="1" dirty="0">
                        <a:latin typeface="Times New Roman"/>
                        <a:ea typeface="Times New Roman"/>
                        <a:cs typeface="B Titr" pitchFamily="2" charset="-78"/>
                      </a:endParaRPr>
                    </a:p>
                  </a:txBody>
                  <a:tcPr marL="42284" marR="4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vMerge="1">
                  <a:txBody>
                    <a:bodyPr/>
                    <a:lstStyle/>
                    <a:p>
                      <a:pPr algn="ctr" rtl="1">
                        <a:spcAft>
                          <a:spcPts val="0"/>
                        </a:spcAft>
                      </a:pPr>
                      <a:endParaRPr lang="en-US" sz="1400" b="1" dirty="0">
                        <a:latin typeface="Times New Roman"/>
                        <a:ea typeface="Times New Roman"/>
                        <a:cs typeface="B Titr" pitchFamily="2" charset="-78"/>
                      </a:endParaRPr>
                    </a:p>
                  </a:txBody>
                  <a:tcPr marL="42284" marR="4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r" rtl="1">
                        <a:spcAft>
                          <a:spcPts val="0"/>
                        </a:spcAft>
                      </a:pPr>
                      <a:r>
                        <a:rPr lang="ar-SA" sz="1000" b="0" dirty="0">
                          <a:solidFill>
                            <a:srgbClr val="000000"/>
                          </a:solidFill>
                          <a:latin typeface="Times New Roman"/>
                          <a:ea typeface="Times New Roman"/>
                          <a:cs typeface="B Titr" pitchFamily="2" charset="-78"/>
                        </a:rPr>
                        <a:t> فراهم ساختن فرصت  بازی های  فکری نشاط آور برای دانش آموزان در کلاس </a:t>
                      </a:r>
                      <a:endParaRPr lang="en-US" sz="1000" b="0" dirty="0">
                        <a:latin typeface="Times New Roman"/>
                        <a:ea typeface="Times New Roman"/>
                        <a:cs typeface="B Titr" pitchFamily="2" charset="-78"/>
                      </a:endParaRPr>
                    </a:p>
                  </a:txBody>
                  <a:tcPr marL="23864" marR="238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fa-IR" sz="1000" b="1" dirty="0" smtClean="0">
                          <a:solidFill>
                            <a:srgbClr val="000000"/>
                          </a:solidFill>
                          <a:latin typeface="Times New Roman"/>
                          <a:ea typeface="Times New Roman"/>
                          <a:cs typeface="B Titr" pitchFamily="2" charset="-78"/>
                        </a:rPr>
                        <a:t>0/75</a:t>
                      </a:r>
                      <a:endParaRPr lang="en-US" sz="1000" b="1" dirty="0">
                        <a:latin typeface="Times New Roman"/>
                        <a:ea typeface="Times New Roman"/>
                        <a:cs typeface="B Titr" pitchFamily="2" charset="-78"/>
                      </a:endParaRPr>
                    </a:p>
                  </a:txBody>
                  <a:tcPr marL="23864" marR="238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261797">
                <a:tc vMerge="1">
                  <a:txBody>
                    <a:bodyPr/>
                    <a:lstStyle/>
                    <a:p>
                      <a:pPr algn="ctr" rtl="1">
                        <a:spcAft>
                          <a:spcPts val="0"/>
                        </a:spcAft>
                      </a:pPr>
                      <a:endParaRPr lang="en-US" sz="1400" b="1" dirty="0">
                        <a:latin typeface="Times New Roman"/>
                        <a:ea typeface="Times New Roman"/>
                        <a:cs typeface="B Titr" pitchFamily="2" charset="-78"/>
                      </a:endParaRPr>
                    </a:p>
                  </a:txBody>
                  <a:tcPr marL="42284" marR="4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vMerge="1">
                  <a:txBody>
                    <a:bodyPr/>
                    <a:lstStyle/>
                    <a:p>
                      <a:pPr algn="ctr" rtl="1">
                        <a:spcAft>
                          <a:spcPts val="0"/>
                        </a:spcAft>
                      </a:pPr>
                      <a:endParaRPr lang="en-US" sz="1400" b="1" dirty="0">
                        <a:latin typeface="Times New Roman"/>
                        <a:ea typeface="Times New Roman"/>
                        <a:cs typeface="B Titr" pitchFamily="2" charset="-78"/>
                      </a:endParaRPr>
                    </a:p>
                  </a:txBody>
                  <a:tcPr marL="42284" marR="4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r" rtl="1">
                        <a:spcAft>
                          <a:spcPts val="0"/>
                        </a:spcAft>
                      </a:pPr>
                      <a:r>
                        <a:rPr lang="ar-SA" sz="1000" b="0" dirty="0">
                          <a:solidFill>
                            <a:srgbClr val="000000"/>
                          </a:solidFill>
                          <a:latin typeface="Times New Roman"/>
                          <a:ea typeface="Times New Roman"/>
                          <a:cs typeface="B Titr" pitchFamily="2" charset="-78"/>
                        </a:rPr>
                        <a:t>طراحی بازی های تخیلی جالب برای دانش آموزان درکلاس</a:t>
                      </a:r>
                      <a:endParaRPr lang="en-US" sz="1000" b="0" dirty="0">
                        <a:latin typeface="Times New Roman"/>
                        <a:ea typeface="Times New Roman"/>
                        <a:cs typeface="B Titr" pitchFamily="2" charset="-78"/>
                      </a:endParaRPr>
                    </a:p>
                  </a:txBody>
                  <a:tcPr marL="23864" marR="238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fa-IR" sz="1000" b="1" dirty="0" smtClean="0">
                          <a:solidFill>
                            <a:srgbClr val="000000"/>
                          </a:solidFill>
                          <a:latin typeface="Times New Roman"/>
                          <a:ea typeface="Times New Roman"/>
                          <a:cs typeface="B Titr" pitchFamily="2" charset="-78"/>
                        </a:rPr>
                        <a:t>0/87</a:t>
                      </a:r>
                      <a:endParaRPr lang="en-US" sz="1000" b="1" dirty="0">
                        <a:latin typeface="Times New Roman"/>
                        <a:ea typeface="Times New Roman"/>
                        <a:cs typeface="B Titr" pitchFamily="2" charset="-78"/>
                      </a:endParaRPr>
                    </a:p>
                  </a:txBody>
                  <a:tcPr marL="23864" marR="238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261797">
                <a:tc vMerge="1">
                  <a:txBody>
                    <a:bodyPr/>
                    <a:lstStyle/>
                    <a:p>
                      <a:pPr algn="ctr" rtl="1">
                        <a:spcAft>
                          <a:spcPts val="0"/>
                        </a:spcAft>
                      </a:pPr>
                      <a:endParaRPr lang="en-US" sz="1400" b="1" dirty="0">
                        <a:latin typeface="Times New Roman"/>
                        <a:ea typeface="Times New Roman"/>
                        <a:cs typeface="B Titr" pitchFamily="2" charset="-78"/>
                      </a:endParaRPr>
                    </a:p>
                  </a:txBody>
                  <a:tcPr marL="42284" marR="4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vMerge="1">
                  <a:txBody>
                    <a:bodyPr/>
                    <a:lstStyle/>
                    <a:p>
                      <a:pPr algn="ctr" rtl="1">
                        <a:spcAft>
                          <a:spcPts val="0"/>
                        </a:spcAft>
                      </a:pPr>
                      <a:endParaRPr lang="en-US" sz="1400" b="1" dirty="0">
                        <a:latin typeface="Times New Roman"/>
                        <a:ea typeface="Times New Roman"/>
                        <a:cs typeface="B Titr" pitchFamily="2" charset="-78"/>
                      </a:endParaRPr>
                    </a:p>
                  </a:txBody>
                  <a:tcPr marL="42284" marR="4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r" rtl="1">
                        <a:spcAft>
                          <a:spcPts val="0"/>
                        </a:spcAft>
                      </a:pPr>
                      <a:r>
                        <a:rPr lang="ar-SA" sz="1000" b="0" dirty="0">
                          <a:solidFill>
                            <a:srgbClr val="000000"/>
                          </a:solidFill>
                          <a:latin typeface="Times New Roman"/>
                          <a:ea typeface="Times New Roman"/>
                          <a:cs typeface="B Titr" pitchFamily="2" charset="-78"/>
                        </a:rPr>
                        <a:t>اجرای بازی های نمایشی خنده دار توسط </a:t>
                      </a:r>
                      <a:endParaRPr lang="en-US" sz="1000" b="0" dirty="0">
                        <a:latin typeface="Times New Roman"/>
                        <a:ea typeface="Times New Roman"/>
                        <a:cs typeface="B Titr" pitchFamily="2" charset="-78"/>
                      </a:endParaRPr>
                    </a:p>
                    <a:p>
                      <a:pPr algn="r" rtl="1">
                        <a:spcAft>
                          <a:spcPts val="0"/>
                        </a:spcAft>
                      </a:pPr>
                      <a:r>
                        <a:rPr lang="ar-SA" sz="1000" b="0" dirty="0">
                          <a:solidFill>
                            <a:srgbClr val="000000"/>
                          </a:solidFill>
                          <a:latin typeface="Times New Roman"/>
                          <a:ea typeface="Times New Roman"/>
                          <a:cs typeface="B Titr" pitchFamily="2" charset="-78"/>
                        </a:rPr>
                        <a:t>دانش آموزان در کلاس </a:t>
                      </a:r>
                      <a:endParaRPr lang="en-US" sz="1000" b="0" dirty="0">
                        <a:latin typeface="Times New Roman"/>
                        <a:ea typeface="Times New Roman"/>
                        <a:cs typeface="B Titr" pitchFamily="2" charset="-78"/>
                      </a:endParaRPr>
                    </a:p>
                  </a:txBody>
                  <a:tcPr marL="23864" marR="238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fa-IR" sz="1000" b="1" dirty="0" smtClean="0">
                          <a:solidFill>
                            <a:srgbClr val="000000"/>
                          </a:solidFill>
                          <a:latin typeface="Times New Roman"/>
                          <a:ea typeface="Times New Roman"/>
                          <a:cs typeface="B Titr" pitchFamily="2" charset="-78"/>
                        </a:rPr>
                        <a:t>0/74</a:t>
                      </a:r>
                      <a:endParaRPr lang="en-US" sz="1000" b="1" dirty="0">
                        <a:latin typeface="Times New Roman"/>
                        <a:ea typeface="Times New Roman"/>
                        <a:cs typeface="B Titr" pitchFamily="2" charset="-78"/>
                      </a:endParaRPr>
                    </a:p>
                  </a:txBody>
                  <a:tcPr marL="23864" marR="238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
        <p:nvSpPr>
          <p:cNvPr id="3" name="TextBox 2"/>
          <p:cNvSpPr txBox="1"/>
          <p:nvPr/>
        </p:nvSpPr>
        <p:spPr>
          <a:xfrm>
            <a:off x="8426669" y="77688"/>
            <a:ext cx="685800" cy="523220"/>
          </a:xfrm>
          <a:prstGeom prst="rect">
            <a:avLst/>
          </a:prstGeom>
          <a:noFill/>
        </p:spPr>
        <p:txBody>
          <a:bodyPr wrap="square" rtlCol="1">
            <a:spAutoFit/>
          </a:bodyPr>
          <a:lstStyle/>
          <a:p>
            <a:r>
              <a:rPr lang="fa-IR" sz="2800" dirty="0" smtClean="0">
                <a:solidFill>
                  <a:srgbClr val="FF0000"/>
                </a:solidFill>
                <a:cs typeface="B Titr" panose="00000700000000000000" pitchFamily="2" charset="-78"/>
              </a:rPr>
              <a:t>29</a:t>
            </a:r>
            <a:endParaRPr lang="fa-IR" sz="2800" dirty="0">
              <a:solidFill>
                <a:srgbClr val="FF0000"/>
              </a:solidFill>
              <a:cs typeface="B Titr" panose="00000700000000000000" pitchFamily="2" charset="-78"/>
            </a:endParaRPr>
          </a:p>
        </p:txBody>
      </p:sp>
      <p:sp>
        <p:nvSpPr>
          <p:cNvPr id="2" name="Rectangle 1"/>
          <p:cNvSpPr/>
          <p:nvPr/>
        </p:nvSpPr>
        <p:spPr>
          <a:xfrm>
            <a:off x="1295400" y="-76200"/>
            <a:ext cx="6553200" cy="307777"/>
          </a:xfrm>
          <a:prstGeom prst="rect">
            <a:avLst/>
          </a:prstGeom>
        </p:spPr>
        <p:txBody>
          <a:bodyPr wrap="square">
            <a:spAutoFit/>
          </a:bodyPr>
          <a:lstStyle/>
          <a:p>
            <a:pPr lvl="0" rtl="1" fontAlgn="base">
              <a:spcBef>
                <a:spcPct val="0"/>
              </a:spcBef>
              <a:spcAft>
                <a:spcPct val="0"/>
              </a:spcAft>
            </a:pPr>
            <a:r>
              <a:rPr lang="fa-IR" sz="1400" b="1" dirty="0" smtClean="0" bmk="_Toc280134813">
                <a:solidFill>
                  <a:srgbClr val="FF0000"/>
                </a:solidFill>
                <a:latin typeface="Arial" pitchFamily="34" charset="0"/>
                <a:ea typeface="Times New Roman" pitchFamily="18" charset="0"/>
                <a:cs typeface="B Titr" pitchFamily="2" charset="-78"/>
              </a:rPr>
              <a:t>ادامه نتایج </a:t>
            </a:r>
            <a:r>
              <a:rPr lang="fa-IR" sz="1400" b="1" dirty="0" bmk="_Toc280134813">
                <a:solidFill>
                  <a:srgbClr val="FF0000"/>
                </a:solidFill>
                <a:latin typeface="Arial" pitchFamily="34" charset="0"/>
                <a:ea typeface="Times New Roman" pitchFamily="18" charset="0"/>
                <a:cs typeface="B Titr" pitchFamily="2" charset="-78"/>
              </a:rPr>
              <a:t>تحلیل عامل مرتبه دوم:</a:t>
            </a:r>
            <a:r>
              <a:rPr lang="ar-SA" sz="1400" b="1" dirty="0" bmk="_Toc280134813">
                <a:solidFill>
                  <a:srgbClr val="FF0000"/>
                </a:solidFill>
                <a:latin typeface="Arial" pitchFamily="34" charset="0"/>
                <a:ea typeface="Times New Roman" pitchFamily="18" charset="0"/>
                <a:cs typeface="B Titr" pitchFamily="2" charset="-78"/>
              </a:rPr>
              <a:t> بار عاملی هر یک ازنشانگرها روی ملاک ها</a:t>
            </a:r>
            <a:endParaRPr lang="en-US" sz="1400" dirty="0">
              <a:latin typeface="Arial" pitchFamily="34" charset="0"/>
              <a:cs typeface="Arial" pitchFamily="34" charset="0"/>
            </a:endParaRPr>
          </a:p>
        </p:txBody>
      </p:sp>
    </p:spTree>
    <p:extLst>
      <p:ext uri="{BB962C8B-B14F-4D97-AF65-F5344CB8AC3E}">
        <p14:creationId xmlns:p14="http://schemas.microsoft.com/office/powerpoint/2010/main" val="33394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80594"/>
            <a:ext cx="8534400" cy="6496812"/>
          </a:xfrm>
          <a:prstGeom prst="rect">
            <a:avLst/>
          </a:prstGeom>
        </p:spPr>
      </p:pic>
      <p:pic>
        <p:nvPicPr>
          <p:cNvPr id="6" name="Picture 5"/>
          <p:cNvPicPr>
            <a:picLocks noChangeAspect="1"/>
          </p:cNvPicPr>
          <p:nvPr/>
        </p:nvPicPr>
        <p:blipFill>
          <a:blip r:embed="rId3" cstate="print"/>
          <a:stretch>
            <a:fillRect/>
          </a:stretch>
        </p:blipFill>
        <p:spPr>
          <a:xfrm rot="4960552">
            <a:off x="7679267" y="-35259"/>
            <a:ext cx="1591194" cy="1365622"/>
          </a:xfrm>
          <a:prstGeom prst="rect">
            <a:avLst/>
          </a:prstGeom>
        </p:spPr>
      </p:pic>
      <p:sp>
        <p:nvSpPr>
          <p:cNvPr id="7" name="TextBox 6"/>
          <p:cNvSpPr txBox="1"/>
          <p:nvPr/>
        </p:nvSpPr>
        <p:spPr>
          <a:xfrm>
            <a:off x="8496300" y="0"/>
            <a:ext cx="685800" cy="523220"/>
          </a:xfrm>
          <a:prstGeom prst="rect">
            <a:avLst/>
          </a:prstGeom>
          <a:noFill/>
        </p:spPr>
        <p:txBody>
          <a:bodyPr wrap="square" rtlCol="1">
            <a:spAutoFit/>
          </a:bodyPr>
          <a:lstStyle/>
          <a:p>
            <a:r>
              <a:rPr lang="fa-IR" sz="2800" dirty="0" smtClean="0">
                <a:solidFill>
                  <a:srgbClr val="FF0000"/>
                </a:solidFill>
                <a:cs typeface="B Titr" panose="00000700000000000000" pitchFamily="2" charset="-78"/>
              </a:rPr>
              <a:t>30</a:t>
            </a:r>
            <a:endParaRPr lang="fa-IR" sz="2800" dirty="0">
              <a:solidFill>
                <a:srgbClr val="FF0000"/>
              </a:solidFill>
              <a:cs typeface="B Titr" panose="00000700000000000000" pitchFamily="2" charset="-78"/>
            </a:endParaRPr>
          </a:p>
        </p:txBody>
      </p:sp>
    </p:spTree>
    <p:extLst>
      <p:ext uri="{BB962C8B-B14F-4D97-AF65-F5344CB8AC3E}">
        <p14:creationId xmlns:p14="http://schemas.microsoft.com/office/powerpoint/2010/main" val="2471756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4" name="Rectangle 3"/>
          <p:cNvSpPr/>
          <p:nvPr/>
        </p:nvSpPr>
        <p:spPr>
          <a:xfrm>
            <a:off x="304800" y="457200"/>
            <a:ext cx="1143000" cy="762000"/>
          </a:xfrm>
          <a:prstGeom prst="rect">
            <a:avLst/>
          </a:prstGeom>
          <a:solidFill>
            <a:srgbClr val="FFC000"/>
          </a:solidFill>
          <a:ln>
            <a:solidFill>
              <a:srgbClr val="59AD7B"/>
            </a:solidFill>
          </a:ln>
          <a:scene3d>
            <a:camera prst="perspectiveBelow"/>
            <a:lightRig rig="threePt" dir="t"/>
          </a:scene3d>
          <a:sp3d>
            <a:bevelT w="101600" prst="rible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2000" dirty="0" smtClean="0">
                <a:solidFill>
                  <a:schemeClr val="tx1"/>
                </a:solidFill>
                <a:cs typeface="B Titr" pitchFamily="2" charset="-78"/>
              </a:rPr>
              <a:t>جامعه</a:t>
            </a:r>
            <a:r>
              <a:rPr lang="fa-IR" sz="1600" dirty="0" smtClean="0">
                <a:solidFill>
                  <a:schemeClr val="tx1"/>
                </a:solidFill>
                <a:cs typeface="B Titr" pitchFamily="2" charset="-78"/>
              </a:rPr>
              <a:t> </a:t>
            </a:r>
            <a:endParaRPr lang="en-US" sz="1600" dirty="0">
              <a:solidFill>
                <a:schemeClr val="tx1"/>
              </a:solidFill>
              <a:cs typeface="B Titr" pitchFamily="2" charset="-78"/>
            </a:endParaRPr>
          </a:p>
        </p:txBody>
      </p:sp>
      <p:sp>
        <p:nvSpPr>
          <p:cNvPr id="7" name="Right Arrow 6"/>
          <p:cNvSpPr/>
          <p:nvPr/>
        </p:nvSpPr>
        <p:spPr>
          <a:xfrm>
            <a:off x="1524000" y="228600"/>
            <a:ext cx="1676400" cy="1143000"/>
          </a:xfrm>
          <a:prstGeom prst="rightArrow">
            <a:avLst/>
          </a:prstGeom>
          <a:solidFill>
            <a:srgbClr val="92D050"/>
          </a:solidFill>
          <a:scene3d>
            <a:camera prst="obliqueTopRigh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chemeClr val="tx1"/>
                </a:solidFill>
                <a:cs typeface="B Titr" pitchFamily="2" charset="-78"/>
              </a:rPr>
              <a:t>منابع</a:t>
            </a:r>
            <a:endParaRPr lang="en-US" sz="2000" dirty="0">
              <a:solidFill>
                <a:schemeClr val="tx1"/>
              </a:solidFill>
              <a:cs typeface="B Titr" pitchFamily="2" charset="-78"/>
            </a:endParaRPr>
          </a:p>
        </p:txBody>
      </p:sp>
      <p:sp>
        <p:nvSpPr>
          <p:cNvPr id="5" name="Rectangle 4"/>
          <p:cNvSpPr/>
          <p:nvPr/>
        </p:nvSpPr>
        <p:spPr>
          <a:xfrm>
            <a:off x="3352800" y="304800"/>
            <a:ext cx="1066800" cy="838200"/>
          </a:xfrm>
          <a:prstGeom prst="rect">
            <a:avLst/>
          </a:prstGeom>
          <a:solidFill>
            <a:srgbClr val="E123A2"/>
          </a:solidFill>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000" dirty="0" smtClean="0">
                <a:solidFill>
                  <a:schemeClr val="tx1"/>
                </a:solidFill>
                <a:cs typeface="B Titr" pitchFamily="2" charset="-78"/>
              </a:rPr>
              <a:t>مدرسه </a:t>
            </a:r>
            <a:endParaRPr lang="en-US" sz="2000" dirty="0">
              <a:solidFill>
                <a:schemeClr val="tx1"/>
              </a:solidFill>
              <a:cs typeface="B Titr" pitchFamily="2" charset="-78"/>
            </a:endParaRPr>
          </a:p>
        </p:txBody>
      </p:sp>
      <p:sp>
        <p:nvSpPr>
          <p:cNvPr id="6" name="Rectangle 5"/>
          <p:cNvSpPr/>
          <p:nvPr/>
        </p:nvSpPr>
        <p:spPr>
          <a:xfrm>
            <a:off x="7696200" y="381000"/>
            <a:ext cx="990600" cy="762000"/>
          </a:xfrm>
          <a:prstGeom prst="rect">
            <a:avLst/>
          </a:prstGeom>
          <a:solidFill>
            <a:srgbClr val="92D050"/>
          </a:solidFill>
          <a:scene3d>
            <a:camera prst="orthographicFront"/>
            <a:lightRig rig="threePt" dir="t"/>
          </a:scene3d>
          <a:sp3d>
            <a:bevelT prst="convex"/>
          </a:sp3d>
        </p:spPr>
        <p:style>
          <a:lnRef idx="1">
            <a:schemeClr val="accent3"/>
          </a:lnRef>
          <a:fillRef idx="2">
            <a:schemeClr val="accent3"/>
          </a:fillRef>
          <a:effectRef idx="1">
            <a:schemeClr val="accent3"/>
          </a:effectRef>
          <a:fontRef idx="minor">
            <a:schemeClr val="dk1"/>
          </a:fontRef>
        </p:style>
        <p:txBody>
          <a:bodyPr rtlCol="0" anchor="ctr"/>
          <a:lstStyle/>
          <a:p>
            <a:pPr algn="ctr"/>
            <a:r>
              <a:rPr lang="fa-IR" sz="2000" dirty="0" smtClean="0">
                <a:solidFill>
                  <a:schemeClr val="tx1"/>
                </a:solidFill>
                <a:cs typeface="B Titr" pitchFamily="2" charset="-78"/>
              </a:rPr>
              <a:t>جامعه</a:t>
            </a:r>
            <a:r>
              <a:rPr lang="fa-IR" sz="2000" dirty="0" smtClean="0">
                <a:solidFill>
                  <a:schemeClr val="tx1"/>
                </a:solidFill>
              </a:rPr>
              <a:t> </a:t>
            </a:r>
            <a:endParaRPr lang="en-US" sz="2000" dirty="0">
              <a:solidFill>
                <a:schemeClr val="tx1"/>
              </a:solidFill>
            </a:endParaRPr>
          </a:p>
        </p:txBody>
      </p:sp>
      <p:sp>
        <p:nvSpPr>
          <p:cNvPr id="15" name="Flowchart: Magnetic Disk 14"/>
          <p:cNvSpPr/>
          <p:nvPr/>
        </p:nvSpPr>
        <p:spPr>
          <a:xfrm>
            <a:off x="4648200" y="1447800"/>
            <a:ext cx="3429000" cy="2362200"/>
          </a:xfrm>
          <a:prstGeom prst="flowChartMagneticDisk">
            <a:avLst/>
          </a:prstGeom>
          <a:solidFill>
            <a:srgbClr val="B8EACB"/>
          </a:solidFill>
          <a:scene3d>
            <a:camera prst="orthographicFront"/>
            <a:lightRig rig="threePt" dir="t"/>
          </a:scene3d>
          <a:sp3d>
            <a:bevelT prst="convex"/>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8" name="TextBox 17"/>
          <p:cNvSpPr txBox="1"/>
          <p:nvPr/>
        </p:nvSpPr>
        <p:spPr>
          <a:xfrm>
            <a:off x="5276850" y="1562755"/>
            <a:ext cx="1905000" cy="523220"/>
          </a:xfrm>
          <a:prstGeom prst="rect">
            <a:avLst/>
          </a:prstGeom>
          <a:noFill/>
        </p:spPr>
        <p:txBody>
          <a:bodyPr wrap="square" rtlCol="0">
            <a:spAutoFit/>
          </a:bodyPr>
          <a:lstStyle/>
          <a:p>
            <a:pPr algn="ctr"/>
            <a:r>
              <a:rPr lang="fa-IR" sz="1400" dirty="0" smtClean="0">
                <a:solidFill>
                  <a:srgbClr val="912F1F"/>
                </a:solidFill>
                <a:cs typeface="B Titr" pitchFamily="2" charset="-78"/>
              </a:rPr>
              <a:t>وضع مطلوب مدارس و کلاس های درس</a:t>
            </a:r>
            <a:endParaRPr lang="en-US" sz="1400" dirty="0">
              <a:solidFill>
                <a:srgbClr val="912F1F"/>
              </a:solidFill>
              <a:cs typeface="B Titr" pitchFamily="2" charset="-78"/>
            </a:endParaRPr>
          </a:p>
        </p:txBody>
      </p:sp>
      <p:sp>
        <p:nvSpPr>
          <p:cNvPr id="21" name="Down Arrow 20"/>
          <p:cNvSpPr/>
          <p:nvPr/>
        </p:nvSpPr>
        <p:spPr>
          <a:xfrm>
            <a:off x="3962400" y="1295400"/>
            <a:ext cx="381000" cy="685800"/>
          </a:xfrm>
          <a:prstGeom prst="downArrow">
            <a:avLst/>
          </a:prstGeom>
          <a:scene3d>
            <a:camera prst="orthographicFront"/>
            <a:lightRig rig="threePt" dir="t"/>
          </a:scene3d>
          <a:sp3d>
            <a:bevelT w="139700" h="139700" prst="divot"/>
          </a:sp3d>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22" name="Right Arrow 21"/>
          <p:cNvSpPr/>
          <p:nvPr/>
        </p:nvSpPr>
        <p:spPr>
          <a:xfrm rot="20133973">
            <a:off x="3598334" y="2063291"/>
            <a:ext cx="1029563" cy="304800"/>
          </a:xfrm>
          <a:prstGeom prst="rightArrow">
            <a:avLst/>
          </a:prstGeom>
          <a:scene3d>
            <a:camera prst="orthographicFront"/>
            <a:lightRig rig="threePt" dir="t"/>
          </a:scene3d>
          <a:sp3d>
            <a:bevelT w="139700" h="139700" prst="divot"/>
          </a:sp3d>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3" name="Down Arrow 22"/>
          <p:cNvSpPr/>
          <p:nvPr/>
        </p:nvSpPr>
        <p:spPr>
          <a:xfrm>
            <a:off x="3962400" y="2438400"/>
            <a:ext cx="381000" cy="990600"/>
          </a:xfrm>
          <a:prstGeom prst="downArrow">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Magnetic Disk 47"/>
          <p:cNvSpPr/>
          <p:nvPr/>
        </p:nvSpPr>
        <p:spPr>
          <a:xfrm>
            <a:off x="152400" y="1600200"/>
            <a:ext cx="3352800" cy="2209800"/>
          </a:xfrm>
          <a:prstGeom prst="flowChartMagneticDisk">
            <a:avLst/>
          </a:prstGeom>
          <a:solidFill>
            <a:srgbClr val="FFFF00"/>
          </a:solidFill>
          <a:scene3d>
            <a:camera prst="orthographicFront"/>
            <a:lightRig rig="threePt" dir="t"/>
          </a:scene3d>
          <a:sp3d>
            <a:bevelT prst="convex"/>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49" name="TextBox 48"/>
          <p:cNvSpPr txBox="1"/>
          <p:nvPr/>
        </p:nvSpPr>
        <p:spPr>
          <a:xfrm>
            <a:off x="990600" y="1676400"/>
            <a:ext cx="1905000" cy="523220"/>
          </a:xfrm>
          <a:prstGeom prst="rect">
            <a:avLst/>
          </a:prstGeom>
          <a:noFill/>
        </p:spPr>
        <p:txBody>
          <a:bodyPr wrap="square" rtlCol="0">
            <a:spAutoFit/>
          </a:bodyPr>
          <a:lstStyle/>
          <a:p>
            <a:pPr algn="ctr"/>
            <a:r>
              <a:rPr lang="fa-IR" sz="1400" dirty="0" smtClean="0">
                <a:solidFill>
                  <a:schemeClr val="accent6">
                    <a:lumMod val="50000"/>
                  </a:schemeClr>
                </a:solidFill>
                <a:cs typeface="B Titr" pitchFamily="2" charset="-78"/>
              </a:rPr>
              <a:t>وضع موجود مدارس و کلاس های درس</a:t>
            </a:r>
            <a:endParaRPr lang="en-US" sz="1400" dirty="0">
              <a:solidFill>
                <a:schemeClr val="accent6">
                  <a:lumMod val="50000"/>
                </a:schemeClr>
              </a:solidFill>
              <a:cs typeface="B Titr" pitchFamily="2" charset="-78"/>
            </a:endParaRPr>
          </a:p>
        </p:txBody>
      </p:sp>
      <p:sp>
        <p:nvSpPr>
          <p:cNvPr id="2049" name="Rectangle 1"/>
          <p:cNvSpPr>
            <a:spLocks noChangeArrowheads="1"/>
          </p:cNvSpPr>
          <p:nvPr/>
        </p:nvSpPr>
        <p:spPr bwMode="auto">
          <a:xfrm>
            <a:off x="5791200" y="2209800"/>
            <a:ext cx="2286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Char char="•"/>
              <a:tabLst/>
            </a:pPr>
            <a:r>
              <a:rPr kumimoji="0" lang="fa-IR" sz="1400" b="1" i="0" u="none" strike="noStrike" cap="none" normalizeH="0" baseline="0" dirty="0" smtClean="0">
                <a:ln>
                  <a:noFill/>
                </a:ln>
                <a:solidFill>
                  <a:srgbClr val="000000"/>
                </a:solidFill>
                <a:effectLst/>
                <a:latin typeface="Arial" pitchFamily="34" charset="0"/>
                <a:ea typeface="Times New Roman" pitchFamily="18" charset="0"/>
                <a:cs typeface="B Nazanin" pitchFamily="2" charset="-78"/>
              </a:rPr>
              <a:t>لذت بخش و شادی آور </a:t>
            </a:r>
            <a:endParaRPr kumimoji="0" lang="en-US" sz="9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fa-IR" sz="1400" b="1" i="0" u="none" strike="noStrike" cap="none" normalizeH="0" baseline="0" dirty="0" smtClean="0">
                <a:ln>
                  <a:noFill/>
                </a:ln>
                <a:solidFill>
                  <a:srgbClr val="000000"/>
                </a:solidFill>
                <a:effectLst/>
                <a:latin typeface="Arial" pitchFamily="34" charset="0"/>
                <a:ea typeface="Times New Roman" pitchFamily="18" charset="0"/>
                <a:cs typeface="B Nazanin" pitchFamily="2" charset="-78"/>
              </a:rPr>
              <a:t>مشارکت جویی</a:t>
            </a:r>
            <a:endParaRPr kumimoji="0" lang="en-US" sz="9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fa-IR" sz="1400" b="1" i="0" u="none" strike="noStrike" cap="none" normalizeH="0" baseline="0" dirty="0" smtClean="0">
                <a:ln>
                  <a:noFill/>
                </a:ln>
                <a:solidFill>
                  <a:srgbClr val="000000"/>
                </a:solidFill>
                <a:effectLst/>
                <a:latin typeface="Arial" pitchFamily="34" charset="0"/>
                <a:ea typeface="Times New Roman" pitchFamily="18" charset="0"/>
                <a:cs typeface="B Nazanin" pitchFamily="2" charset="-78"/>
              </a:rPr>
              <a:t>خلاقیت - محور</a:t>
            </a:r>
            <a:endParaRPr kumimoji="0" lang="en-US" sz="9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fa-IR" sz="1400" b="1" i="0" u="none" strike="noStrike" cap="none" normalizeH="0" baseline="0" dirty="0" smtClean="0">
                <a:ln>
                  <a:noFill/>
                </a:ln>
                <a:solidFill>
                  <a:srgbClr val="000000"/>
                </a:solidFill>
                <a:effectLst/>
                <a:latin typeface="Arial" pitchFamily="34" charset="0"/>
                <a:ea typeface="Times New Roman" pitchFamily="18" charset="0"/>
                <a:cs typeface="B Nazanin" pitchFamily="2" charset="-78"/>
              </a:rPr>
              <a:t>مبتنی برانگیزش درونی </a:t>
            </a:r>
            <a:endParaRPr kumimoji="0" lang="en-US" sz="9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fa-IR" sz="1400" b="1" i="0" u="none" strike="noStrike" cap="none" normalizeH="0" baseline="0" dirty="0" smtClean="0">
                <a:ln>
                  <a:noFill/>
                </a:ln>
                <a:solidFill>
                  <a:srgbClr val="000000"/>
                </a:solidFill>
                <a:effectLst/>
                <a:latin typeface="Arial" pitchFamily="34" charset="0"/>
                <a:ea typeface="Times New Roman" pitchFamily="18" charset="0"/>
                <a:cs typeface="B Nazanin" pitchFamily="2" charset="-78"/>
              </a:rPr>
              <a:t>تمرکز بر کاربرد آموخته ها</a:t>
            </a:r>
            <a:endParaRPr kumimoji="0" lang="en-US" sz="1400" b="1" i="0" u="none" strike="noStrike" cap="none" normalizeH="0" baseline="0" dirty="0" smtClean="0">
              <a:ln>
                <a:noFill/>
              </a:ln>
              <a:solidFill>
                <a:srgbClr val="000000"/>
              </a:solidFill>
              <a:effectLst/>
              <a:latin typeface="Times New Roman" pitchFamily="18" charset="0"/>
              <a:ea typeface="Times New Roman" pitchFamily="18" charset="0"/>
              <a:cs typeface="B Nazanin" pitchFamily="2" charset="-78"/>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000000"/>
                </a:solidFill>
                <a:effectLst/>
                <a:latin typeface="Times New Roman" pitchFamily="18" charset="0"/>
                <a:ea typeface="Times New Roman" pitchFamily="18" charset="0"/>
                <a:cs typeface="B Nazanin" pitchFamily="2" charset="-78"/>
              </a:rPr>
              <a:t>تاکید بر یادگیری معنادار</a:t>
            </a:r>
            <a:r>
              <a:rPr kumimoji="0" lang="en-US" sz="9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1143000" y="2272605"/>
            <a:ext cx="22098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Char char="•"/>
              <a:tabLst/>
            </a:pPr>
            <a:r>
              <a:rPr kumimoji="0" lang="fa-IR" sz="1400" b="1" i="0" u="none" strike="noStrike" cap="none" normalizeH="0" baseline="0" dirty="0" smtClean="0">
                <a:ln>
                  <a:noFill/>
                </a:ln>
                <a:solidFill>
                  <a:srgbClr val="000000"/>
                </a:solidFill>
                <a:effectLst/>
                <a:latin typeface="Arial" pitchFamily="34" charset="0"/>
                <a:ea typeface="Times New Roman" pitchFamily="18" charset="0"/>
                <a:cs typeface="B Nazanin" pitchFamily="2" charset="-78"/>
              </a:rPr>
              <a:t>عدم شادی و نشاط </a:t>
            </a:r>
            <a:endParaRPr kumimoji="0" lang="en-US" sz="9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fa-IR" sz="1400" b="1" i="0" u="none" strike="noStrike" cap="none" normalizeH="0" baseline="0" dirty="0" smtClean="0">
                <a:ln>
                  <a:noFill/>
                </a:ln>
                <a:solidFill>
                  <a:srgbClr val="000000"/>
                </a:solidFill>
                <a:effectLst/>
                <a:latin typeface="Arial" pitchFamily="34" charset="0"/>
                <a:ea typeface="Times New Roman" pitchFamily="18" charset="0"/>
                <a:cs typeface="B Nazanin" pitchFamily="2" charset="-78"/>
              </a:rPr>
              <a:t>خشک و بی روح </a:t>
            </a:r>
            <a:endParaRPr kumimoji="0" lang="en-US" sz="9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fa-IR" sz="1400" b="1" i="0" u="none" strike="noStrike" cap="none" normalizeH="0" baseline="0" dirty="0" smtClean="0">
                <a:ln>
                  <a:noFill/>
                </a:ln>
                <a:solidFill>
                  <a:srgbClr val="000000"/>
                </a:solidFill>
                <a:effectLst/>
                <a:latin typeface="Arial" pitchFamily="34" charset="0"/>
                <a:ea typeface="Times New Roman" pitchFamily="18" charset="0"/>
                <a:cs typeface="B Nazanin" pitchFamily="2" charset="-78"/>
              </a:rPr>
              <a:t>خشن وتهدیدآمیز</a:t>
            </a:r>
            <a:endParaRPr kumimoji="0" lang="en-US" sz="9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fa-IR" sz="1400" b="1" i="0" u="none" strike="noStrike" cap="none" normalizeH="0" baseline="0" dirty="0" smtClean="0">
                <a:ln>
                  <a:noFill/>
                </a:ln>
                <a:solidFill>
                  <a:srgbClr val="000000"/>
                </a:solidFill>
                <a:effectLst/>
                <a:latin typeface="Arial" pitchFamily="34" charset="0"/>
                <a:ea typeface="Times New Roman" pitchFamily="18" charset="0"/>
                <a:cs typeface="B Nazanin" pitchFamily="2" charset="-78"/>
              </a:rPr>
              <a:t>تکیه برانگیزش بیرونی </a:t>
            </a:r>
            <a:endParaRPr kumimoji="0" lang="en-US" sz="9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fa-IR" sz="1400" b="1" i="0" u="none" strike="noStrike" cap="none" normalizeH="0" baseline="0" dirty="0" smtClean="0">
                <a:ln>
                  <a:noFill/>
                </a:ln>
                <a:solidFill>
                  <a:srgbClr val="000000"/>
                </a:solidFill>
                <a:effectLst/>
                <a:latin typeface="Arial" pitchFamily="34" charset="0"/>
                <a:ea typeface="Times New Roman" pitchFamily="18" charset="0"/>
                <a:cs typeface="B Nazanin" pitchFamily="2" charset="-78"/>
              </a:rPr>
              <a:t>محتوا محوری </a:t>
            </a:r>
            <a:endParaRPr kumimoji="0" lang="en-US" sz="1400" b="1" i="0" u="none" strike="noStrike" cap="none" normalizeH="0" baseline="0" dirty="0" smtClean="0">
              <a:ln>
                <a:noFill/>
              </a:ln>
              <a:solidFill>
                <a:srgbClr val="000000"/>
              </a:solidFill>
              <a:effectLst/>
              <a:latin typeface="Times New Roman" pitchFamily="18" charset="0"/>
              <a:ea typeface="Times New Roman" pitchFamily="18" charset="0"/>
              <a:cs typeface="B Nazanin" pitchFamily="2" charset="-78"/>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000000"/>
                </a:solidFill>
                <a:effectLst/>
                <a:latin typeface="Times New Roman" pitchFamily="18" charset="0"/>
                <a:ea typeface="Times New Roman" pitchFamily="18" charset="0"/>
                <a:cs typeface="B Nazanin" pitchFamily="2" charset="-78"/>
              </a:rPr>
              <a:t>آزمون مداری</a:t>
            </a:r>
            <a:r>
              <a:rPr kumimoji="0" lang="en-US" sz="1400" b="0" i="0" u="none" strike="noStrike" cap="none" normalizeH="0" baseline="0" dirty="0" smtClean="0">
                <a:ln>
                  <a:noFill/>
                </a:ln>
                <a:solidFill>
                  <a:srgbClr val="000000"/>
                </a:solidFill>
                <a:effectLst/>
                <a:latin typeface="Times New Roman" pitchFamily="18" charset="0"/>
                <a:ea typeface="Times New Roman" pitchFamily="18" charset="0"/>
                <a:cs typeface="B Nazanin" pitchFamily="2" charset="-78"/>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3" name="Oval 52"/>
          <p:cNvSpPr/>
          <p:nvPr/>
        </p:nvSpPr>
        <p:spPr>
          <a:xfrm>
            <a:off x="2914650" y="3581400"/>
            <a:ext cx="2362200" cy="609600"/>
          </a:xfrm>
          <a:prstGeom prst="ellipse">
            <a:avLst/>
          </a:prstGeom>
          <a:scene3d>
            <a:camera prst="orthographicFront"/>
            <a:lightRig rig="threePt" dir="t"/>
          </a:scene3d>
          <a:sp3d>
            <a:bevelT w="101600" prst="rible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400" b="1" dirty="0" smtClean="0">
                <a:solidFill>
                  <a:srgbClr val="002060"/>
                </a:solidFill>
                <a:cs typeface="B Titr" pitchFamily="2" charset="-78"/>
              </a:rPr>
              <a:t>مدارس و کلاس های درس فاقد قابلیت لازم</a:t>
            </a:r>
            <a:endParaRPr lang="en-US" sz="1400" b="1" dirty="0">
              <a:solidFill>
                <a:srgbClr val="002060"/>
              </a:solidFill>
              <a:cs typeface="B Titr" pitchFamily="2" charset="-78"/>
            </a:endParaRPr>
          </a:p>
        </p:txBody>
      </p:sp>
      <p:sp>
        <p:nvSpPr>
          <p:cNvPr id="54" name="Down Arrow 53"/>
          <p:cNvSpPr/>
          <p:nvPr/>
        </p:nvSpPr>
        <p:spPr>
          <a:xfrm>
            <a:off x="4095750" y="4218419"/>
            <a:ext cx="152400"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own Arrow 55"/>
          <p:cNvSpPr/>
          <p:nvPr/>
        </p:nvSpPr>
        <p:spPr>
          <a:xfrm>
            <a:off x="4133850" y="5067300"/>
            <a:ext cx="152400"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own Arrow 58"/>
          <p:cNvSpPr/>
          <p:nvPr/>
        </p:nvSpPr>
        <p:spPr>
          <a:xfrm>
            <a:off x="4114800" y="5943600"/>
            <a:ext cx="152400"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J:\ \New Folder (2)\P1090680.JPG"/>
          <p:cNvPicPr>
            <a:picLocks noChangeAspect="1" noChangeArrowheads="1"/>
          </p:cNvPicPr>
          <p:nvPr/>
        </p:nvPicPr>
        <p:blipFill>
          <a:blip r:embed="rId2" cstate="print"/>
          <a:srcRect/>
          <a:stretch>
            <a:fillRect/>
          </a:stretch>
        </p:blipFill>
        <p:spPr bwMode="auto">
          <a:xfrm>
            <a:off x="4648200" y="2286000"/>
            <a:ext cx="1727200" cy="1295400"/>
          </a:xfrm>
          <a:prstGeom prst="rect">
            <a:avLst/>
          </a:prstGeom>
          <a:ln>
            <a:noFill/>
          </a:ln>
          <a:effectLst>
            <a:softEdge rad="112500"/>
          </a:effectLst>
        </p:spPr>
      </p:pic>
      <p:pic>
        <p:nvPicPr>
          <p:cNvPr id="1026" name="Picture 2" descr="J:\New folder\20150128_151840.jpg"/>
          <p:cNvPicPr>
            <a:picLocks noChangeAspect="1" noChangeArrowheads="1"/>
          </p:cNvPicPr>
          <p:nvPr/>
        </p:nvPicPr>
        <p:blipFill>
          <a:blip r:embed="rId3" cstate="print"/>
          <a:srcRect/>
          <a:stretch>
            <a:fillRect/>
          </a:stretch>
        </p:blipFill>
        <p:spPr bwMode="auto">
          <a:xfrm>
            <a:off x="228600" y="2286000"/>
            <a:ext cx="1752600" cy="1314450"/>
          </a:xfrm>
          <a:prstGeom prst="rect">
            <a:avLst/>
          </a:prstGeom>
          <a:ln>
            <a:noFill/>
          </a:ln>
          <a:effectLst>
            <a:softEdge rad="112500"/>
          </a:effectLst>
        </p:spPr>
      </p:pic>
      <p:sp>
        <p:nvSpPr>
          <p:cNvPr id="24" name="Round Diagonal Corner Rectangle 23"/>
          <p:cNvSpPr/>
          <p:nvPr/>
        </p:nvSpPr>
        <p:spPr>
          <a:xfrm>
            <a:off x="2209800" y="4419600"/>
            <a:ext cx="3886200" cy="609600"/>
          </a:xfrm>
          <a:prstGeom prst="round2DiagRect">
            <a:avLst/>
          </a:prstGeom>
          <a:solidFill>
            <a:srgbClr val="53D2DF"/>
          </a:solidFill>
          <a:ln>
            <a:solidFill>
              <a:schemeClr val="tx1">
                <a:lumMod val="95000"/>
                <a:lumOff val="5000"/>
              </a:schemeClr>
            </a:solidFill>
          </a:ln>
          <a:scene3d>
            <a:camera prst="orthographicFront"/>
            <a:lightRig rig="threePt" dir="t"/>
          </a:scene3d>
          <a:sp3d>
            <a:bevelT prst="slope"/>
          </a:sp3d>
        </p:spPr>
        <p:style>
          <a:lnRef idx="1">
            <a:schemeClr val="dk1"/>
          </a:lnRef>
          <a:fillRef idx="2">
            <a:schemeClr val="dk1"/>
          </a:fillRef>
          <a:effectRef idx="1">
            <a:schemeClr val="dk1"/>
          </a:effectRef>
          <a:fontRef idx="minor">
            <a:schemeClr val="dk1"/>
          </a:fontRef>
        </p:style>
        <p:txBody>
          <a:bodyPr rtlCol="0" anchor="ctr"/>
          <a:lstStyle/>
          <a:p>
            <a:pPr algn="ctr"/>
            <a:r>
              <a:rPr lang="fa-IR" sz="1600" dirty="0" smtClean="0">
                <a:ln>
                  <a:solidFill>
                    <a:schemeClr val="tx1">
                      <a:lumMod val="95000"/>
                      <a:lumOff val="5000"/>
                    </a:schemeClr>
                  </a:solidFill>
                </a:ln>
                <a:solidFill>
                  <a:srgbClr val="7030A0"/>
                </a:solidFill>
                <a:cs typeface="B Roya" pitchFamily="2" charset="-78"/>
              </a:rPr>
              <a:t>مطالعات تیمز و پرلز ، سند چشم انداز</a:t>
            </a:r>
          </a:p>
          <a:p>
            <a:pPr algn="ctr"/>
            <a:r>
              <a:rPr lang="fa-IR" sz="1600" dirty="0" smtClean="0">
                <a:ln>
                  <a:solidFill>
                    <a:schemeClr val="tx1">
                      <a:lumMod val="95000"/>
                      <a:lumOff val="5000"/>
                    </a:schemeClr>
                  </a:solidFill>
                </a:ln>
                <a:solidFill>
                  <a:srgbClr val="7030A0"/>
                </a:solidFill>
                <a:cs typeface="B Roya" pitchFamily="2" charset="-78"/>
              </a:rPr>
              <a:t>نقشه جامع علمی ، سند تحول بنیادین</a:t>
            </a:r>
          </a:p>
        </p:txBody>
      </p:sp>
      <p:sp>
        <p:nvSpPr>
          <p:cNvPr id="55" name="Rounded Rectangle 54"/>
          <p:cNvSpPr/>
          <p:nvPr/>
        </p:nvSpPr>
        <p:spPr>
          <a:xfrm>
            <a:off x="1371600" y="5248275"/>
            <a:ext cx="5867400" cy="685800"/>
          </a:xfrm>
          <a:prstGeom prst="roundRect">
            <a:avLst/>
          </a:prstGeom>
          <a:scene3d>
            <a:camera prst="orthographicFront"/>
            <a:lightRig rig="threePt" dir="t"/>
          </a:scene3d>
          <a:sp3d>
            <a:bevelT w="114300" prst="hardEdge"/>
          </a:sp3d>
        </p:spPr>
        <p:style>
          <a:lnRef idx="1">
            <a:schemeClr val="accent5"/>
          </a:lnRef>
          <a:fillRef idx="2">
            <a:schemeClr val="accent5"/>
          </a:fillRef>
          <a:effectRef idx="1">
            <a:schemeClr val="accent5"/>
          </a:effectRef>
          <a:fontRef idx="minor">
            <a:schemeClr val="dk1"/>
          </a:fontRef>
        </p:style>
        <p:txBody>
          <a:bodyPr rtlCol="0" anchor="ctr"/>
          <a:lstStyle/>
          <a:p>
            <a:pPr algn="ctr"/>
            <a:r>
              <a:rPr lang="fa-IR" sz="1400" dirty="0" smtClean="0">
                <a:solidFill>
                  <a:srgbClr val="FF0000"/>
                </a:solidFill>
                <a:cs typeface="B Titr" pitchFamily="2" charset="-78"/>
              </a:rPr>
              <a:t>ضرورت تغییر در برنامه درسی و مدیریت فرایند های یاددهی – یادگیری </a:t>
            </a:r>
          </a:p>
          <a:p>
            <a:pPr algn="ctr"/>
            <a:r>
              <a:rPr lang="fa-IR" sz="1400" dirty="0" smtClean="0">
                <a:solidFill>
                  <a:srgbClr val="FF0000"/>
                </a:solidFill>
                <a:cs typeface="B Titr" pitchFamily="2" charset="-78"/>
              </a:rPr>
              <a:t>حرکت به سمت آموزش فعال ، مشارکتی و نیازمحور</a:t>
            </a:r>
            <a:endParaRPr lang="en-US" sz="1400" dirty="0">
              <a:solidFill>
                <a:srgbClr val="FF0000"/>
              </a:solidFill>
              <a:cs typeface="B Titr" pitchFamily="2" charset="-78"/>
            </a:endParaRPr>
          </a:p>
        </p:txBody>
      </p:sp>
      <p:sp>
        <p:nvSpPr>
          <p:cNvPr id="58" name="Rounded Rectangle 57"/>
          <p:cNvSpPr/>
          <p:nvPr/>
        </p:nvSpPr>
        <p:spPr>
          <a:xfrm>
            <a:off x="1600200" y="6096000"/>
            <a:ext cx="5410200" cy="685800"/>
          </a:xfrm>
          <a:prstGeom prst="roundRect">
            <a:avLst/>
          </a:prstGeom>
          <a:scene3d>
            <a:camera prst="orthographicFront"/>
            <a:lightRig rig="threePt" dir="t"/>
          </a:scene3d>
          <a:sp3d>
            <a:bevelT prst="convex"/>
          </a:sp3d>
        </p:spPr>
        <p:style>
          <a:lnRef idx="1">
            <a:schemeClr val="accent3"/>
          </a:lnRef>
          <a:fillRef idx="2">
            <a:schemeClr val="accent3"/>
          </a:fillRef>
          <a:effectRef idx="1">
            <a:schemeClr val="accent3"/>
          </a:effectRef>
          <a:fontRef idx="minor">
            <a:schemeClr val="dk1"/>
          </a:fontRef>
        </p:style>
        <p:txBody>
          <a:bodyPr rtlCol="0" anchor="ctr"/>
          <a:lstStyle/>
          <a:p>
            <a:pPr algn="ctr"/>
            <a:r>
              <a:rPr lang="fa-IR" sz="1400" dirty="0" smtClean="0">
                <a:solidFill>
                  <a:srgbClr val="002060"/>
                </a:solidFill>
                <a:cs typeface="B Titr" pitchFamily="2" charset="-78"/>
              </a:rPr>
              <a:t>لزوم تدوین الگویی برای مدیریت کلیدی ترین عنصر برنامه درسی مبتنی بر تامین نیازهای اساسی فراگیران و مشارکت عمیق و معنا دار آنها</a:t>
            </a:r>
            <a:endParaRPr lang="en-US" sz="1400" dirty="0">
              <a:solidFill>
                <a:srgbClr val="002060"/>
              </a:solidFill>
              <a:cs typeface="B Titr" pitchFamily="2" charset="-78"/>
            </a:endParaRPr>
          </a:p>
        </p:txBody>
      </p:sp>
      <p:sp>
        <p:nvSpPr>
          <p:cNvPr id="25" name="TextBox 24"/>
          <p:cNvSpPr txBox="1"/>
          <p:nvPr/>
        </p:nvSpPr>
        <p:spPr>
          <a:xfrm>
            <a:off x="8686800" y="76200"/>
            <a:ext cx="381000" cy="584775"/>
          </a:xfrm>
          <a:prstGeom prst="rect">
            <a:avLst/>
          </a:prstGeom>
          <a:noFill/>
        </p:spPr>
        <p:txBody>
          <a:bodyPr wrap="square" rtlCol="1">
            <a:spAutoFit/>
          </a:bodyPr>
          <a:lstStyle/>
          <a:p>
            <a:r>
              <a:rPr lang="fa-IR" sz="3200" dirty="0">
                <a:solidFill>
                  <a:srgbClr val="FF0000"/>
                </a:solidFill>
                <a:cs typeface="B Titr" panose="00000700000000000000" pitchFamily="2" charset="-78"/>
              </a:rPr>
              <a:t>4</a:t>
            </a:r>
          </a:p>
        </p:txBody>
      </p:sp>
      <p:sp>
        <p:nvSpPr>
          <p:cNvPr id="27" name="Right Arrow 26"/>
          <p:cNvSpPr/>
          <p:nvPr/>
        </p:nvSpPr>
        <p:spPr>
          <a:xfrm>
            <a:off x="4495800" y="-76200"/>
            <a:ext cx="3124200" cy="1524000"/>
          </a:xfrm>
          <a:prstGeom prst="rightArrow">
            <a:avLst/>
          </a:prstGeom>
          <a:solidFill>
            <a:srgbClr val="00B0F0"/>
          </a:solidFill>
          <a:scene3d>
            <a:camera prst="orthographicFront"/>
            <a:lightRig rig="threePt" dir="t"/>
          </a:scene3d>
          <a:sp3d>
            <a:bevelT w="114300" prst="artDeco"/>
          </a:sp3d>
        </p:spPr>
        <p:style>
          <a:lnRef idx="3">
            <a:schemeClr val="lt1"/>
          </a:lnRef>
          <a:fillRef idx="1">
            <a:schemeClr val="accent5"/>
          </a:fillRef>
          <a:effectRef idx="1">
            <a:schemeClr val="accent5"/>
          </a:effectRef>
          <a:fontRef idx="minor">
            <a:schemeClr val="lt1"/>
          </a:fontRef>
        </p:style>
        <p:txBody>
          <a:bodyPr rtlCol="0" anchor="ctr"/>
          <a:lstStyle/>
          <a:p>
            <a:pPr algn="ctr"/>
            <a:r>
              <a:rPr lang="fa-IR" dirty="0" smtClean="0">
                <a:solidFill>
                  <a:schemeClr val="tx1"/>
                </a:solidFill>
                <a:cs typeface="B Titr" pitchFamily="2" charset="-78"/>
              </a:rPr>
              <a:t>توانمند ، فعال ، مسئولیت پذیر ، مشارکت جو ، خلاق و با نشاط </a:t>
            </a:r>
            <a:endParaRPr lang="en-US" dirty="0">
              <a:solidFill>
                <a:schemeClr val="tx1"/>
              </a:solidFill>
              <a:cs typeface="B Titr" pitchFamily="2" charset="-78"/>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down)">
                                      <p:cBhvr>
                                        <p:cTn id="39" dur="580">
                                          <p:stCondLst>
                                            <p:cond delay="0"/>
                                          </p:stCondLst>
                                        </p:cTn>
                                        <p:tgtEl>
                                          <p:spTgt spid="5"/>
                                        </p:tgtEl>
                                      </p:cBhvr>
                                    </p:animEffect>
                                    <p:anim calcmode="lin" valueType="num">
                                      <p:cBhvr>
                                        <p:cTn id="4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5" dur="26">
                                          <p:stCondLst>
                                            <p:cond delay="650"/>
                                          </p:stCondLst>
                                        </p:cTn>
                                        <p:tgtEl>
                                          <p:spTgt spid="5"/>
                                        </p:tgtEl>
                                      </p:cBhvr>
                                      <p:to x="100000" y="60000"/>
                                    </p:animScale>
                                    <p:animScale>
                                      <p:cBhvr>
                                        <p:cTn id="46" dur="166" decel="50000">
                                          <p:stCondLst>
                                            <p:cond delay="676"/>
                                          </p:stCondLst>
                                        </p:cTn>
                                        <p:tgtEl>
                                          <p:spTgt spid="5"/>
                                        </p:tgtEl>
                                      </p:cBhvr>
                                      <p:to x="100000" y="100000"/>
                                    </p:animScale>
                                    <p:animScale>
                                      <p:cBhvr>
                                        <p:cTn id="47" dur="26">
                                          <p:stCondLst>
                                            <p:cond delay="1312"/>
                                          </p:stCondLst>
                                        </p:cTn>
                                        <p:tgtEl>
                                          <p:spTgt spid="5"/>
                                        </p:tgtEl>
                                      </p:cBhvr>
                                      <p:to x="100000" y="80000"/>
                                    </p:animScale>
                                    <p:animScale>
                                      <p:cBhvr>
                                        <p:cTn id="48" dur="166" decel="50000">
                                          <p:stCondLst>
                                            <p:cond delay="1338"/>
                                          </p:stCondLst>
                                        </p:cTn>
                                        <p:tgtEl>
                                          <p:spTgt spid="5"/>
                                        </p:tgtEl>
                                      </p:cBhvr>
                                      <p:to x="100000" y="100000"/>
                                    </p:animScale>
                                    <p:animScale>
                                      <p:cBhvr>
                                        <p:cTn id="49" dur="26">
                                          <p:stCondLst>
                                            <p:cond delay="1642"/>
                                          </p:stCondLst>
                                        </p:cTn>
                                        <p:tgtEl>
                                          <p:spTgt spid="5"/>
                                        </p:tgtEl>
                                      </p:cBhvr>
                                      <p:to x="100000" y="90000"/>
                                    </p:animScale>
                                    <p:animScale>
                                      <p:cBhvr>
                                        <p:cTn id="50" dur="166" decel="50000">
                                          <p:stCondLst>
                                            <p:cond delay="1668"/>
                                          </p:stCondLst>
                                        </p:cTn>
                                        <p:tgtEl>
                                          <p:spTgt spid="5"/>
                                        </p:tgtEl>
                                      </p:cBhvr>
                                      <p:to x="100000" y="100000"/>
                                    </p:animScale>
                                    <p:animScale>
                                      <p:cBhvr>
                                        <p:cTn id="51" dur="26">
                                          <p:stCondLst>
                                            <p:cond delay="1808"/>
                                          </p:stCondLst>
                                        </p:cTn>
                                        <p:tgtEl>
                                          <p:spTgt spid="5"/>
                                        </p:tgtEl>
                                      </p:cBhvr>
                                      <p:to x="100000" y="95000"/>
                                    </p:animScale>
                                    <p:animScale>
                                      <p:cBhvr>
                                        <p:cTn id="52" dur="166" decel="50000">
                                          <p:stCondLst>
                                            <p:cond delay="1834"/>
                                          </p:stCondLst>
                                        </p:cTn>
                                        <p:tgtEl>
                                          <p:spTgt spid="5"/>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wipe(down)">
                                      <p:cBhvr>
                                        <p:cTn id="55" dur="580">
                                          <p:stCondLst>
                                            <p:cond delay="0"/>
                                          </p:stCondLst>
                                        </p:cTn>
                                        <p:tgtEl>
                                          <p:spTgt spid="27"/>
                                        </p:tgtEl>
                                      </p:cBhvr>
                                    </p:animEffect>
                                    <p:anim calcmode="lin" valueType="num">
                                      <p:cBhvr>
                                        <p:cTn id="56"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61" dur="26">
                                          <p:stCondLst>
                                            <p:cond delay="650"/>
                                          </p:stCondLst>
                                        </p:cTn>
                                        <p:tgtEl>
                                          <p:spTgt spid="27"/>
                                        </p:tgtEl>
                                      </p:cBhvr>
                                      <p:to x="100000" y="60000"/>
                                    </p:animScale>
                                    <p:animScale>
                                      <p:cBhvr>
                                        <p:cTn id="62" dur="166" decel="50000">
                                          <p:stCondLst>
                                            <p:cond delay="676"/>
                                          </p:stCondLst>
                                        </p:cTn>
                                        <p:tgtEl>
                                          <p:spTgt spid="27"/>
                                        </p:tgtEl>
                                      </p:cBhvr>
                                      <p:to x="100000" y="100000"/>
                                    </p:animScale>
                                    <p:animScale>
                                      <p:cBhvr>
                                        <p:cTn id="63" dur="26">
                                          <p:stCondLst>
                                            <p:cond delay="1312"/>
                                          </p:stCondLst>
                                        </p:cTn>
                                        <p:tgtEl>
                                          <p:spTgt spid="27"/>
                                        </p:tgtEl>
                                      </p:cBhvr>
                                      <p:to x="100000" y="80000"/>
                                    </p:animScale>
                                    <p:animScale>
                                      <p:cBhvr>
                                        <p:cTn id="64" dur="166" decel="50000">
                                          <p:stCondLst>
                                            <p:cond delay="1338"/>
                                          </p:stCondLst>
                                        </p:cTn>
                                        <p:tgtEl>
                                          <p:spTgt spid="27"/>
                                        </p:tgtEl>
                                      </p:cBhvr>
                                      <p:to x="100000" y="100000"/>
                                    </p:animScale>
                                    <p:animScale>
                                      <p:cBhvr>
                                        <p:cTn id="65" dur="26">
                                          <p:stCondLst>
                                            <p:cond delay="1642"/>
                                          </p:stCondLst>
                                        </p:cTn>
                                        <p:tgtEl>
                                          <p:spTgt spid="27"/>
                                        </p:tgtEl>
                                      </p:cBhvr>
                                      <p:to x="100000" y="90000"/>
                                    </p:animScale>
                                    <p:animScale>
                                      <p:cBhvr>
                                        <p:cTn id="66" dur="166" decel="50000">
                                          <p:stCondLst>
                                            <p:cond delay="1668"/>
                                          </p:stCondLst>
                                        </p:cTn>
                                        <p:tgtEl>
                                          <p:spTgt spid="27"/>
                                        </p:tgtEl>
                                      </p:cBhvr>
                                      <p:to x="100000" y="100000"/>
                                    </p:animScale>
                                    <p:animScale>
                                      <p:cBhvr>
                                        <p:cTn id="67" dur="26">
                                          <p:stCondLst>
                                            <p:cond delay="1808"/>
                                          </p:stCondLst>
                                        </p:cTn>
                                        <p:tgtEl>
                                          <p:spTgt spid="27"/>
                                        </p:tgtEl>
                                      </p:cBhvr>
                                      <p:to x="100000" y="95000"/>
                                    </p:animScale>
                                    <p:animScale>
                                      <p:cBhvr>
                                        <p:cTn id="68" dur="166" decel="50000">
                                          <p:stCondLst>
                                            <p:cond delay="1834"/>
                                          </p:stCondLst>
                                        </p:cTn>
                                        <p:tgtEl>
                                          <p:spTgt spid="27"/>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wipe(down)">
                                      <p:cBhvr>
                                        <p:cTn id="71" dur="580">
                                          <p:stCondLst>
                                            <p:cond delay="0"/>
                                          </p:stCondLst>
                                        </p:cTn>
                                        <p:tgtEl>
                                          <p:spTgt spid="6"/>
                                        </p:tgtEl>
                                      </p:cBhvr>
                                    </p:animEffect>
                                    <p:anim calcmode="lin" valueType="num">
                                      <p:cBhvr>
                                        <p:cTn id="7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77" dur="26">
                                          <p:stCondLst>
                                            <p:cond delay="650"/>
                                          </p:stCondLst>
                                        </p:cTn>
                                        <p:tgtEl>
                                          <p:spTgt spid="6"/>
                                        </p:tgtEl>
                                      </p:cBhvr>
                                      <p:to x="100000" y="60000"/>
                                    </p:animScale>
                                    <p:animScale>
                                      <p:cBhvr>
                                        <p:cTn id="78" dur="166" decel="50000">
                                          <p:stCondLst>
                                            <p:cond delay="676"/>
                                          </p:stCondLst>
                                        </p:cTn>
                                        <p:tgtEl>
                                          <p:spTgt spid="6"/>
                                        </p:tgtEl>
                                      </p:cBhvr>
                                      <p:to x="100000" y="100000"/>
                                    </p:animScale>
                                    <p:animScale>
                                      <p:cBhvr>
                                        <p:cTn id="79" dur="26">
                                          <p:stCondLst>
                                            <p:cond delay="1312"/>
                                          </p:stCondLst>
                                        </p:cTn>
                                        <p:tgtEl>
                                          <p:spTgt spid="6"/>
                                        </p:tgtEl>
                                      </p:cBhvr>
                                      <p:to x="100000" y="80000"/>
                                    </p:animScale>
                                    <p:animScale>
                                      <p:cBhvr>
                                        <p:cTn id="80" dur="166" decel="50000">
                                          <p:stCondLst>
                                            <p:cond delay="1338"/>
                                          </p:stCondLst>
                                        </p:cTn>
                                        <p:tgtEl>
                                          <p:spTgt spid="6"/>
                                        </p:tgtEl>
                                      </p:cBhvr>
                                      <p:to x="100000" y="100000"/>
                                    </p:animScale>
                                    <p:animScale>
                                      <p:cBhvr>
                                        <p:cTn id="81" dur="26">
                                          <p:stCondLst>
                                            <p:cond delay="1642"/>
                                          </p:stCondLst>
                                        </p:cTn>
                                        <p:tgtEl>
                                          <p:spTgt spid="6"/>
                                        </p:tgtEl>
                                      </p:cBhvr>
                                      <p:to x="100000" y="90000"/>
                                    </p:animScale>
                                    <p:animScale>
                                      <p:cBhvr>
                                        <p:cTn id="82" dur="166" decel="50000">
                                          <p:stCondLst>
                                            <p:cond delay="1668"/>
                                          </p:stCondLst>
                                        </p:cTn>
                                        <p:tgtEl>
                                          <p:spTgt spid="6"/>
                                        </p:tgtEl>
                                      </p:cBhvr>
                                      <p:to x="100000" y="100000"/>
                                    </p:animScale>
                                    <p:animScale>
                                      <p:cBhvr>
                                        <p:cTn id="83" dur="26">
                                          <p:stCondLst>
                                            <p:cond delay="1808"/>
                                          </p:stCondLst>
                                        </p:cTn>
                                        <p:tgtEl>
                                          <p:spTgt spid="6"/>
                                        </p:tgtEl>
                                      </p:cBhvr>
                                      <p:to x="100000" y="95000"/>
                                    </p:animScale>
                                    <p:animScale>
                                      <p:cBhvr>
                                        <p:cTn id="84" dur="166" decel="50000">
                                          <p:stCondLst>
                                            <p:cond delay="1834"/>
                                          </p:stCondLst>
                                        </p:cTn>
                                        <p:tgtEl>
                                          <p:spTgt spid="6"/>
                                        </p:tgtEl>
                                      </p:cBhvr>
                                      <p:to x="100000" y="100000"/>
                                    </p:animScale>
                                  </p:childTnLst>
                                </p:cTn>
                              </p:par>
                            </p:childTnLst>
                          </p:cTn>
                        </p:par>
                      </p:childTnLst>
                    </p:cTn>
                  </p:par>
                  <p:par>
                    <p:cTn id="85" fill="hold">
                      <p:stCondLst>
                        <p:cond delay="indefinite"/>
                      </p:stCondLst>
                      <p:childTnLst>
                        <p:par>
                          <p:cTn id="86" fill="hold">
                            <p:stCondLst>
                              <p:cond delay="0"/>
                            </p:stCondLst>
                            <p:childTnLst>
                              <p:par>
                                <p:cTn id="87" presetID="26" presetClass="entr" presetSubtype="0" fill="hold" grpId="0" nodeType="click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wipe(down)">
                                      <p:cBhvr>
                                        <p:cTn id="89" dur="580">
                                          <p:stCondLst>
                                            <p:cond delay="0"/>
                                          </p:stCondLst>
                                        </p:cTn>
                                        <p:tgtEl>
                                          <p:spTgt spid="21"/>
                                        </p:tgtEl>
                                      </p:cBhvr>
                                    </p:animEffect>
                                    <p:anim calcmode="lin" valueType="num">
                                      <p:cBhvr>
                                        <p:cTn id="90"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95" dur="26">
                                          <p:stCondLst>
                                            <p:cond delay="650"/>
                                          </p:stCondLst>
                                        </p:cTn>
                                        <p:tgtEl>
                                          <p:spTgt spid="21"/>
                                        </p:tgtEl>
                                      </p:cBhvr>
                                      <p:to x="100000" y="60000"/>
                                    </p:animScale>
                                    <p:animScale>
                                      <p:cBhvr>
                                        <p:cTn id="96" dur="166" decel="50000">
                                          <p:stCondLst>
                                            <p:cond delay="676"/>
                                          </p:stCondLst>
                                        </p:cTn>
                                        <p:tgtEl>
                                          <p:spTgt spid="21"/>
                                        </p:tgtEl>
                                      </p:cBhvr>
                                      <p:to x="100000" y="100000"/>
                                    </p:animScale>
                                    <p:animScale>
                                      <p:cBhvr>
                                        <p:cTn id="97" dur="26">
                                          <p:stCondLst>
                                            <p:cond delay="1312"/>
                                          </p:stCondLst>
                                        </p:cTn>
                                        <p:tgtEl>
                                          <p:spTgt spid="21"/>
                                        </p:tgtEl>
                                      </p:cBhvr>
                                      <p:to x="100000" y="80000"/>
                                    </p:animScale>
                                    <p:animScale>
                                      <p:cBhvr>
                                        <p:cTn id="98" dur="166" decel="50000">
                                          <p:stCondLst>
                                            <p:cond delay="1338"/>
                                          </p:stCondLst>
                                        </p:cTn>
                                        <p:tgtEl>
                                          <p:spTgt spid="21"/>
                                        </p:tgtEl>
                                      </p:cBhvr>
                                      <p:to x="100000" y="100000"/>
                                    </p:animScale>
                                    <p:animScale>
                                      <p:cBhvr>
                                        <p:cTn id="99" dur="26">
                                          <p:stCondLst>
                                            <p:cond delay="1642"/>
                                          </p:stCondLst>
                                        </p:cTn>
                                        <p:tgtEl>
                                          <p:spTgt spid="21"/>
                                        </p:tgtEl>
                                      </p:cBhvr>
                                      <p:to x="100000" y="90000"/>
                                    </p:animScale>
                                    <p:animScale>
                                      <p:cBhvr>
                                        <p:cTn id="100" dur="166" decel="50000">
                                          <p:stCondLst>
                                            <p:cond delay="1668"/>
                                          </p:stCondLst>
                                        </p:cTn>
                                        <p:tgtEl>
                                          <p:spTgt spid="21"/>
                                        </p:tgtEl>
                                      </p:cBhvr>
                                      <p:to x="100000" y="100000"/>
                                    </p:animScale>
                                    <p:animScale>
                                      <p:cBhvr>
                                        <p:cTn id="101" dur="26">
                                          <p:stCondLst>
                                            <p:cond delay="1808"/>
                                          </p:stCondLst>
                                        </p:cTn>
                                        <p:tgtEl>
                                          <p:spTgt spid="21"/>
                                        </p:tgtEl>
                                      </p:cBhvr>
                                      <p:to x="100000" y="95000"/>
                                    </p:animScale>
                                    <p:animScale>
                                      <p:cBhvr>
                                        <p:cTn id="102" dur="166" decel="50000">
                                          <p:stCondLst>
                                            <p:cond delay="1834"/>
                                          </p:stCondLst>
                                        </p:cTn>
                                        <p:tgtEl>
                                          <p:spTgt spid="21"/>
                                        </p:tgtEl>
                                      </p:cBhvr>
                                      <p:to x="100000" y="100000"/>
                                    </p:animScale>
                                  </p:childTnLst>
                                </p:cTn>
                              </p:par>
                            </p:childTnLst>
                          </p:cTn>
                        </p:par>
                      </p:childTnLst>
                    </p:cTn>
                  </p:par>
                  <p:par>
                    <p:cTn id="103" fill="hold">
                      <p:stCondLst>
                        <p:cond delay="indefinite"/>
                      </p:stCondLst>
                      <p:childTnLst>
                        <p:par>
                          <p:cTn id="104" fill="hold">
                            <p:stCondLst>
                              <p:cond delay="0"/>
                            </p:stCondLst>
                            <p:childTnLst>
                              <p:par>
                                <p:cTn id="105" presetID="26" presetClass="entr" presetSubtype="0" fill="hold" grpId="0" nodeType="click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80">
                                          <p:stCondLst>
                                            <p:cond delay="0"/>
                                          </p:stCondLst>
                                        </p:cTn>
                                        <p:tgtEl>
                                          <p:spTgt spid="48"/>
                                        </p:tgtEl>
                                      </p:cBhvr>
                                    </p:animEffect>
                                    <p:anim calcmode="lin" valueType="num">
                                      <p:cBhvr>
                                        <p:cTn id="108"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113" dur="26">
                                          <p:stCondLst>
                                            <p:cond delay="650"/>
                                          </p:stCondLst>
                                        </p:cTn>
                                        <p:tgtEl>
                                          <p:spTgt spid="48"/>
                                        </p:tgtEl>
                                      </p:cBhvr>
                                      <p:to x="100000" y="60000"/>
                                    </p:animScale>
                                    <p:animScale>
                                      <p:cBhvr>
                                        <p:cTn id="114" dur="166" decel="50000">
                                          <p:stCondLst>
                                            <p:cond delay="676"/>
                                          </p:stCondLst>
                                        </p:cTn>
                                        <p:tgtEl>
                                          <p:spTgt spid="48"/>
                                        </p:tgtEl>
                                      </p:cBhvr>
                                      <p:to x="100000" y="100000"/>
                                    </p:animScale>
                                    <p:animScale>
                                      <p:cBhvr>
                                        <p:cTn id="115" dur="26">
                                          <p:stCondLst>
                                            <p:cond delay="1312"/>
                                          </p:stCondLst>
                                        </p:cTn>
                                        <p:tgtEl>
                                          <p:spTgt spid="48"/>
                                        </p:tgtEl>
                                      </p:cBhvr>
                                      <p:to x="100000" y="80000"/>
                                    </p:animScale>
                                    <p:animScale>
                                      <p:cBhvr>
                                        <p:cTn id="116" dur="166" decel="50000">
                                          <p:stCondLst>
                                            <p:cond delay="1338"/>
                                          </p:stCondLst>
                                        </p:cTn>
                                        <p:tgtEl>
                                          <p:spTgt spid="48"/>
                                        </p:tgtEl>
                                      </p:cBhvr>
                                      <p:to x="100000" y="100000"/>
                                    </p:animScale>
                                    <p:animScale>
                                      <p:cBhvr>
                                        <p:cTn id="117" dur="26">
                                          <p:stCondLst>
                                            <p:cond delay="1642"/>
                                          </p:stCondLst>
                                        </p:cTn>
                                        <p:tgtEl>
                                          <p:spTgt spid="48"/>
                                        </p:tgtEl>
                                      </p:cBhvr>
                                      <p:to x="100000" y="90000"/>
                                    </p:animScale>
                                    <p:animScale>
                                      <p:cBhvr>
                                        <p:cTn id="118" dur="166" decel="50000">
                                          <p:stCondLst>
                                            <p:cond delay="1668"/>
                                          </p:stCondLst>
                                        </p:cTn>
                                        <p:tgtEl>
                                          <p:spTgt spid="48"/>
                                        </p:tgtEl>
                                      </p:cBhvr>
                                      <p:to x="100000" y="100000"/>
                                    </p:animScale>
                                    <p:animScale>
                                      <p:cBhvr>
                                        <p:cTn id="119" dur="26">
                                          <p:stCondLst>
                                            <p:cond delay="1808"/>
                                          </p:stCondLst>
                                        </p:cTn>
                                        <p:tgtEl>
                                          <p:spTgt spid="48"/>
                                        </p:tgtEl>
                                      </p:cBhvr>
                                      <p:to x="100000" y="95000"/>
                                    </p:animScale>
                                    <p:animScale>
                                      <p:cBhvr>
                                        <p:cTn id="120" dur="166" decel="50000">
                                          <p:stCondLst>
                                            <p:cond delay="1834"/>
                                          </p:stCondLst>
                                        </p:cTn>
                                        <p:tgtEl>
                                          <p:spTgt spid="48"/>
                                        </p:tgtEl>
                                      </p:cBhvr>
                                      <p:to x="100000" y="100000"/>
                                    </p:animScale>
                                  </p:childTnLst>
                                </p:cTn>
                              </p:par>
                              <p:par>
                                <p:cTn id="121" presetID="20" presetClass="entr" presetSubtype="0"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Effect transition="in" filter="wedge">
                                      <p:cBhvr>
                                        <p:cTn id="123" dur="2000"/>
                                        <p:tgtEl>
                                          <p:spTgt spid="49"/>
                                        </p:tgtEl>
                                      </p:cBhvr>
                                    </p:animEffect>
                                  </p:childTnLst>
                                </p:cTn>
                              </p:par>
                              <p:par>
                                <p:cTn id="124" presetID="20" presetClass="entr" presetSubtype="0" fill="hold" grpId="0" nodeType="withEffect">
                                  <p:stCondLst>
                                    <p:cond delay="0"/>
                                  </p:stCondLst>
                                  <p:childTnLst>
                                    <p:set>
                                      <p:cBhvr>
                                        <p:cTn id="125" dur="1" fill="hold">
                                          <p:stCondLst>
                                            <p:cond delay="0"/>
                                          </p:stCondLst>
                                        </p:cTn>
                                        <p:tgtEl>
                                          <p:spTgt spid="2050"/>
                                        </p:tgtEl>
                                        <p:attrNameLst>
                                          <p:attrName>style.visibility</p:attrName>
                                        </p:attrNameLst>
                                      </p:cBhvr>
                                      <p:to>
                                        <p:strVal val="visible"/>
                                      </p:to>
                                    </p:set>
                                    <p:animEffect transition="in" filter="wedge">
                                      <p:cBhvr>
                                        <p:cTn id="126" dur="2000"/>
                                        <p:tgtEl>
                                          <p:spTgt spid="2050"/>
                                        </p:tgtEl>
                                      </p:cBhvr>
                                    </p:animEffect>
                                  </p:childTnLst>
                                </p:cTn>
                              </p:par>
                              <p:par>
                                <p:cTn id="127" presetID="20" presetClass="entr" presetSubtype="0" fill="hold" nodeType="withEffect">
                                  <p:stCondLst>
                                    <p:cond delay="0"/>
                                  </p:stCondLst>
                                  <p:childTnLst>
                                    <p:set>
                                      <p:cBhvr>
                                        <p:cTn id="128" dur="1" fill="hold">
                                          <p:stCondLst>
                                            <p:cond delay="0"/>
                                          </p:stCondLst>
                                        </p:cTn>
                                        <p:tgtEl>
                                          <p:spTgt spid="1026"/>
                                        </p:tgtEl>
                                        <p:attrNameLst>
                                          <p:attrName>style.visibility</p:attrName>
                                        </p:attrNameLst>
                                      </p:cBhvr>
                                      <p:to>
                                        <p:strVal val="visible"/>
                                      </p:to>
                                    </p:set>
                                    <p:animEffect transition="in" filter="wedge">
                                      <p:cBhvr>
                                        <p:cTn id="129" dur="2000"/>
                                        <p:tgtEl>
                                          <p:spTgt spid="1026"/>
                                        </p:tgtEl>
                                      </p:cBhvr>
                                    </p:animEffect>
                                  </p:childTnLst>
                                </p:cTn>
                              </p:par>
                            </p:childTnLst>
                          </p:cTn>
                        </p:par>
                      </p:childTnLst>
                    </p:cTn>
                  </p:par>
                  <p:par>
                    <p:cTn id="130" fill="hold">
                      <p:stCondLst>
                        <p:cond delay="indefinite"/>
                      </p:stCondLst>
                      <p:childTnLst>
                        <p:par>
                          <p:cTn id="131" fill="hold">
                            <p:stCondLst>
                              <p:cond delay="0"/>
                            </p:stCondLst>
                            <p:childTnLst>
                              <p:par>
                                <p:cTn id="132" presetID="26" presetClass="entr" presetSubtype="0" fill="hold" grpId="0" nodeType="clickEffect">
                                  <p:stCondLst>
                                    <p:cond delay="0"/>
                                  </p:stCondLst>
                                  <p:childTnLst>
                                    <p:set>
                                      <p:cBhvr>
                                        <p:cTn id="133" dur="1" fill="hold">
                                          <p:stCondLst>
                                            <p:cond delay="0"/>
                                          </p:stCondLst>
                                        </p:cTn>
                                        <p:tgtEl>
                                          <p:spTgt spid="22"/>
                                        </p:tgtEl>
                                        <p:attrNameLst>
                                          <p:attrName>style.visibility</p:attrName>
                                        </p:attrNameLst>
                                      </p:cBhvr>
                                      <p:to>
                                        <p:strVal val="visible"/>
                                      </p:to>
                                    </p:set>
                                    <p:animEffect transition="in" filter="wipe(down)">
                                      <p:cBhvr>
                                        <p:cTn id="134" dur="580">
                                          <p:stCondLst>
                                            <p:cond delay="0"/>
                                          </p:stCondLst>
                                        </p:cTn>
                                        <p:tgtEl>
                                          <p:spTgt spid="22"/>
                                        </p:tgtEl>
                                      </p:cBhvr>
                                    </p:animEffect>
                                    <p:anim calcmode="lin" valueType="num">
                                      <p:cBhvr>
                                        <p:cTn id="135"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40" dur="26">
                                          <p:stCondLst>
                                            <p:cond delay="650"/>
                                          </p:stCondLst>
                                        </p:cTn>
                                        <p:tgtEl>
                                          <p:spTgt spid="22"/>
                                        </p:tgtEl>
                                      </p:cBhvr>
                                      <p:to x="100000" y="60000"/>
                                    </p:animScale>
                                    <p:animScale>
                                      <p:cBhvr>
                                        <p:cTn id="141" dur="166" decel="50000">
                                          <p:stCondLst>
                                            <p:cond delay="676"/>
                                          </p:stCondLst>
                                        </p:cTn>
                                        <p:tgtEl>
                                          <p:spTgt spid="22"/>
                                        </p:tgtEl>
                                      </p:cBhvr>
                                      <p:to x="100000" y="100000"/>
                                    </p:animScale>
                                    <p:animScale>
                                      <p:cBhvr>
                                        <p:cTn id="142" dur="26">
                                          <p:stCondLst>
                                            <p:cond delay="1312"/>
                                          </p:stCondLst>
                                        </p:cTn>
                                        <p:tgtEl>
                                          <p:spTgt spid="22"/>
                                        </p:tgtEl>
                                      </p:cBhvr>
                                      <p:to x="100000" y="80000"/>
                                    </p:animScale>
                                    <p:animScale>
                                      <p:cBhvr>
                                        <p:cTn id="143" dur="166" decel="50000">
                                          <p:stCondLst>
                                            <p:cond delay="1338"/>
                                          </p:stCondLst>
                                        </p:cTn>
                                        <p:tgtEl>
                                          <p:spTgt spid="22"/>
                                        </p:tgtEl>
                                      </p:cBhvr>
                                      <p:to x="100000" y="100000"/>
                                    </p:animScale>
                                    <p:animScale>
                                      <p:cBhvr>
                                        <p:cTn id="144" dur="26">
                                          <p:stCondLst>
                                            <p:cond delay="1642"/>
                                          </p:stCondLst>
                                        </p:cTn>
                                        <p:tgtEl>
                                          <p:spTgt spid="22"/>
                                        </p:tgtEl>
                                      </p:cBhvr>
                                      <p:to x="100000" y="90000"/>
                                    </p:animScale>
                                    <p:animScale>
                                      <p:cBhvr>
                                        <p:cTn id="145" dur="166" decel="50000">
                                          <p:stCondLst>
                                            <p:cond delay="1668"/>
                                          </p:stCondLst>
                                        </p:cTn>
                                        <p:tgtEl>
                                          <p:spTgt spid="22"/>
                                        </p:tgtEl>
                                      </p:cBhvr>
                                      <p:to x="100000" y="100000"/>
                                    </p:animScale>
                                    <p:animScale>
                                      <p:cBhvr>
                                        <p:cTn id="146" dur="26">
                                          <p:stCondLst>
                                            <p:cond delay="1808"/>
                                          </p:stCondLst>
                                        </p:cTn>
                                        <p:tgtEl>
                                          <p:spTgt spid="22"/>
                                        </p:tgtEl>
                                      </p:cBhvr>
                                      <p:to x="100000" y="95000"/>
                                    </p:animScale>
                                    <p:animScale>
                                      <p:cBhvr>
                                        <p:cTn id="147" dur="166" decel="50000">
                                          <p:stCondLst>
                                            <p:cond delay="1834"/>
                                          </p:stCondLst>
                                        </p:cTn>
                                        <p:tgtEl>
                                          <p:spTgt spid="22"/>
                                        </p:tgtEl>
                                      </p:cBhvr>
                                      <p:to x="100000" y="100000"/>
                                    </p:animScale>
                                  </p:childTnLst>
                                </p:cTn>
                              </p:par>
                            </p:childTnLst>
                          </p:cTn>
                        </p:par>
                      </p:childTnLst>
                    </p:cTn>
                  </p:par>
                  <p:par>
                    <p:cTn id="148" fill="hold">
                      <p:stCondLst>
                        <p:cond delay="indefinite"/>
                      </p:stCondLst>
                      <p:childTnLst>
                        <p:par>
                          <p:cTn id="149" fill="hold">
                            <p:stCondLst>
                              <p:cond delay="0"/>
                            </p:stCondLst>
                            <p:childTnLst>
                              <p:par>
                                <p:cTn id="150" presetID="20" presetClass="entr" presetSubtype="0" fill="hold" grpId="0" nodeType="clickEffect">
                                  <p:stCondLst>
                                    <p:cond delay="0"/>
                                  </p:stCondLst>
                                  <p:childTnLst>
                                    <p:set>
                                      <p:cBhvr>
                                        <p:cTn id="151" dur="1" fill="hold">
                                          <p:stCondLst>
                                            <p:cond delay="0"/>
                                          </p:stCondLst>
                                        </p:cTn>
                                        <p:tgtEl>
                                          <p:spTgt spid="18"/>
                                        </p:tgtEl>
                                        <p:attrNameLst>
                                          <p:attrName>style.visibility</p:attrName>
                                        </p:attrNameLst>
                                      </p:cBhvr>
                                      <p:to>
                                        <p:strVal val="visible"/>
                                      </p:to>
                                    </p:set>
                                    <p:animEffect transition="in" filter="wedge">
                                      <p:cBhvr>
                                        <p:cTn id="152" dur="2000"/>
                                        <p:tgtEl>
                                          <p:spTgt spid="18"/>
                                        </p:tgtEl>
                                      </p:cBhvr>
                                    </p:animEffect>
                                  </p:childTnLst>
                                </p:cTn>
                              </p:par>
                            </p:childTnLst>
                          </p:cTn>
                        </p:par>
                      </p:childTnLst>
                    </p:cTn>
                  </p:par>
                  <p:par>
                    <p:cTn id="153" fill="hold">
                      <p:stCondLst>
                        <p:cond delay="indefinite"/>
                      </p:stCondLst>
                      <p:childTnLst>
                        <p:par>
                          <p:cTn id="154" fill="hold">
                            <p:stCondLst>
                              <p:cond delay="0"/>
                            </p:stCondLst>
                            <p:childTnLst>
                              <p:par>
                                <p:cTn id="155" presetID="26" presetClass="entr" presetSubtype="0" fill="hold" grpId="0" nodeType="clickEffect">
                                  <p:stCondLst>
                                    <p:cond delay="0"/>
                                  </p:stCondLst>
                                  <p:childTnLst>
                                    <p:set>
                                      <p:cBhvr>
                                        <p:cTn id="156" dur="1" fill="hold">
                                          <p:stCondLst>
                                            <p:cond delay="0"/>
                                          </p:stCondLst>
                                        </p:cTn>
                                        <p:tgtEl>
                                          <p:spTgt spid="15"/>
                                        </p:tgtEl>
                                        <p:attrNameLst>
                                          <p:attrName>style.visibility</p:attrName>
                                        </p:attrNameLst>
                                      </p:cBhvr>
                                      <p:to>
                                        <p:strVal val="visible"/>
                                      </p:to>
                                    </p:set>
                                    <p:animEffect transition="in" filter="wipe(down)">
                                      <p:cBhvr>
                                        <p:cTn id="157" dur="580">
                                          <p:stCondLst>
                                            <p:cond delay="0"/>
                                          </p:stCondLst>
                                        </p:cTn>
                                        <p:tgtEl>
                                          <p:spTgt spid="15"/>
                                        </p:tgtEl>
                                      </p:cBhvr>
                                    </p:animEffect>
                                    <p:anim calcmode="lin" valueType="num">
                                      <p:cBhvr>
                                        <p:cTn id="15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5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6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6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6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63" dur="26">
                                          <p:stCondLst>
                                            <p:cond delay="650"/>
                                          </p:stCondLst>
                                        </p:cTn>
                                        <p:tgtEl>
                                          <p:spTgt spid="15"/>
                                        </p:tgtEl>
                                      </p:cBhvr>
                                      <p:to x="100000" y="60000"/>
                                    </p:animScale>
                                    <p:animScale>
                                      <p:cBhvr>
                                        <p:cTn id="164" dur="166" decel="50000">
                                          <p:stCondLst>
                                            <p:cond delay="676"/>
                                          </p:stCondLst>
                                        </p:cTn>
                                        <p:tgtEl>
                                          <p:spTgt spid="15"/>
                                        </p:tgtEl>
                                      </p:cBhvr>
                                      <p:to x="100000" y="100000"/>
                                    </p:animScale>
                                    <p:animScale>
                                      <p:cBhvr>
                                        <p:cTn id="165" dur="26">
                                          <p:stCondLst>
                                            <p:cond delay="1312"/>
                                          </p:stCondLst>
                                        </p:cTn>
                                        <p:tgtEl>
                                          <p:spTgt spid="15"/>
                                        </p:tgtEl>
                                      </p:cBhvr>
                                      <p:to x="100000" y="80000"/>
                                    </p:animScale>
                                    <p:animScale>
                                      <p:cBhvr>
                                        <p:cTn id="166" dur="166" decel="50000">
                                          <p:stCondLst>
                                            <p:cond delay="1338"/>
                                          </p:stCondLst>
                                        </p:cTn>
                                        <p:tgtEl>
                                          <p:spTgt spid="15"/>
                                        </p:tgtEl>
                                      </p:cBhvr>
                                      <p:to x="100000" y="100000"/>
                                    </p:animScale>
                                    <p:animScale>
                                      <p:cBhvr>
                                        <p:cTn id="167" dur="26">
                                          <p:stCondLst>
                                            <p:cond delay="1642"/>
                                          </p:stCondLst>
                                        </p:cTn>
                                        <p:tgtEl>
                                          <p:spTgt spid="15"/>
                                        </p:tgtEl>
                                      </p:cBhvr>
                                      <p:to x="100000" y="90000"/>
                                    </p:animScale>
                                    <p:animScale>
                                      <p:cBhvr>
                                        <p:cTn id="168" dur="166" decel="50000">
                                          <p:stCondLst>
                                            <p:cond delay="1668"/>
                                          </p:stCondLst>
                                        </p:cTn>
                                        <p:tgtEl>
                                          <p:spTgt spid="15"/>
                                        </p:tgtEl>
                                      </p:cBhvr>
                                      <p:to x="100000" y="100000"/>
                                    </p:animScale>
                                    <p:animScale>
                                      <p:cBhvr>
                                        <p:cTn id="169" dur="26">
                                          <p:stCondLst>
                                            <p:cond delay="1808"/>
                                          </p:stCondLst>
                                        </p:cTn>
                                        <p:tgtEl>
                                          <p:spTgt spid="15"/>
                                        </p:tgtEl>
                                      </p:cBhvr>
                                      <p:to x="100000" y="95000"/>
                                    </p:animScale>
                                    <p:animScale>
                                      <p:cBhvr>
                                        <p:cTn id="170" dur="166" decel="50000">
                                          <p:stCondLst>
                                            <p:cond delay="1834"/>
                                          </p:stCondLst>
                                        </p:cTn>
                                        <p:tgtEl>
                                          <p:spTgt spid="15"/>
                                        </p:tgtEl>
                                      </p:cBhvr>
                                      <p:to x="100000" y="100000"/>
                                    </p:animScale>
                                  </p:childTnLst>
                                </p:cTn>
                              </p:par>
                              <p:par>
                                <p:cTn id="171" presetID="20" presetClass="entr" presetSubtype="0" fill="hold" grpId="0" nodeType="withEffect">
                                  <p:stCondLst>
                                    <p:cond delay="0"/>
                                  </p:stCondLst>
                                  <p:childTnLst>
                                    <p:set>
                                      <p:cBhvr>
                                        <p:cTn id="172" dur="1" fill="hold">
                                          <p:stCondLst>
                                            <p:cond delay="0"/>
                                          </p:stCondLst>
                                        </p:cTn>
                                        <p:tgtEl>
                                          <p:spTgt spid="2049"/>
                                        </p:tgtEl>
                                        <p:attrNameLst>
                                          <p:attrName>style.visibility</p:attrName>
                                        </p:attrNameLst>
                                      </p:cBhvr>
                                      <p:to>
                                        <p:strVal val="visible"/>
                                      </p:to>
                                    </p:set>
                                    <p:animEffect transition="in" filter="wedge">
                                      <p:cBhvr>
                                        <p:cTn id="173" dur="2000"/>
                                        <p:tgtEl>
                                          <p:spTgt spid="2049"/>
                                        </p:tgtEl>
                                      </p:cBhvr>
                                    </p:animEffect>
                                  </p:childTnLst>
                                </p:cTn>
                              </p:par>
                              <p:par>
                                <p:cTn id="174" presetID="20" presetClass="entr" presetSubtype="0" fill="hold" nodeType="withEffect">
                                  <p:stCondLst>
                                    <p:cond delay="0"/>
                                  </p:stCondLst>
                                  <p:childTnLst>
                                    <p:set>
                                      <p:cBhvr>
                                        <p:cTn id="175" dur="1" fill="hold">
                                          <p:stCondLst>
                                            <p:cond delay="0"/>
                                          </p:stCondLst>
                                        </p:cTn>
                                        <p:tgtEl>
                                          <p:spTgt spid="2"/>
                                        </p:tgtEl>
                                        <p:attrNameLst>
                                          <p:attrName>style.visibility</p:attrName>
                                        </p:attrNameLst>
                                      </p:cBhvr>
                                      <p:to>
                                        <p:strVal val="visible"/>
                                      </p:to>
                                    </p:set>
                                    <p:animEffect transition="in" filter="wedge">
                                      <p:cBhvr>
                                        <p:cTn id="176" dur="2000"/>
                                        <p:tgtEl>
                                          <p:spTgt spid="2"/>
                                        </p:tgtEl>
                                      </p:cBhvr>
                                    </p:animEffect>
                                  </p:childTnLst>
                                </p:cTn>
                              </p:par>
                            </p:childTnLst>
                          </p:cTn>
                        </p:par>
                      </p:childTnLst>
                    </p:cTn>
                  </p:par>
                  <p:par>
                    <p:cTn id="177" fill="hold">
                      <p:stCondLst>
                        <p:cond delay="indefinite"/>
                      </p:stCondLst>
                      <p:childTnLst>
                        <p:par>
                          <p:cTn id="178" fill="hold">
                            <p:stCondLst>
                              <p:cond delay="0"/>
                            </p:stCondLst>
                            <p:childTnLst>
                              <p:par>
                                <p:cTn id="179" presetID="26" presetClass="entr" presetSubtype="0" fill="hold" grpId="0" nodeType="clickEffect">
                                  <p:stCondLst>
                                    <p:cond delay="0"/>
                                  </p:stCondLst>
                                  <p:childTnLst>
                                    <p:set>
                                      <p:cBhvr>
                                        <p:cTn id="180" dur="1" fill="hold">
                                          <p:stCondLst>
                                            <p:cond delay="0"/>
                                          </p:stCondLst>
                                        </p:cTn>
                                        <p:tgtEl>
                                          <p:spTgt spid="23"/>
                                        </p:tgtEl>
                                        <p:attrNameLst>
                                          <p:attrName>style.visibility</p:attrName>
                                        </p:attrNameLst>
                                      </p:cBhvr>
                                      <p:to>
                                        <p:strVal val="visible"/>
                                      </p:to>
                                    </p:set>
                                    <p:animEffect transition="in" filter="wipe(down)">
                                      <p:cBhvr>
                                        <p:cTn id="181" dur="580">
                                          <p:stCondLst>
                                            <p:cond delay="0"/>
                                          </p:stCondLst>
                                        </p:cTn>
                                        <p:tgtEl>
                                          <p:spTgt spid="23"/>
                                        </p:tgtEl>
                                      </p:cBhvr>
                                    </p:animEffect>
                                    <p:anim calcmode="lin" valueType="num">
                                      <p:cBhvr>
                                        <p:cTn id="182"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83"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84"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85"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86"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87" dur="26">
                                          <p:stCondLst>
                                            <p:cond delay="650"/>
                                          </p:stCondLst>
                                        </p:cTn>
                                        <p:tgtEl>
                                          <p:spTgt spid="23"/>
                                        </p:tgtEl>
                                      </p:cBhvr>
                                      <p:to x="100000" y="60000"/>
                                    </p:animScale>
                                    <p:animScale>
                                      <p:cBhvr>
                                        <p:cTn id="188" dur="166" decel="50000">
                                          <p:stCondLst>
                                            <p:cond delay="676"/>
                                          </p:stCondLst>
                                        </p:cTn>
                                        <p:tgtEl>
                                          <p:spTgt spid="23"/>
                                        </p:tgtEl>
                                      </p:cBhvr>
                                      <p:to x="100000" y="100000"/>
                                    </p:animScale>
                                    <p:animScale>
                                      <p:cBhvr>
                                        <p:cTn id="189" dur="26">
                                          <p:stCondLst>
                                            <p:cond delay="1312"/>
                                          </p:stCondLst>
                                        </p:cTn>
                                        <p:tgtEl>
                                          <p:spTgt spid="23"/>
                                        </p:tgtEl>
                                      </p:cBhvr>
                                      <p:to x="100000" y="80000"/>
                                    </p:animScale>
                                    <p:animScale>
                                      <p:cBhvr>
                                        <p:cTn id="190" dur="166" decel="50000">
                                          <p:stCondLst>
                                            <p:cond delay="1338"/>
                                          </p:stCondLst>
                                        </p:cTn>
                                        <p:tgtEl>
                                          <p:spTgt spid="23"/>
                                        </p:tgtEl>
                                      </p:cBhvr>
                                      <p:to x="100000" y="100000"/>
                                    </p:animScale>
                                    <p:animScale>
                                      <p:cBhvr>
                                        <p:cTn id="191" dur="26">
                                          <p:stCondLst>
                                            <p:cond delay="1642"/>
                                          </p:stCondLst>
                                        </p:cTn>
                                        <p:tgtEl>
                                          <p:spTgt spid="23"/>
                                        </p:tgtEl>
                                      </p:cBhvr>
                                      <p:to x="100000" y="90000"/>
                                    </p:animScale>
                                    <p:animScale>
                                      <p:cBhvr>
                                        <p:cTn id="192" dur="166" decel="50000">
                                          <p:stCondLst>
                                            <p:cond delay="1668"/>
                                          </p:stCondLst>
                                        </p:cTn>
                                        <p:tgtEl>
                                          <p:spTgt spid="23"/>
                                        </p:tgtEl>
                                      </p:cBhvr>
                                      <p:to x="100000" y="100000"/>
                                    </p:animScale>
                                    <p:animScale>
                                      <p:cBhvr>
                                        <p:cTn id="193" dur="26">
                                          <p:stCondLst>
                                            <p:cond delay="1808"/>
                                          </p:stCondLst>
                                        </p:cTn>
                                        <p:tgtEl>
                                          <p:spTgt spid="23"/>
                                        </p:tgtEl>
                                      </p:cBhvr>
                                      <p:to x="100000" y="95000"/>
                                    </p:animScale>
                                    <p:animScale>
                                      <p:cBhvr>
                                        <p:cTn id="194" dur="166" decel="50000">
                                          <p:stCondLst>
                                            <p:cond delay="1834"/>
                                          </p:stCondLst>
                                        </p:cTn>
                                        <p:tgtEl>
                                          <p:spTgt spid="23"/>
                                        </p:tgtEl>
                                      </p:cBhvr>
                                      <p:to x="100000" y="100000"/>
                                    </p:animScale>
                                  </p:childTnLst>
                                </p:cTn>
                              </p:par>
                            </p:childTnLst>
                          </p:cTn>
                        </p:par>
                      </p:childTnLst>
                    </p:cTn>
                  </p:par>
                  <p:par>
                    <p:cTn id="195" fill="hold">
                      <p:stCondLst>
                        <p:cond delay="indefinite"/>
                      </p:stCondLst>
                      <p:childTnLst>
                        <p:par>
                          <p:cTn id="196" fill="hold">
                            <p:stCondLst>
                              <p:cond delay="0"/>
                            </p:stCondLst>
                            <p:childTnLst>
                              <p:par>
                                <p:cTn id="197" presetID="26" presetClass="entr" presetSubtype="0" fill="hold" grpId="0" nodeType="clickEffect">
                                  <p:stCondLst>
                                    <p:cond delay="0"/>
                                  </p:stCondLst>
                                  <p:childTnLst>
                                    <p:set>
                                      <p:cBhvr>
                                        <p:cTn id="198" dur="1" fill="hold">
                                          <p:stCondLst>
                                            <p:cond delay="0"/>
                                          </p:stCondLst>
                                        </p:cTn>
                                        <p:tgtEl>
                                          <p:spTgt spid="53"/>
                                        </p:tgtEl>
                                        <p:attrNameLst>
                                          <p:attrName>style.visibility</p:attrName>
                                        </p:attrNameLst>
                                      </p:cBhvr>
                                      <p:to>
                                        <p:strVal val="visible"/>
                                      </p:to>
                                    </p:set>
                                    <p:animEffect transition="in" filter="wipe(down)">
                                      <p:cBhvr>
                                        <p:cTn id="199" dur="580">
                                          <p:stCondLst>
                                            <p:cond delay="0"/>
                                          </p:stCondLst>
                                        </p:cTn>
                                        <p:tgtEl>
                                          <p:spTgt spid="53"/>
                                        </p:tgtEl>
                                      </p:cBhvr>
                                    </p:animEffect>
                                    <p:anim calcmode="lin" valueType="num">
                                      <p:cBhvr>
                                        <p:cTn id="200" dur="1822" tmFilter="0,0; 0.14,0.36; 0.43,0.73; 0.71,0.91; 1.0,1.0">
                                          <p:stCondLst>
                                            <p:cond delay="0"/>
                                          </p:stCondLst>
                                        </p:cTn>
                                        <p:tgtEl>
                                          <p:spTgt spid="53"/>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53"/>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53"/>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53"/>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53"/>
                                        </p:tgtEl>
                                        <p:attrNameLst>
                                          <p:attrName>ppt_y</p:attrName>
                                        </p:attrNameLst>
                                      </p:cBhvr>
                                      <p:tavLst>
                                        <p:tav tm="0" fmla="#ppt_y-sin(pi*$)/81">
                                          <p:val>
                                            <p:fltVal val="0"/>
                                          </p:val>
                                        </p:tav>
                                        <p:tav tm="100000">
                                          <p:val>
                                            <p:fltVal val="1"/>
                                          </p:val>
                                        </p:tav>
                                      </p:tavLst>
                                    </p:anim>
                                    <p:animScale>
                                      <p:cBhvr>
                                        <p:cTn id="205" dur="26">
                                          <p:stCondLst>
                                            <p:cond delay="650"/>
                                          </p:stCondLst>
                                        </p:cTn>
                                        <p:tgtEl>
                                          <p:spTgt spid="53"/>
                                        </p:tgtEl>
                                      </p:cBhvr>
                                      <p:to x="100000" y="60000"/>
                                    </p:animScale>
                                    <p:animScale>
                                      <p:cBhvr>
                                        <p:cTn id="206" dur="166" decel="50000">
                                          <p:stCondLst>
                                            <p:cond delay="676"/>
                                          </p:stCondLst>
                                        </p:cTn>
                                        <p:tgtEl>
                                          <p:spTgt spid="53"/>
                                        </p:tgtEl>
                                      </p:cBhvr>
                                      <p:to x="100000" y="100000"/>
                                    </p:animScale>
                                    <p:animScale>
                                      <p:cBhvr>
                                        <p:cTn id="207" dur="26">
                                          <p:stCondLst>
                                            <p:cond delay="1312"/>
                                          </p:stCondLst>
                                        </p:cTn>
                                        <p:tgtEl>
                                          <p:spTgt spid="53"/>
                                        </p:tgtEl>
                                      </p:cBhvr>
                                      <p:to x="100000" y="80000"/>
                                    </p:animScale>
                                    <p:animScale>
                                      <p:cBhvr>
                                        <p:cTn id="208" dur="166" decel="50000">
                                          <p:stCondLst>
                                            <p:cond delay="1338"/>
                                          </p:stCondLst>
                                        </p:cTn>
                                        <p:tgtEl>
                                          <p:spTgt spid="53"/>
                                        </p:tgtEl>
                                      </p:cBhvr>
                                      <p:to x="100000" y="100000"/>
                                    </p:animScale>
                                    <p:animScale>
                                      <p:cBhvr>
                                        <p:cTn id="209" dur="26">
                                          <p:stCondLst>
                                            <p:cond delay="1642"/>
                                          </p:stCondLst>
                                        </p:cTn>
                                        <p:tgtEl>
                                          <p:spTgt spid="53"/>
                                        </p:tgtEl>
                                      </p:cBhvr>
                                      <p:to x="100000" y="90000"/>
                                    </p:animScale>
                                    <p:animScale>
                                      <p:cBhvr>
                                        <p:cTn id="210" dur="166" decel="50000">
                                          <p:stCondLst>
                                            <p:cond delay="1668"/>
                                          </p:stCondLst>
                                        </p:cTn>
                                        <p:tgtEl>
                                          <p:spTgt spid="53"/>
                                        </p:tgtEl>
                                      </p:cBhvr>
                                      <p:to x="100000" y="100000"/>
                                    </p:animScale>
                                    <p:animScale>
                                      <p:cBhvr>
                                        <p:cTn id="211" dur="26">
                                          <p:stCondLst>
                                            <p:cond delay="1808"/>
                                          </p:stCondLst>
                                        </p:cTn>
                                        <p:tgtEl>
                                          <p:spTgt spid="53"/>
                                        </p:tgtEl>
                                      </p:cBhvr>
                                      <p:to x="100000" y="95000"/>
                                    </p:animScale>
                                    <p:animScale>
                                      <p:cBhvr>
                                        <p:cTn id="212" dur="166" decel="50000">
                                          <p:stCondLst>
                                            <p:cond delay="1834"/>
                                          </p:stCondLst>
                                        </p:cTn>
                                        <p:tgtEl>
                                          <p:spTgt spid="53"/>
                                        </p:tgtEl>
                                      </p:cBhvr>
                                      <p:to x="100000" y="100000"/>
                                    </p:animScale>
                                  </p:childTnLst>
                                </p:cTn>
                              </p:par>
                            </p:childTnLst>
                          </p:cTn>
                        </p:par>
                      </p:childTnLst>
                    </p:cTn>
                  </p:par>
                  <p:par>
                    <p:cTn id="213" fill="hold">
                      <p:stCondLst>
                        <p:cond delay="indefinite"/>
                      </p:stCondLst>
                      <p:childTnLst>
                        <p:par>
                          <p:cTn id="214" fill="hold">
                            <p:stCondLst>
                              <p:cond delay="0"/>
                            </p:stCondLst>
                            <p:childTnLst>
                              <p:par>
                                <p:cTn id="215" presetID="26" presetClass="entr" presetSubtype="0" fill="hold" grpId="0" nodeType="clickEffect">
                                  <p:stCondLst>
                                    <p:cond delay="0"/>
                                  </p:stCondLst>
                                  <p:childTnLst>
                                    <p:set>
                                      <p:cBhvr>
                                        <p:cTn id="216" dur="1" fill="hold">
                                          <p:stCondLst>
                                            <p:cond delay="0"/>
                                          </p:stCondLst>
                                        </p:cTn>
                                        <p:tgtEl>
                                          <p:spTgt spid="54"/>
                                        </p:tgtEl>
                                        <p:attrNameLst>
                                          <p:attrName>style.visibility</p:attrName>
                                        </p:attrNameLst>
                                      </p:cBhvr>
                                      <p:to>
                                        <p:strVal val="visible"/>
                                      </p:to>
                                    </p:set>
                                    <p:animEffect transition="in" filter="wipe(down)">
                                      <p:cBhvr>
                                        <p:cTn id="217" dur="580">
                                          <p:stCondLst>
                                            <p:cond delay="0"/>
                                          </p:stCondLst>
                                        </p:cTn>
                                        <p:tgtEl>
                                          <p:spTgt spid="54"/>
                                        </p:tgtEl>
                                      </p:cBhvr>
                                    </p:animEffect>
                                    <p:anim calcmode="lin" valueType="num">
                                      <p:cBhvr>
                                        <p:cTn id="218" dur="1822" tmFilter="0,0; 0.14,0.36; 0.43,0.73; 0.71,0.91; 1.0,1.0">
                                          <p:stCondLst>
                                            <p:cond delay="0"/>
                                          </p:stCondLst>
                                        </p:cTn>
                                        <p:tgtEl>
                                          <p:spTgt spid="54"/>
                                        </p:tgtEl>
                                        <p:attrNameLst>
                                          <p:attrName>ppt_x</p:attrName>
                                        </p:attrNameLst>
                                      </p:cBhvr>
                                      <p:tavLst>
                                        <p:tav tm="0">
                                          <p:val>
                                            <p:strVal val="#ppt_x-0.25"/>
                                          </p:val>
                                        </p:tav>
                                        <p:tav tm="100000">
                                          <p:val>
                                            <p:strVal val="#ppt_x"/>
                                          </p:val>
                                        </p:tav>
                                      </p:tavLst>
                                    </p:anim>
                                    <p:anim calcmode="lin" valueType="num">
                                      <p:cBhvr>
                                        <p:cTn id="219" dur="664" tmFilter="0.0,0.0; 0.25,0.07; 0.50,0.2; 0.75,0.467; 1.0,1.0">
                                          <p:stCondLst>
                                            <p:cond delay="0"/>
                                          </p:stCondLst>
                                        </p:cTn>
                                        <p:tgtEl>
                                          <p:spTgt spid="54"/>
                                        </p:tgtEl>
                                        <p:attrNameLst>
                                          <p:attrName>ppt_y</p:attrName>
                                        </p:attrNameLst>
                                      </p:cBhvr>
                                      <p:tavLst>
                                        <p:tav tm="0" fmla="#ppt_y-sin(pi*$)/3">
                                          <p:val>
                                            <p:fltVal val="0.5"/>
                                          </p:val>
                                        </p:tav>
                                        <p:tav tm="100000">
                                          <p:val>
                                            <p:fltVal val="1"/>
                                          </p:val>
                                        </p:tav>
                                      </p:tavLst>
                                    </p:anim>
                                    <p:anim calcmode="lin" valueType="num">
                                      <p:cBhvr>
                                        <p:cTn id="220" dur="664" tmFilter="0, 0; 0.125,0.2665; 0.25,0.4; 0.375,0.465; 0.5,0.5;  0.625,0.535; 0.75,0.6; 0.875,0.7335; 1,1">
                                          <p:stCondLst>
                                            <p:cond delay="664"/>
                                          </p:stCondLst>
                                        </p:cTn>
                                        <p:tgtEl>
                                          <p:spTgt spid="54"/>
                                        </p:tgtEl>
                                        <p:attrNameLst>
                                          <p:attrName>ppt_y</p:attrName>
                                        </p:attrNameLst>
                                      </p:cBhvr>
                                      <p:tavLst>
                                        <p:tav tm="0" fmla="#ppt_y-sin(pi*$)/9">
                                          <p:val>
                                            <p:fltVal val="0"/>
                                          </p:val>
                                        </p:tav>
                                        <p:tav tm="100000">
                                          <p:val>
                                            <p:fltVal val="1"/>
                                          </p:val>
                                        </p:tav>
                                      </p:tavLst>
                                    </p:anim>
                                    <p:anim calcmode="lin" valueType="num">
                                      <p:cBhvr>
                                        <p:cTn id="221" dur="332" tmFilter="0, 0; 0.125,0.2665; 0.25,0.4; 0.375,0.465; 0.5,0.5;  0.625,0.535; 0.75,0.6; 0.875,0.7335; 1,1">
                                          <p:stCondLst>
                                            <p:cond delay="1324"/>
                                          </p:stCondLst>
                                        </p:cTn>
                                        <p:tgtEl>
                                          <p:spTgt spid="54"/>
                                        </p:tgtEl>
                                        <p:attrNameLst>
                                          <p:attrName>ppt_y</p:attrName>
                                        </p:attrNameLst>
                                      </p:cBhvr>
                                      <p:tavLst>
                                        <p:tav tm="0" fmla="#ppt_y-sin(pi*$)/27">
                                          <p:val>
                                            <p:fltVal val="0"/>
                                          </p:val>
                                        </p:tav>
                                        <p:tav tm="100000">
                                          <p:val>
                                            <p:fltVal val="1"/>
                                          </p:val>
                                        </p:tav>
                                      </p:tavLst>
                                    </p:anim>
                                    <p:anim calcmode="lin" valueType="num">
                                      <p:cBhvr>
                                        <p:cTn id="222" dur="164" tmFilter="0, 0; 0.125,0.2665; 0.25,0.4; 0.375,0.465; 0.5,0.5;  0.625,0.535; 0.75,0.6; 0.875,0.7335; 1,1">
                                          <p:stCondLst>
                                            <p:cond delay="1656"/>
                                          </p:stCondLst>
                                        </p:cTn>
                                        <p:tgtEl>
                                          <p:spTgt spid="54"/>
                                        </p:tgtEl>
                                        <p:attrNameLst>
                                          <p:attrName>ppt_y</p:attrName>
                                        </p:attrNameLst>
                                      </p:cBhvr>
                                      <p:tavLst>
                                        <p:tav tm="0" fmla="#ppt_y-sin(pi*$)/81">
                                          <p:val>
                                            <p:fltVal val="0"/>
                                          </p:val>
                                        </p:tav>
                                        <p:tav tm="100000">
                                          <p:val>
                                            <p:fltVal val="1"/>
                                          </p:val>
                                        </p:tav>
                                      </p:tavLst>
                                    </p:anim>
                                    <p:animScale>
                                      <p:cBhvr>
                                        <p:cTn id="223" dur="26">
                                          <p:stCondLst>
                                            <p:cond delay="650"/>
                                          </p:stCondLst>
                                        </p:cTn>
                                        <p:tgtEl>
                                          <p:spTgt spid="54"/>
                                        </p:tgtEl>
                                      </p:cBhvr>
                                      <p:to x="100000" y="60000"/>
                                    </p:animScale>
                                    <p:animScale>
                                      <p:cBhvr>
                                        <p:cTn id="224" dur="166" decel="50000">
                                          <p:stCondLst>
                                            <p:cond delay="676"/>
                                          </p:stCondLst>
                                        </p:cTn>
                                        <p:tgtEl>
                                          <p:spTgt spid="54"/>
                                        </p:tgtEl>
                                      </p:cBhvr>
                                      <p:to x="100000" y="100000"/>
                                    </p:animScale>
                                    <p:animScale>
                                      <p:cBhvr>
                                        <p:cTn id="225" dur="26">
                                          <p:stCondLst>
                                            <p:cond delay="1312"/>
                                          </p:stCondLst>
                                        </p:cTn>
                                        <p:tgtEl>
                                          <p:spTgt spid="54"/>
                                        </p:tgtEl>
                                      </p:cBhvr>
                                      <p:to x="100000" y="80000"/>
                                    </p:animScale>
                                    <p:animScale>
                                      <p:cBhvr>
                                        <p:cTn id="226" dur="166" decel="50000">
                                          <p:stCondLst>
                                            <p:cond delay="1338"/>
                                          </p:stCondLst>
                                        </p:cTn>
                                        <p:tgtEl>
                                          <p:spTgt spid="54"/>
                                        </p:tgtEl>
                                      </p:cBhvr>
                                      <p:to x="100000" y="100000"/>
                                    </p:animScale>
                                    <p:animScale>
                                      <p:cBhvr>
                                        <p:cTn id="227" dur="26">
                                          <p:stCondLst>
                                            <p:cond delay="1642"/>
                                          </p:stCondLst>
                                        </p:cTn>
                                        <p:tgtEl>
                                          <p:spTgt spid="54"/>
                                        </p:tgtEl>
                                      </p:cBhvr>
                                      <p:to x="100000" y="90000"/>
                                    </p:animScale>
                                    <p:animScale>
                                      <p:cBhvr>
                                        <p:cTn id="228" dur="166" decel="50000">
                                          <p:stCondLst>
                                            <p:cond delay="1668"/>
                                          </p:stCondLst>
                                        </p:cTn>
                                        <p:tgtEl>
                                          <p:spTgt spid="54"/>
                                        </p:tgtEl>
                                      </p:cBhvr>
                                      <p:to x="100000" y="100000"/>
                                    </p:animScale>
                                    <p:animScale>
                                      <p:cBhvr>
                                        <p:cTn id="229" dur="26">
                                          <p:stCondLst>
                                            <p:cond delay="1808"/>
                                          </p:stCondLst>
                                        </p:cTn>
                                        <p:tgtEl>
                                          <p:spTgt spid="54"/>
                                        </p:tgtEl>
                                      </p:cBhvr>
                                      <p:to x="100000" y="95000"/>
                                    </p:animScale>
                                    <p:animScale>
                                      <p:cBhvr>
                                        <p:cTn id="230" dur="166" decel="50000">
                                          <p:stCondLst>
                                            <p:cond delay="1834"/>
                                          </p:stCondLst>
                                        </p:cTn>
                                        <p:tgtEl>
                                          <p:spTgt spid="54"/>
                                        </p:tgtEl>
                                      </p:cBhvr>
                                      <p:to x="100000" y="100000"/>
                                    </p:animScale>
                                  </p:childTnLst>
                                </p:cTn>
                              </p:par>
                            </p:childTnLst>
                          </p:cTn>
                        </p:par>
                      </p:childTnLst>
                    </p:cTn>
                  </p:par>
                  <p:par>
                    <p:cTn id="231" fill="hold">
                      <p:stCondLst>
                        <p:cond delay="indefinite"/>
                      </p:stCondLst>
                      <p:childTnLst>
                        <p:par>
                          <p:cTn id="232" fill="hold">
                            <p:stCondLst>
                              <p:cond delay="0"/>
                            </p:stCondLst>
                            <p:childTnLst>
                              <p:par>
                                <p:cTn id="233" presetID="26" presetClass="entr" presetSubtype="0" fill="hold" grpId="0" nodeType="clickEffect">
                                  <p:stCondLst>
                                    <p:cond delay="0"/>
                                  </p:stCondLst>
                                  <p:childTnLst>
                                    <p:set>
                                      <p:cBhvr>
                                        <p:cTn id="234" dur="1" fill="hold">
                                          <p:stCondLst>
                                            <p:cond delay="0"/>
                                          </p:stCondLst>
                                        </p:cTn>
                                        <p:tgtEl>
                                          <p:spTgt spid="24"/>
                                        </p:tgtEl>
                                        <p:attrNameLst>
                                          <p:attrName>style.visibility</p:attrName>
                                        </p:attrNameLst>
                                      </p:cBhvr>
                                      <p:to>
                                        <p:strVal val="visible"/>
                                      </p:to>
                                    </p:set>
                                    <p:animEffect transition="in" filter="wipe(down)">
                                      <p:cBhvr>
                                        <p:cTn id="235" dur="580">
                                          <p:stCondLst>
                                            <p:cond delay="0"/>
                                          </p:stCondLst>
                                        </p:cTn>
                                        <p:tgtEl>
                                          <p:spTgt spid="24"/>
                                        </p:tgtEl>
                                      </p:cBhvr>
                                    </p:animEffect>
                                    <p:anim calcmode="lin" valueType="num">
                                      <p:cBhvr>
                                        <p:cTn id="236"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37"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38"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239"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240"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241" dur="26">
                                          <p:stCondLst>
                                            <p:cond delay="650"/>
                                          </p:stCondLst>
                                        </p:cTn>
                                        <p:tgtEl>
                                          <p:spTgt spid="24"/>
                                        </p:tgtEl>
                                      </p:cBhvr>
                                      <p:to x="100000" y="60000"/>
                                    </p:animScale>
                                    <p:animScale>
                                      <p:cBhvr>
                                        <p:cTn id="242" dur="166" decel="50000">
                                          <p:stCondLst>
                                            <p:cond delay="676"/>
                                          </p:stCondLst>
                                        </p:cTn>
                                        <p:tgtEl>
                                          <p:spTgt spid="24"/>
                                        </p:tgtEl>
                                      </p:cBhvr>
                                      <p:to x="100000" y="100000"/>
                                    </p:animScale>
                                    <p:animScale>
                                      <p:cBhvr>
                                        <p:cTn id="243" dur="26">
                                          <p:stCondLst>
                                            <p:cond delay="1312"/>
                                          </p:stCondLst>
                                        </p:cTn>
                                        <p:tgtEl>
                                          <p:spTgt spid="24"/>
                                        </p:tgtEl>
                                      </p:cBhvr>
                                      <p:to x="100000" y="80000"/>
                                    </p:animScale>
                                    <p:animScale>
                                      <p:cBhvr>
                                        <p:cTn id="244" dur="166" decel="50000">
                                          <p:stCondLst>
                                            <p:cond delay="1338"/>
                                          </p:stCondLst>
                                        </p:cTn>
                                        <p:tgtEl>
                                          <p:spTgt spid="24"/>
                                        </p:tgtEl>
                                      </p:cBhvr>
                                      <p:to x="100000" y="100000"/>
                                    </p:animScale>
                                    <p:animScale>
                                      <p:cBhvr>
                                        <p:cTn id="245" dur="26">
                                          <p:stCondLst>
                                            <p:cond delay="1642"/>
                                          </p:stCondLst>
                                        </p:cTn>
                                        <p:tgtEl>
                                          <p:spTgt spid="24"/>
                                        </p:tgtEl>
                                      </p:cBhvr>
                                      <p:to x="100000" y="90000"/>
                                    </p:animScale>
                                    <p:animScale>
                                      <p:cBhvr>
                                        <p:cTn id="246" dur="166" decel="50000">
                                          <p:stCondLst>
                                            <p:cond delay="1668"/>
                                          </p:stCondLst>
                                        </p:cTn>
                                        <p:tgtEl>
                                          <p:spTgt spid="24"/>
                                        </p:tgtEl>
                                      </p:cBhvr>
                                      <p:to x="100000" y="100000"/>
                                    </p:animScale>
                                    <p:animScale>
                                      <p:cBhvr>
                                        <p:cTn id="247" dur="26">
                                          <p:stCondLst>
                                            <p:cond delay="1808"/>
                                          </p:stCondLst>
                                        </p:cTn>
                                        <p:tgtEl>
                                          <p:spTgt spid="24"/>
                                        </p:tgtEl>
                                      </p:cBhvr>
                                      <p:to x="100000" y="95000"/>
                                    </p:animScale>
                                    <p:animScale>
                                      <p:cBhvr>
                                        <p:cTn id="248" dur="166" decel="50000">
                                          <p:stCondLst>
                                            <p:cond delay="1834"/>
                                          </p:stCondLst>
                                        </p:cTn>
                                        <p:tgtEl>
                                          <p:spTgt spid="24"/>
                                        </p:tgtEl>
                                      </p:cBhvr>
                                      <p:to x="100000" y="100000"/>
                                    </p:animScale>
                                  </p:childTnLst>
                                </p:cTn>
                              </p:par>
                            </p:childTnLst>
                          </p:cTn>
                        </p:par>
                      </p:childTnLst>
                    </p:cTn>
                  </p:par>
                  <p:par>
                    <p:cTn id="249" fill="hold">
                      <p:stCondLst>
                        <p:cond delay="indefinite"/>
                      </p:stCondLst>
                      <p:childTnLst>
                        <p:par>
                          <p:cTn id="250" fill="hold">
                            <p:stCondLst>
                              <p:cond delay="0"/>
                            </p:stCondLst>
                            <p:childTnLst>
                              <p:par>
                                <p:cTn id="251" presetID="26" presetClass="entr" presetSubtype="0" fill="hold" grpId="0" nodeType="click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wipe(down)">
                                      <p:cBhvr>
                                        <p:cTn id="253" dur="580">
                                          <p:stCondLst>
                                            <p:cond delay="0"/>
                                          </p:stCondLst>
                                        </p:cTn>
                                        <p:tgtEl>
                                          <p:spTgt spid="56"/>
                                        </p:tgtEl>
                                      </p:cBhvr>
                                    </p:animEffect>
                                    <p:anim calcmode="lin" valueType="num">
                                      <p:cBhvr>
                                        <p:cTn id="254" dur="1822" tmFilter="0,0; 0.14,0.36; 0.43,0.73; 0.71,0.91; 1.0,1.0">
                                          <p:stCondLst>
                                            <p:cond delay="0"/>
                                          </p:stCondLst>
                                        </p:cTn>
                                        <p:tgtEl>
                                          <p:spTgt spid="56"/>
                                        </p:tgtEl>
                                        <p:attrNameLst>
                                          <p:attrName>ppt_x</p:attrName>
                                        </p:attrNameLst>
                                      </p:cBhvr>
                                      <p:tavLst>
                                        <p:tav tm="0">
                                          <p:val>
                                            <p:strVal val="#ppt_x-0.25"/>
                                          </p:val>
                                        </p:tav>
                                        <p:tav tm="100000">
                                          <p:val>
                                            <p:strVal val="#ppt_x"/>
                                          </p:val>
                                        </p:tav>
                                      </p:tavLst>
                                    </p:anim>
                                    <p:anim calcmode="lin" valueType="num">
                                      <p:cBhvr>
                                        <p:cTn id="255" dur="664" tmFilter="0.0,0.0; 0.25,0.07; 0.50,0.2; 0.75,0.467; 1.0,1.0">
                                          <p:stCondLst>
                                            <p:cond delay="0"/>
                                          </p:stCondLst>
                                        </p:cTn>
                                        <p:tgtEl>
                                          <p:spTgt spid="56"/>
                                        </p:tgtEl>
                                        <p:attrNameLst>
                                          <p:attrName>ppt_y</p:attrName>
                                        </p:attrNameLst>
                                      </p:cBhvr>
                                      <p:tavLst>
                                        <p:tav tm="0" fmla="#ppt_y-sin(pi*$)/3">
                                          <p:val>
                                            <p:fltVal val="0.5"/>
                                          </p:val>
                                        </p:tav>
                                        <p:tav tm="100000">
                                          <p:val>
                                            <p:fltVal val="1"/>
                                          </p:val>
                                        </p:tav>
                                      </p:tavLst>
                                    </p:anim>
                                    <p:anim calcmode="lin" valueType="num">
                                      <p:cBhvr>
                                        <p:cTn id="256" dur="664" tmFilter="0, 0; 0.125,0.2665; 0.25,0.4; 0.375,0.465; 0.5,0.5;  0.625,0.535; 0.75,0.6; 0.875,0.7335; 1,1">
                                          <p:stCondLst>
                                            <p:cond delay="664"/>
                                          </p:stCondLst>
                                        </p:cTn>
                                        <p:tgtEl>
                                          <p:spTgt spid="56"/>
                                        </p:tgtEl>
                                        <p:attrNameLst>
                                          <p:attrName>ppt_y</p:attrName>
                                        </p:attrNameLst>
                                      </p:cBhvr>
                                      <p:tavLst>
                                        <p:tav tm="0" fmla="#ppt_y-sin(pi*$)/9">
                                          <p:val>
                                            <p:fltVal val="0"/>
                                          </p:val>
                                        </p:tav>
                                        <p:tav tm="100000">
                                          <p:val>
                                            <p:fltVal val="1"/>
                                          </p:val>
                                        </p:tav>
                                      </p:tavLst>
                                    </p:anim>
                                    <p:anim calcmode="lin" valueType="num">
                                      <p:cBhvr>
                                        <p:cTn id="257" dur="332" tmFilter="0, 0; 0.125,0.2665; 0.25,0.4; 0.375,0.465; 0.5,0.5;  0.625,0.535; 0.75,0.6; 0.875,0.7335; 1,1">
                                          <p:stCondLst>
                                            <p:cond delay="1324"/>
                                          </p:stCondLst>
                                        </p:cTn>
                                        <p:tgtEl>
                                          <p:spTgt spid="56"/>
                                        </p:tgtEl>
                                        <p:attrNameLst>
                                          <p:attrName>ppt_y</p:attrName>
                                        </p:attrNameLst>
                                      </p:cBhvr>
                                      <p:tavLst>
                                        <p:tav tm="0" fmla="#ppt_y-sin(pi*$)/27">
                                          <p:val>
                                            <p:fltVal val="0"/>
                                          </p:val>
                                        </p:tav>
                                        <p:tav tm="100000">
                                          <p:val>
                                            <p:fltVal val="1"/>
                                          </p:val>
                                        </p:tav>
                                      </p:tavLst>
                                    </p:anim>
                                    <p:anim calcmode="lin" valueType="num">
                                      <p:cBhvr>
                                        <p:cTn id="258" dur="164" tmFilter="0, 0; 0.125,0.2665; 0.25,0.4; 0.375,0.465; 0.5,0.5;  0.625,0.535; 0.75,0.6; 0.875,0.7335; 1,1">
                                          <p:stCondLst>
                                            <p:cond delay="1656"/>
                                          </p:stCondLst>
                                        </p:cTn>
                                        <p:tgtEl>
                                          <p:spTgt spid="56"/>
                                        </p:tgtEl>
                                        <p:attrNameLst>
                                          <p:attrName>ppt_y</p:attrName>
                                        </p:attrNameLst>
                                      </p:cBhvr>
                                      <p:tavLst>
                                        <p:tav tm="0" fmla="#ppt_y-sin(pi*$)/81">
                                          <p:val>
                                            <p:fltVal val="0"/>
                                          </p:val>
                                        </p:tav>
                                        <p:tav tm="100000">
                                          <p:val>
                                            <p:fltVal val="1"/>
                                          </p:val>
                                        </p:tav>
                                      </p:tavLst>
                                    </p:anim>
                                    <p:animScale>
                                      <p:cBhvr>
                                        <p:cTn id="259" dur="26">
                                          <p:stCondLst>
                                            <p:cond delay="650"/>
                                          </p:stCondLst>
                                        </p:cTn>
                                        <p:tgtEl>
                                          <p:spTgt spid="56"/>
                                        </p:tgtEl>
                                      </p:cBhvr>
                                      <p:to x="100000" y="60000"/>
                                    </p:animScale>
                                    <p:animScale>
                                      <p:cBhvr>
                                        <p:cTn id="260" dur="166" decel="50000">
                                          <p:stCondLst>
                                            <p:cond delay="676"/>
                                          </p:stCondLst>
                                        </p:cTn>
                                        <p:tgtEl>
                                          <p:spTgt spid="56"/>
                                        </p:tgtEl>
                                      </p:cBhvr>
                                      <p:to x="100000" y="100000"/>
                                    </p:animScale>
                                    <p:animScale>
                                      <p:cBhvr>
                                        <p:cTn id="261" dur="26">
                                          <p:stCondLst>
                                            <p:cond delay="1312"/>
                                          </p:stCondLst>
                                        </p:cTn>
                                        <p:tgtEl>
                                          <p:spTgt spid="56"/>
                                        </p:tgtEl>
                                      </p:cBhvr>
                                      <p:to x="100000" y="80000"/>
                                    </p:animScale>
                                    <p:animScale>
                                      <p:cBhvr>
                                        <p:cTn id="262" dur="166" decel="50000">
                                          <p:stCondLst>
                                            <p:cond delay="1338"/>
                                          </p:stCondLst>
                                        </p:cTn>
                                        <p:tgtEl>
                                          <p:spTgt spid="56"/>
                                        </p:tgtEl>
                                      </p:cBhvr>
                                      <p:to x="100000" y="100000"/>
                                    </p:animScale>
                                    <p:animScale>
                                      <p:cBhvr>
                                        <p:cTn id="263" dur="26">
                                          <p:stCondLst>
                                            <p:cond delay="1642"/>
                                          </p:stCondLst>
                                        </p:cTn>
                                        <p:tgtEl>
                                          <p:spTgt spid="56"/>
                                        </p:tgtEl>
                                      </p:cBhvr>
                                      <p:to x="100000" y="90000"/>
                                    </p:animScale>
                                    <p:animScale>
                                      <p:cBhvr>
                                        <p:cTn id="264" dur="166" decel="50000">
                                          <p:stCondLst>
                                            <p:cond delay="1668"/>
                                          </p:stCondLst>
                                        </p:cTn>
                                        <p:tgtEl>
                                          <p:spTgt spid="56"/>
                                        </p:tgtEl>
                                      </p:cBhvr>
                                      <p:to x="100000" y="100000"/>
                                    </p:animScale>
                                    <p:animScale>
                                      <p:cBhvr>
                                        <p:cTn id="265" dur="26">
                                          <p:stCondLst>
                                            <p:cond delay="1808"/>
                                          </p:stCondLst>
                                        </p:cTn>
                                        <p:tgtEl>
                                          <p:spTgt spid="56"/>
                                        </p:tgtEl>
                                      </p:cBhvr>
                                      <p:to x="100000" y="95000"/>
                                    </p:animScale>
                                    <p:animScale>
                                      <p:cBhvr>
                                        <p:cTn id="266" dur="166" decel="50000">
                                          <p:stCondLst>
                                            <p:cond delay="1834"/>
                                          </p:stCondLst>
                                        </p:cTn>
                                        <p:tgtEl>
                                          <p:spTgt spid="56"/>
                                        </p:tgtEl>
                                      </p:cBhvr>
                                      <p:to x="100000" y="100000"/>
                                    </p:animScale>
                                  </p:childTnLst>
                                </p:cTn>
                              </p:par>
                            </p:childTnLst>
                          </p:cTn>
                        </p:par>
                      </p:childTnLst>
                    </p:cTn>
                  </p:par>
                  <p:par>
                    <p:cTn id="267" fill="hold">
                      <p:stCondLst>
                        <p:cond delay="indefinite"/>
                      </p:stCondLst>
                      <p:childTnLst>
                        <p:par>
                          <p:cTn id="268" fill="hold">
                            <p:stCondLst>
                              <p:cond delay="0"/>
                            </p:stCondLst>
                            <p:childTnLst>
                              <p:par>
                                <p:cTn id="269" presetID="26" presetClass="entr" presetSubtype="0" fill="hold" grpId="0" nodeType="clickEffect">
                                  <p:stCondLst>
                                    <p:cond delay="0"/>
                                  </p:stCondLst>
                                  <p:childTnLst>
                                    <p:set>
                                      <p:cBhvr>
                                        <p:cTn id="270" dur="1" fill="hold">
                                          <p:stCondLst>
                                            <p:cond delay="0"/>
                                          </p:stCondLst>
                                        </p:cTn>
                                        <p:tgtEl>
                                          <p:spTgt spid="55"/>
                                        </p:tgtEl>
                                        <p:attrNameLst>
                                          <p:attrName>style.visibility</p:attrName>
                                        </p:attrNameLst>
                                      </p:cBhvr>
                                      <p:to>
                                        <p:strVal val="visible"/>
                                      </p:to>
                                    </p:set>
                                    <p:animEffect transition="in" filter="wipe(down)">
                                      <p:cBhvr>
                                        <p:cTn id="271" dur="580">
                                          <p:stCondLst>
                                            <p:cond delay="0"/>
                                          </p:stCondLst>
                                        </p:cTn>
                                        <p:tgtEl>
                                          <p:spTgt spid="55"/>
                                        </p:tgtEl>
                                      </p:cBhvr>
                                    </p:animEffect>
                                    <p:anim calcmode="lin" valueType="num">
                                      <p:cBhvr>
                                        <p:cTn id="272"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273"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274"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275"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276"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277" dur="26">
                                          <p:stCondLst>
                                            <p:cond delay="650"/>
                                          </p:stCondLst>
                                        </p:cTn>
                                        <p:tgtEl>
                                          <p:spTgt spid="55"/>
                                        </p:tgtEl>
                                      </p:cBhvr>
                                      <p:to x="100000" y="60000"/>
                                    </p:animScale>
                                    <p:animScale>
                                      <p:cBhvr>
                                        <p:cTn id="278" dur="166" decel="50000">
                                          <p:stCondLst>
                                            <p:cond delay="676"/>
                                          </p:stCondLst>
                                        </p:cTn>
                                        <p:tgtEl>
                                          <p:spTgt spid="55"/>
                                        </p:tgtEl>
                                      </p:cBhvr>
                                      <p:to x="100000" y="100000"/>
                                    </p:animScale>
                                    <p:animScale>
                                      <p:cBhvr>
                                        <p:cTn id="279" dur="26">
                                          <p:stCondLst>
                                            <p:cond delay="1312"/>
                                          </p:stCondLst>
                                        </p:cTn>
                                        <p:tgtEl>
                                          <p:spTgt spid="55"/>
                                        </p:tgtEl>
                                      </p:cBhvr>
                                      <p:to x="100000" y="80000"/>
                                    </p:animScale>
                                    <p:animScale>
                                      <p:cBhvr>
                                        <p:cTn id="280" dur="166" decel="50000">
                                          <p:stCondLst>
                                            <p:cond delay="1338"/>
                                          </p:stCondLst>
                                        </p:cTn>
                                        <p:tgtEl>
                                          <p:spTgt spid="55"/>
                                        </p:tgtEl>
                                      </p:cBhvr>
                                      <p:to x="100000" y="100000"/>
                                    </p:animScale>
                                    <p:animScale>
                                      <p:cBhvr>
                                        <p:cTn id="281" dur="26">
                                          <p:stCondLst>
                                            <p:cond delay="1642"/>
                                          </p:stCondLst>
                                        </p:cTn>
                                        <p:tgtEl>
                                          <p:spTgt spid="55"/>
                                        </p:tgtEl>
                                      </p:cBhvr>
                                      <p:to x="100000" y="90000"/>
                                    </p:animScale>
                                    <p:animScale>
                                      <p:cBhvr>
                                        <p:cTn id="282" dur="166" decel="50000">
                                          <p:stCondLst>
                                            <p:cond delay="1668"/>
                                          </p:stCondLst>
                                        </p:cTn>
                                        <p:tgtEl>
                                          <p:spTgt spid="55"/>
                                        </p:tgtEl>
                                      </p:cBhvr>
                                      <p:to x="100000" y="100000"/>
                                    </p:animScale>
                                    <p:animScale>
                                      <p:cBhvr>
                                        <p:cTn id="283" dur="26">
                                          <p:stCondLst>
                                            <p:cond delay="1808"/>
                                          </p:stCondLst>
                                        </p:cTn>
                                        <p:tgtEl>
                                          <p:spTgt spid="55"/>
                                        </p:tgtEl>
                                      </p:cBhvr>
                                      <p:to x="100000" y="95000"/>
                                    </p:animScale>
                                    <p:animScale>
                                      <p:cBhvr>
                                        <p:cTn id="284" dur="166" decel="50000">
                                          <p:stCondLst>
                                            <p:cond delay="1834"/>
                                          </p:stCondLst>
                                        </p:cTn>
                                        <p:tgtEl>
                                          <p:spTgt spid="55"/>
                                        </p:tgtEl>
                                      </p:cBhvr>
                                      <p:to x="100000" y="100000"/>
                                    </p:animScale>
                                  </p:childTnLst>
                                </p:cTn>
                              </p:par>
                            </p:childTnLst>
                          </p:cTn>
                        </p:par>
                      </p:childTnLst>
                    </p:cTn>
                  </p:par>
                  <p:par>
                    <p:cTn id="285" fill="hold">
                      <p:stCondLst>
                        <p:cond delay="indefinite"/>
                      </p:stCondLst>
                      <p:childTnLst>
                        <p:par>
                          <p:cTn id="286" fill="hold">
                            <p:stCondLst>
                              <p:cond delay="0"/>
                            </p:stCondLst>
                            <p:childTnLst>
                              <p:par>
                                <p:cTn id="287" presetID="26" presetClass="entr" presetSubtype="0" fill="hold" grpId="0" nodeType="clickEffect">
                                  <p:stCondLst>
                                    <p:cond delay="0"/>
                                  </p:stCondLst>
                                  <p:childTnLst>
                                    <p:set>
                                      <p:cBhvr>
                                        <p:cTn id="288" dur="1" fill="hold">
                                          <p:stCondLst>
                                            <p:cond delay="0"/>
                                          </p:stCondLst>
                                        </p:cTn>
                                        <p:tgtEl>
                                          <p:spTgt spid="59"/>
                                        </p:tgtEl>
                                        <p:attrNameLst>
                                          <p:attrName>style.visibility</p:attrName>
                                        </p:attrNameLst>
                                      </p:cBhvr>
                                      <p:to>
                                        <p:strVal val="visible"/>
                                      </p:to>
                                    </p:set>
                                    <p:animEffect transition="in" filter="wipe(down)">
                                      <p:cBhvr>
                                        <p:cTn id="289" dur="580">
                                          <p:stCondLst>
                                            <p:cond delay="0"/>
                                          </p:stCondLst>
                                        </p:cTn>
                                        <p:tgtEl>
                                          <p:spTgt spid="59"/>
                                        </p:tgtEl>
                                      </p:cBhvr>
                                    </p:animEffect>
                                    <p:anim calcmode="lin" valueType="num">
                                      <p:cBhvr>
                                        <p:cTn id="290" dur="1822"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91" dur="664"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92" dur="664" tmFilter="0, 0; 0.125,0.2665; 0.25,0.4; 0.375,0.465; 0.5,0.5;  0.625,0.535; 0.75,0.6; 0.875,0.7335; 1,1">
                                          <p:stCondLst>
                                            <p:cond delay="664"/>
                                          </p:stCondLst>
                                        </p:cTn>
                                        <p:tgtEl>
                                          <p:spTgt spid="59"/>
                                        </p:tgtEl>
                                        <p:attrNameLst>
                                          <p:attrName>ppt_y</p:attrName>
                                        </p:attrNameLst>
                                      </p:cBhvr>
                                      <p:tavLst>
                                        <p:tav tm="0" fmla="#ppt_y-sin(pi*$)/9">
                                          <p:val>
                                            <p:fltVal val="0"/>
                                          </p:val>
                                        </p:tav>
                                        <p:tav tm="100000">
                                          <p:val>
                                            <p:fltVal val="1"/>
                                          </p:val>
                                        </p:tav>
                                      </p:tavLst>
                                    </p:anim>
                                    <p:anim calcmode="lin" valueType="num">
                                      <p:cBhvr>
                                        <p:cTn id="293" dur="332" tmFilter="0, 0; 0.125,0.2665; 0.25,0.4; 0.375,0.465; 0.5,0.5;  0.625,0.535; 0.75,0.6; 0.875,0.7335; 1,1">
                                          <p:stCondLst>
                                            <p:cond delay="1324"/>
                                          </p:stCondLst>
                                        </p:cTn>
                                        <p:tgtEl>
                                          <p:spTgt spid="59"/>
                                        </p:tgtEl>
                                        <p:attrNameLst>
                                          <p:attrName>ppt_y</p:attrName>
                                        </p:attrNameLst>
                                      </p:cBhvr>
                                      <p:tavLst>
                                        <p:tav tm="0" fmla="#ppt_y-sin(pi*$)/27">
                                          <p:val>
                                            <p:fltVal val="0"/>
                                          </p:val>
                                        </p:tav>
                                        <p:tav tm="100000">
                                          <p:val>
                                            <p:fltVal val="1"/>
                                          </p:val>
                                        </p:tav>
                                      </p:tavLst>
                                    </p:anim>
                                    <p:anim calcmode="lin" valueType="num">
                                      <p:cBhvr>
                                        <p:cTn id="294" dur="164" tmFilter="0, 0; 0.125,0.2665; 0.25,0.4; 0.375,0.465; 0.5,0.5;  0.625,0.535; 0.75,0.6; 0.875,0.7335; 1,1">
                                          <p:stCondLst>
                                            <p:cond delay="1656"/>
                                          </p:stCondLst>
                                        </p:cTn>
                                        <p:tgtEl>
                                          <p:spTgt spid="59"/>
                                        </p:tgtEl>
                                        <p:attrNameLst>
                                          <p:attrName>ppt_y</p:attrName>
                                        </p:attrNameLst>
                                      </p:cBhvr>
                                      <p:tavLst>
                                        <p:tav tm="0" fmla="#ppt_y-sin(pi*$)/81">
                                          <p:val>
                                            <p:fltVal val="0"/>
                                          </p:val>
                                        </p:tav>
                                        <p:tav tm="100000">
                                          <p:val>
                                            <p:fltVal val="1"/>
                                          </p:val>
                                        </p:tav>
                                      </p:tavLst>
                                    </p:anim>
                                    <p:animScale>
                                      <p:cBhvr>
                                        <p:cTn id="295" dur="26">
                                          <p:stCondLst>
                                            <p:cond delay="650"/>
                                          </p:stCondLst>
                                        </p:cTn>
                                        <p:tgtEl>
                                          <p:spTgt spid="59"/>
                                        </p:tgtEl>
                                      </p:cBhvr>
                                      <p:to x="100000" y="60000"/>
                                    </p:animScale>
                                    <p:animScale>
                                      <p:cBhvr>
                                        <p:cTn id="296" dur="166" decel="50000">
                                          <p:stCondLst>
                                            <p:cond delay="676"/>
                                          </p:stCondLst>
                                        </p:cTn>
                                        <p:tgtEl>
                                          <p:spTgt spid="59"/>
                                        </p:tgtEl>
                                      </p:cBhvr>
                                      <p:to x="100000" y="100000"/>
                                    </p:animScale>
                                    <p:animScale>
                                      <p:cBhvr>
                                        <p:cTn id="297" dur="26">
                                          <p:stCondLst>
                                            <p:cond delay="1312"/>
                                          </p:stCondLst>
                                        </p:cTn>
                                        <p:tgtEl>
                                          <p:spTgt spid="59"/>
                                        </p:tgtEl>
                                      </p:cBhvr>
                                      <p:to x="100000" y="80000"/>
                                    </p:animScale>
                                    <p:animScale>
                                      <p:cBhvr>
                                        <p:cTn id="298" dur="166" decel="50000">
                                          <p:stCondLst>
                                            <p:cond delay="1338"/>
                                          </p:stCondLst>
                                        </p:cTn>
                                        <p:tgtEl>
                                          <p:spTgt spid="59"/>
                                        </p:tgtEl>
                                      </p:cBhvr>
                                      <p:to x="100000" y="100000"/>
                                    </p:animScale>
                                    <p:animScale>
                                      <p:cBhvr>
                                        <p:cTn id="299" dur="26">
                                          <p:stCondLst>
                                            <p:cond delay="1642"/>
                                          </p:stCondLst>
                                        </p:cTn>
                                        <p:tgtEl>
                                          <p:spTgt spid="59"/>
                                        </p:tgtEl>
                                      </p:cBhvr>
                                      <p:to x="100000" y="90000"/>
                                    </p:animScale>
                                    <p:animScale>
                                      <p:cBhvr>
                                        <p:cTn id="300" dur="166" decel="50000">
                                          <p:stCondLst>
                                            <p:cond delay="1668"/>
                                          </p:stCondLst>
                                        </p:cTn>
                                        <p:tgtEl>
                                          <p:spTgt spid="59"/>
                                        </p:tgtEl>
                                      </p:cBhvr>
                                      <p:to x="100000" y="100000"/>
                                    </p:animScale>
                                    <p:animScale>
                                      <p:cBhvr>
                                        <p:cTn id="301" dur="26">
                                          <p:stCondLst>
                                            <p:cond delay="1808"/>
                                          </p:stCondLst>
                                        </p:cTn>
                                        <p:tgtEl>
                                          <p:spTgt spid="59"/>
                                        </p:tgtEl>
                                      </p:cBhvr>
                                      <p:to x="100000" y="95000"/>
                                    </p:animScale>
                                    <p:animScale>
                                      <p:cBhvr>
                                        <p:cTn id="302" dur="166" decel="50000">
                                          <p:stCondLst>
                                            <p:cond delay="1834"/>
                                          </p:stCondLst>
                                        </p:cTn>
                                        <p:tgtEl>
                                          <p:spTgt spid="59"/>
                                        </p:tgtEl>
                                      </p:cBhvr>
                                      <p:to x="100000" y="100000"/>
                                    </p:animScale>
                                  </p:childTnLst>
                                </p:cTn>
                              </p:par>
                            </p:childTnLst>
                          </p:cTn>
                        </p:par>
                      </p:childTnLst>
                    </p:cTn>
                  </p:par>
                  <p:par>
                    <p:cTn id="303" fill="hold">
                      <p:stCondLst>
                        <p:cond delay="indefinite"/>
                      </p:stCondLst>
                      <p:childTnLst>
                        <p:par>
                          <p:cTn id="304" fill="hold">
                            <p:stCondLst>
                              <p:cond delay="0"/>
                            </p:stCondLst>
                            <p:childTnLst>
                              <p:par>
                                <p:cTn id="305" presetID="26" presetClass="entr" presetSubtype="0" fill="hold" grpId="0" nodeType="clickEffect">
                                  <p:stCondLst>
                                    <p:cond delay="0"/>
                                  </p:stCondLst>
                                  <p:childTnLst>
                                    <p:set>
                                      <p:cBhvr>
                                        <p:cTn id="306" dur="1" fill="hold">
                                          <p:stCondLst>
                                            <p:cond delay="0"/>
                                          </p:stCondLst>
                                        </p:cTn>
                                        <p:tgtEl>
                                          <p:spTgt spid="58"/>
                                        </p:tgtEl>
                                        <p:attrNameLst>
                                          <p:attrName>style.visibility</p:attrName>
                                        </p:attrNameLst>
                                      </p:cBhvr>
                                      <p:to>
                                        <p:strVal val="visible"/>
                                      </p:to>
                                    </p:set>
                                    <p:animEffect transition="in" filter="wipe(down)">
                                      <p:cBhvr>
                                        <p:cTn id="307" dur="580">
                                          <p:stCondLst>
                                            <p:cond delay="0"/>
                                          </p:stCondLst>
                                        </p:cTn>
                                        <p:tgtEl>
                                          <p:spTgt spid="58"/>
                                        </p:tgtEl>
                                      </p:cBhvr>
                                    </p:animEffect>
                                    <p:anim calcmode="lin" valueType="num">
                                      <p:cBhvr>
                                        <p:cTn id="308" dur="1822"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309" dur="664"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310" dur="664" tmFilter="0, 0; 0.125,0.2665; 0.25,0.4; 0.375,0.465; 0.5,0.5;  0.625,0.535; 0.75,0.6; 0.875,0.7335; 1,1">
                                          <p:stCondLst>
                                            <p:cond delay="664"/>
                                          </p:stCondLst>
                                        </p:cTn>
                                        <p:tgtEl>
                                          <p:spTgt spid="58"/>
                                        </p:tgtEl>
                                        <p:attrNameLst>
                                          <p:attrName>ppt_y</p:attrName>
                                        </p:attrNameLst>
                                      </p:cBhvr>
                                      <p:tavLst>
                                        <p:tav tm="0" fmla="#ppt_y-sin(pi*$)/9">
                                          <p:val>
                                            <p:fltVal val="0"/>
                                          </p:val>
                                        </p:tav>
                                        <p:tav tm="100000">
                                          <p:val>
                                            <p:fltVal val="1"/>
                                          </p:val>
                                        </p:tav>
                                      </p:tavLst>
                                    </p:anim>
                                    <p:anim calcmode="lin" valueType="num">
                                      <p:cBhvr>
                                        <p:cTn id="311" dur="332" tmFilter="0, 0; 0.125,0.2665; 0.25,0.4; 0.375,0.465; 0.5,0.5;  0.625,0.535; 0.75,0.6; 0.875,0.7335; 1,1">
                                          <p:stCondLst>
                                            <p:cond delay="1324"/>
                                          </p:stCondLst>
                                        </p:cTn>
                                        <p:tgtEl>
                                          <p:spTgt spid="58"/>
                                        </p:tgtEl>
                                        <p:attrNameLst>
                                          <p:attrName>ppt_y</p:attrName>
                                        </p:attrNameLst>
                                      </p:cBhvr>
                                      <p:tavLst>
                                        <p:tav tm="0" fmla="#ppt_y-sin(pi*$)/27">
                                          <p:val>
                                            <p:fltVal val="0"/>
                                          </p:val>
                                        </p:tav>
                                        <p:tav tm="100000">
                                          <p:val>
                                            <p:fltVal val="1"/>
                                          </p:val>
                                        </p:tav>
                                      </p:tavLst>
                                    </p:anim>
                                    <p:anim calcmode="lin" valueType="num">
                                      <p:cBhvr>
                                        <p:cTn id="312" dur="164" tmFilter="0, 0; 0.125,0.2665; 0.25,0.4; 0.375,0.465; 0.5,0.5;  0.625,0.535; 0.75,0.6; 0.875,0.7335; 1,1">
                                          <p:stCondLst>
                                            <p:cond delay="1656"/>
                                          </p:stCondLst>
                                        </p:cTn>
                                        <p:tgtEl>
                                          <p:spTgt spid="58"/>
                                        </p:tgtEl>
                                        <p:attrNameLst>
                                          <p:attrName>ppt_y</p:attrName>
                                        </p:attrNameLst>
                                      </p:cBhvr>
                                      <p:tavLst>
                                        <p:tav tm="0" fmla="#ppt_y-sin(pi*$)/81">
                                          <p:val>
                                            <p:fltVal val="0"/>
                                          </p:val>
                                        </p:tav>
                                        <p:tav tm="100000">
                                          <p:val>
                                            <p:fltVal val="1"/>
                                          </p:val>
                                        </p:tav>
                                      </p:tavLst>
                                    </p:anim>
                                    <p:animScale>
                                      <p:cBhvr>
                                        <p:cTn id="313" dur="26">
                                          <p:stCondLst>
                                            <p:cond delay="650"/>
                                          </p:stCondLst>
                                        </p:cTn>
                                        <p:tgtEl>
                                          <p:spTgt spid="58"/>
                                        </p:tgtEl>
                                      </p:cBhvr>
                                      <p:to x="100000" y="60000"/>
                                    </p:animScale>
                                    <p:animScale>
                                      <p:cBhvr>
                                        <p:cTn id="314" dur="166" decel="50000">
                                          <p:stCondLst>
                                            <p:cond delay="676"/>
                                          </p:stCondLst>
                                        </p:cTn>
                                        <p:tgtEl>
                                          <p:spTgt spid="58"/>
                                        </p:tgtEl>
                                      </p:cBhvr>
                                      <p:to x="100000" y="100000"/>
                                    </p:animScale>
                                    <p:animScale>
                                      <p:cBhvr>
                                        <p:cTn id="315" dur="26">
                                          <p:stCondLst>
                                            <p:cond delay="1312"/>
                                          </p:stCondLst>
                                        </p:cTn>
                                        <p:tgtEl>
                                          <p:spTgt spid="58"/>
                                        </p:tgtEl>
                                      </p:cBhvr>
                                      <p:to x="100000" y="80000"/>
                                    </p:animScale>
                                    <p:animScale>
                                      <p:cBhvr>
                                        <p:cTn id="316" dur="166" decel="50000">
                                          <p:stCondLst>
                                            <p:cond delay="1338"/>
                                          </p:stCondLst>
                                        </p:cTn>
                                        <p:tgtEl>
                                          <p:spTgt spid="58"/>
                                        </p:tgtEl>
                                      </p:cBhvr>
                                      <p:to x="100000" y="100000"/>
                                    </p:animScale>
                                    <p:animScale>
                                      <p:cBhvr>
                                        <p:cTn id="317" dur="26">
                                          <p:stCondLst>
                                            <p:cond delay="1642"/>
                                          </p:stCondLst>
                                        </p:cTn>
                                        <p:tgtEl>
                                          <p:spTgt spid="58"/>
                                        </p:tgtEl>
                                      </p:cBhvr>
                                      <p:to x="100000" y="90000"/>
                                    </p:animScale>
                                    <p:animScale>
                                      <p:cBhvr>
                                        <p:cTn id="318" dur="166" decel="50000">
                                          <p:stCondLst>
                                            <p:cond delay="1668"/>
                                          </p:stCondLst>
                                        </p:cTn>
                                        <p:tgtEl>
                                          <p:spTgt spid="58"/>
                                        </p:tgtEl>
                                      </p:cBhvr>
                                      <p:to x="100000" y="100000"/>
                                    </p:animScale>
                                    <p:animScale>
                                      <p:cBhvr>
                                        <p:cTn id="319" dur="26">
                                          <p:stCondLst>
                                            <p:cond delay="1808"/>
                                          </p:stCondLst>
                                        </p:cTn>
                                        <p:tgtEl>
                                          <p:spTgt spid="58"/>
                                        </p:tgtEl>
                                      </p:cBhvr>
                                      <p:to x="100000" y="95000"/>
                                    </p:animScale>
                                    <p:animScale>
                                      <p:cBhvr>
                                        <p:cTn id="320" dur="166" decel="50000">
                                          <p:stCondLst>
                                            <p:cond delay="1834"/>
                                          </p:stCondLst>
                                        </p:cTn>
                                        <p:tgtEl>
                                          <p:spTgt spid="5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5" grpId="0" animBg="1"/>
      <p:bldP spid="6" grpId="0" animBg="1"/>
      <p:bldP spid="15" grpId="0" animBg="1"/>
      <p:bldP spid="18" grpId="0"/>
      <p:bldP spid="21" grpId="0" animBg="1"/>
      <p:bldP spid="22" grpId="0" animBg="1"/>
      <p:bldP spid="23" grpId="0" animBg="1"/>
      <p:bldP spid="48" grpId="0" animBg="1"/>
      <p:bldP spid="49" grpId="0"/>
      <p:bldP spid="2049" grpId="0"/>
      <p:bldP spid="2050" grpId="0"/>
      <p:bldP spid="53" grpId="0" animBg="1"/>
      <p:bldP spid="54" grpId="0" animBg="1"/>
      <p:bldP spid="56" grpId="0" animBg="1"/>
      <p:bldP spid="59" grpId="0" animBg="1"/>
      <p:bldP spid="24" grpId="0" animBg="1"/>
      <p:bldP spid="55" grpId="0" animBg="1"/>
      <p:bldP spid="58" grpId="0" animBg="1"/>
      <p:bldP spid="2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p:cNvGrpSpPr/>
          <p:nvPr/>
        </p:nvGrpSpPr>
        <p:grpSpPr>
          <a:xfrm>
            <a:off x="0" y="172951"/>
            <a:ext cx="8829961" cy="6494132"/>
            <a:chOff x="0" y="172951"/>
            <a:chExt cx="8829961" cy="6494132"/>
          </a:xfrm>
        </p:grpSpPr>
        <p:sp>
          <p:nvSpPr>
            <p:cNvPr id="5" name="Freeform 4"/>
            <p:cNvSpPr/>
            <p:nvPr/>
          </p:nvSpPr>
          <p:spPr>
            <a:xfrm>
              <a:off x="0" y="3175777"/>
              <a:ext cx="1261396" cy="982925"/>
            </a:xfrm>
            <a:custGeom>
              <a:avLst/>
              <a:gdLst>
                <a:gd name="connsiteX0" fmla="*/ 0 w 1261396"/>
                <a:gd name="connsiteY0" fmla="*/ 98293 h 982925"/>
                <a:gd name="connsiteX1" fmla="*/ 98293 w 1261396"/>
                <a:gd name="connsiteY1" fmla="*/ 0 h 982925"/>
                <a:gd name="connsiteX2" fmla="*/ 1163104 w 1261396"/>
                <a:gd name="connsiteY2" fmla="*/ 0 h 982925"/>
                <a:gd name="connsiteX3" fmla="*/ 1261397 w 1261396"/>
                <a:gd name="connsiteY3" fmla="*/ 98293 h 982925"/>
                <a:gd name="connsiteX4" fmla="*/ 1261396 w 1261396"/>
                <a:gd name="connsiteY4" fmla="*/ 884633 h 982925"/>
                <a:gd name="connsiteX5" fmla="*/ 1163103 w 1261396"/>
                <a:gd name="connsiteY5" fmla="*/ 982926 h 982925"/>
                <a:gd name="connsiteX6" fmla="*/ 98293 w 1261396"/>
                <a:gd name="connsiteY6" fmla="*/ 982925 h 982925"/>
                <a:gd name="connsiteX7" fmla="*/ 0 w 1261396"/>
                <a:gd name="connsiteY7" fmla="*/ 884632 h 982925"/>
                <a:gd name="connsiteX8" fmla="*/ 0 w 1261396"/>
                <a:gd name="connsiteY8" fmla="*/ 98293 h 98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1396" h="982925">
                  <a:moveTo>
                    <a:pt x="0" y="98293"/>
                  </a:moveTo>
                  <a:cubicBezTo>
                    <a:pt x="0" y="44007"/>
                    <a:pt x="44007" y="0"/>
                    <a:pt x="98293" y="0"/>
                  </a:cubicBezTo>
                  <a:lnTo>
                    <a:pt x="1163104" y="0"/>
                  </a:lnTo>
                  <a:cubicBezTo>
                    <a:pt x="1217390" y="0"/>
                    <a:pt x="1261397" y="44007"/>
                    <a:pt x="1261397" y="98293"/>
                  </a:cubicBezTo>
                  <a:cubicBezTo>
                    <a:pt x="1261397" y="360406"/>
                    <a:pt x="1261396" y="622520"/>
                    <a:pt x="1261396" y="884633"/>
                  </a:cubicBezTo>
                  <a:cubicBezTo>
                    <a:pt x="1261396" y="938919"/>
                    <a:pt x="1217389" y="982926"/>
                    <a:pt x="1163103" y="982926"/>
                  </a:cubicBezTo>
                  <a:lnTo>
                    <a:pt x="98293" y="982925"/>
                  </a:lnTo>
                  <a:cubicBezTo>
                    <a:pt x="44007" y="982925"/>
                    <a:pt x="0" y="938918"/>
                    <a:pt x="0" y="884632"/>
                  </a:cubicBezTo>
                  <a:lnTo>
                    <a:pt x="0" y="98293"/>
                  </a:lnTo>
                  <a:close/>
                </a:path>
              </a:pathLst>
            </a:cu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8949" tIns="38949" rIns="38949" bIns="38949" numCol="1" spcCol="1270" anchor="ctr" anchorCtr="0">
              <a:noAutofit/>
            </a:bodyPr>
            <a:lstStyle/>
            <a:p>
              <a:pPr lvl="0" algn="ctr" defTabSz="711200">
                <a:lnSpc>
                  <a:spcPct val="90000"/>
                </a:lnSpc>
                <a:spcBef>
                  <a:spcPct val="0"/>
                </a:spcBef>
                <a:spcAft>
                  <a:spcPct val="35000"/>
                </a:spcAft>
              </a:pPr>
              <a:r>
                <a:rPr lang="fa-IR" sz="1600" b="1" kern="1200" dirty="0" smtClean="0">
                  <a:solidFill>
                    <a:schemeClr val="tx1">
                      <a:lumMod val="95000"/>
                      <a:lumOff val="5000"/>
                    </a:schemeClr>
                  </a:solidFill>
                  <a:cs typeface="B Titr" pitchFamily="2" charset="-78"/>
                </a:rPr>
                <a:t>محیط اجتماعی-روانی</a:t>
              </a:r>
              <a:endParaRPr lang="en-US" sz="1600" b="1" kern="1200" dirty="0">
                <a:solidFill>
                  <a:schemeClr val="tx1">
                    <a:lumMod val="95000"/>
                    <a:lumOff val="5000"/>
                  </a:schemeClr>
                </a:solidFill>
                <a:cs typeface="B Titr" pitchFamily="2" charset="-78"/>
              </a:endParaRPr>
            </a:p>
          </p:txBody>
        </p:sp>
        <p:sp>
          <p:nvSpPr>
            <p:cNvPr id="6" name="Freeform 5"/>
            <p:cNvSpPr/>
            <p:nvPr/>
          </p:nvSpPr>
          <p:spPr>
            <a:xfrm rot="16348903">
              <a:off x="22028" y="2369689"/>
              <a:ext cx="2590924" cy="6607"/>
            </a:xfrm>
            <a:custGeom>
              <a:avLst/>
              <a:gdLst>
                <a:gd name="connsiteX0" fmla="*/ 0 w 10000"/>
                <a:gd name="connsiteY0" fmla="*/ 4999 h 10000"/>
                <a:gd name="connsiteX1" fmla="*/ 10000 w 10000"/>
                <a:gd name="connsiteY1" fmla="*/ 4999 h 10000"/>
              </a:gdLst>
              <a:ahLst/>
              <a:cxnLst>
                <a:cxn ang="0">
                  <a:pos x="connsiteX0" y="connsiteY0"/>
                </a:cxn>
                <a:cxn ang="0">
                  <a:pos x="connsiteX1" y="connsiteY1"/>
                </a:cxn>
              </a:cxnLst>
              <a:rect l="l" t="t" r="r" b="b"/>
              <a:pathLst>
                <a:path w="10000" h="10000">
                  <a:moveTo>
                    <a:pt x="0" y="4999"/>
                  </a:moveTo>
                  <a:lnTo>
                    <a:pt x="10000" y="499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243388" tIns="-61470" rIns="1243389" bIns="-61470" numCol="1" spcCol="1270" anchor="ctr" anchorCtr="0">
              <a:noAutofit/>
            </a:bodyPr>
            <a:lstStyle/>
            <a:p>
              <a:pPr lvl="0" algn="ctr" defTabSz="400050">
                <a:lnSpc>
                  <a:spcPct val="90000"/>
                </a:lnSpc>
                <a:spcBef>
                  <a:spcPct val="0"/>
                </a:spcBef>
                <a:spcAft>
                  <a:spcPct val="35000"/>
                </a:spcAft>
              </a:pPr>
              <a:endParaRPr lang="en-US" sz="900" kern="1200"/>
            </a:p>
          </p:txBody>
        </p:sp>
        <p:sp>
          <p:nvSpPr>
            <p:cNvPr id="7" name="Freeform 6"/>
            <p:cNvSpPr/>
            <p:nvPr/>
          </p:nvSpPr>
          <p:spPr>
            <a:xfrm>
              <a:off x="1373584" y="611514"/>
              <a:ext cx="935072" cy="934462"/>
            </a:xfrm>
            <a:custGeom>
              <a:avLst/>
              <a:gdLst>
                <a:gd name="connsiteX0" fmla="*/ 0 w 935072"/>
                <a:gd name="connsiteY0" fmla="*/ 93446 h 934462"/>
                <a:gd name="connsiteX1" fmla="*/ 93446 w 935072"/>
                <a:gd name="connsiteY1" fmla="*/ 0 h 934462"/>
                <a:gd name="connsiteX2" fmla="*/ 841626 w 935072"/>
                <a:gd name="connsiteY2" fmla="*/ 0 h 934462"/>
                <a:gd name="connsiteX3" fmla="*/ 935072 w 935072"/>
                <a:gd name="connsiteY3" fmla="*/ 93446 h 934462"/>
                <a:gd name="connsiteX4" fmla="*/ 935072 w 935072"/>
                <a:gd name="connsiteY4" fmla="*/ 841016 h 934462"/>
                <a:gd name="connsiteX5" fmla="*/ 841626 w 935072"/>
                <a:gd name="connsiteY5" fmla="*/ 934462 h 934462"/>
                <a:gd name="connsiteX6" fmla="*/ 93446 w 935072"/>
                <a:gd name="connsiteY6" fmla="*/ 934462 h 934462"/>
                <a:gd name="connsiteX7" fmla="*/ 0 w 935072"/>
                <a:gd name="connsiteY7" fmla="*/ 841016 h 934462"/>
                <a:gd name="connsiteX8" fmla="*/ 0 w 935072"/>
                <a:gd name="connsiteY8" fmla="*/ 93446 h 93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5072" h="934462">
                  <a:moveTo>
                    <a:pt x="0" y="93446"/>
                  </a:moveTo>
                  <a:cubicBezTo>
                    <a:pt x="0" y="41837"/>
                    <a:pt x="41837" y="0"/>
                    <a:pt x="93446" y="0"/>
                  </a:cubicBezTo>
                  <a:lnTo>
                    <a:pt x="841626" y="0"/>
                  </a:lnTo>
                  <a:cubicBezTo>
                    <a:pt x="893235" y="0"/>
                    <a:pt x="935072" y="41837"/>
                    <a:pt x="935072" y="93446"/>
                  </a:cubicBezTo>
                  <a:lnTo>
                    <a:pt x="935072" y="841016"/>
                  </a:lnTo>
                  <a:cubicBezTo>
                    <a:pt x="935072" y="892625"/>
                    <a:pt x="893235" y="934462"/>
                    <a:pt x="841626" y="934462"/>
                  </a:cubicBezTo>
                  <a:lnTo>
                    <a:pt x="93446" y="934462"/>
                  </a:lnTo>
                  <a:cubicBezTo>
                    <a:pt x="41837" y="934462"/>
                    <a:pt x="0" y="892625"/>
                    <a:pt x="0" y="841016"/>
                  </a:cubicBezTo>
                  <a:lnTo>
                    <a:pt x="0" y="93446"/>
                  </a:lnTo>
                  <a:close/>
                </a:path>
              </a:pathLst>
            </a:cu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4989" tIns="34989" rIns="34989" bIns="34989" numCol="1" spcCol="1270" anchor="ctr" anchorCtr="0">
              <a:noAutofit/>
            </a:bodyPr>
            <a:lstStyle/>
            <a:p>
              <a:pPr lvl="0" algn="ctr" defTabSz="533400">
                <a:lnSpc>
                  <a:spcPct val="90000"/>
                </a:lnSpc>
                <a:spcBef>
                  <a:spcPct val="0"/>
                </a:spcBef>
                <a:spcAft>
                  <a:spcPct val="35000"/>
                </a:spcAft>
              </a:pPr>
              <a:r>
                <a:rPr lang="fa-IR" sz="1200" kern="1200" dirty="0" smtClean="0">
                  <a:solidFill>
                    <a:schemeClr val="tx1">
                      <a:lumMod val="95000"/>
                      <a:lumOff val="5000"/>
                    </a:schemeClr>
                  </a:solidFill>
                  <a:cs typeface="B Titr" pitchFamily="2" charset="-78"/>
                </a:rPr>
                <a:t>ایجادفضای عاطفی و روانی مناسب</a:t>
              </a:r>
              <a:endParaRPr lang="en-US" sz="1200" kern="1200" dirty="0">
                <a:solidFill>
                  <a:schemeClr val="tx1">
                    <a:lumMod val="95000"/>
                    <a:lumOff val="5000"/>
                  </a:schemeClr>
                </a:solidFill>
                <a:cs typeface="B Titr" pitchFamily="2" charset="-78"/>
              </a:endParaRPr>
            </a:p>
          </p:txBody>
        </p:sp>
        <p:sp>
          <p:nvSpPr>
            <p:cNvPr id="8" name="Freeform 7"/>
            <p:cNvSpPr/>
            <p:nvPr/>
          </p:nvSpPr>
          <p:spPr>
            <a:xfrm rot="20683353">
              <a:off x="2256169" y="684081"/>
              <a:ext cx="2970554" cy="6607"/>
            </a:xfrm>
            <a:custGeom>
              <a:avLst/>
              <a:gdLst>
                <a:gd name="connsiteX0" fmla="*/ 0 w 10000"/>
                <a:gd name="connsiteY0" fmla="*/ 4999 h 10000"/>
                <a:gd name="connsiteX1" fmla="*/ 10000 w 10000"/>
                <a:gd name="connsiteY1" fmla="*/ 4999 h 10000"/>
              </a:gdLst>
              <a:ahLst/>
              <a:cxnLst>
                <a:cxn ang="0">
                  <a:pos x="connsiteX0" y="connsiteY0"/>
                </a:cxn>
                <a:cxn ang="0">
                  <a:pos x="connsiteX1" y="connsiteY1"/>
                </a:cxn>
              </a:cxnLst>
              <a:rect l="l" t="t" r="r" b="b"/>
              <a:pathLst>
                <a:path w="10000" h="10000">
                  <a:moveTo>
                    <a:pt x="0" y="4999"/>
                  </a:moveTo>
                  <a:lnTo>
                    <a:pt x="10000" y="4999"/>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423712" tIns="-70961" rIns="1423714" bIns="-70960" numCol="1" spcCol="1270" anchor="ctr" anchorCtr="0">
              <a:noAutofit/>
            </a:bodyPr>
            <a:lstStyle/>
            <a:p>
              <a:pPr lvl="0" algn="ctr" defTabSz="444500">
                <a:lnSpc>
                  <a:spcPct val="90000"/>
                </a:lnSpc>
                <a:spcBef>
                  <a:spcPct val="0"/>
                </a:spcBef>
                <a:spcAft>
                  <a:spcPct val="35000"/>
                </a:spcAft>
              </a:pPr>
              <a:endParaRPr lang="en-US" sz="1000" kern="1200"/>
            </a:p>
          </p:txBody>
        </p:sp>
        <p:sp>
          <p:nvSpPr>
            <p:cNvPr id="9" name="Freeform 8"/>
            <p:cNvSpPr/>
            <p:nvPr/>
          </p:nvSpPr>
          <p:spPr>
            <a:xfrm>
              <a:off x="5174235" y="172951"/>
              <a:ext cx="1118539" cy="246144"/>
            </a:xfrm>
            <a:custGeom>
              <a:avLst/>
              <a:gdLst>
                <a:gd name="connsiteX0" fmla="*/ 0 w 1118539"/>
                <a:gd name="connsiteY0" fmla="*/ 24614 h 246144"/>
                <a:gd name="connsiteX1" fmla="*/ 24614 w 1118539"/>
                <a:gd name="connsiteY1" fmla="*/ 0 h 246144"/>
                <a:gd name="connsiteX2" fmla="*/ 1093925 w 1118539"/>
                <a:gd name="connsiteY2" fmla="*/ 0 h 246144"/>
                <a:gd name="connsiteX3" fmla="*/ 1118539 w 1118539"/>
                <a:gd name="connsiteY3" fmla="*/ 24614 h 246144"/>
                <a:gd name="connsiteX4" fmla="*/ 1118539 w 1118539"/>
                <a:gd name="connsiteY4" fmla="*/ 221530 h 246144"/>
                <a:gd name="connsiteX5" fmla="*/ 1093925 w 1118539"/>
                <a:gd name="connsiteY5" fmla="*/ 246144 h 246144"/>
                <a:gd name="connsiteX6" fmla="*/ 24614 w 1118539"/>
                <a:gd name="connsiteY6" fmla="*/ 246144 h 246144"/>
                <a:gd name="connsiteX7" fmla="*/ 0 w 1118539"/>
                <a:gd name="connsiteY7" fmla="*/ 221530 h 246144"/>
                <a:gd name="connsiteX8" fmla="*/ 0 w 1118539"/>
                <a:gd name="connsiteY8" fmla="*/ 24614 h 24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8539" h="246144">
                  <a:moveTo>
                    <a:pt x="0" y="24614"/>
                  </a:moveTo>
                  <a:cubicBezTo>
                    <a:pt x="0" y="11020"/>
                    <a:pt x="11020" y="0"/>
                    <a:pt x="24614" y="0"/>
                  </a:cubicBezTo>
                  <a:lnTo>
                    <a:pt x="1093925" y="0"/>
                  </a:lnTo>
                  <a:cubicBezTo>
                    <a:pt x="1107519" y="0"/>
                    <a:pt x="1118539" y="11020"/>
                    <a:pt x="1118539" y="24614"/>
                  </a:cubicBezTo>
                  <a:lnTo>
                    <a:pt x="1118539" y="221530"/>
                  </a:lnTo>
                  <a:cubicBezTo>
                    <a:pt x="1118539" y="235124"/>
                    <a:pt x="1107519" y="246144"/>
                    <a:pt x="1093925" y="246144"/>
                  </a:cubicBezTo>
                  <a:lnTo>
                    <a:pt x="24614" y="246144"/>
                  </a:lnTo>
                  <a:cubicBezTo>
                    <a:pt x="11020" y="246144"/>
                    <a:pt x="0" y="235124"/>
                    <a:pt x="0" y="221530"/>
                  </a:cubicBezTo>
                  <a:lnTo>
                    <a:pt x="0" y="24614"/>
                  </a:lnTo>
                  <a:close/>
                </a:path>
              </a:pathLst>
            </a:custGeom>
            <a:solidFill>
              <a:srgbClr val="FFFF00"/>
            </a:solidFill>
            <a:ln w="12700">
              <a:solidFill>
                <a:srgbClr val="FA4F1A"/>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019" tIns="11019" rIns="11019" bIns="11019" numCol="1" spcCol="1270" anchor="ctr" anchorCtr="0">
              <a:noAutofit/>
            </a:bodyPr>
            <a:lstStyle/>
            <a:p>
              <a:pPr lvl="0" algn="ctr" defTabSz="266700">
                <a:lnSpc>
                  <a:spcPct val="90000"/>
                </a:lnSpc>
                <a:spcBef>
                  <a:spcPct val="0"/>
                </a:spcBef>
                <a:spcAft>
                  <a:spcPct val="35000"/>
                </a:spcAft>
              </a:pPr>
              <a:r>
                <a:rPr lang="fa-IR" sz="600" kern="1200" dirty="0" smtClean="0">
                  <a:solidFill>
                    <a:schemeClr val="tx1">
                      <a:lumMod val="95000"/>
                      <a:lumOff val="5000"/>
                    </a:schemeClr>
                  </a:solidFill>
                  <a:cs typeface="B Titr" pitchFamily="2" charset="-78"/>
                </a:rPr>
                <a:t>ایجاد احساس نظم در کلاس</a:t>
              </a:r>
              <a:endParaRPr lang="en-US" sz="600" kern="1200" dirty="0">
                <a:solidFill>
                  <a:schemeClr val="tx1">
                    <a:lumMod val="95000"/>
                    <a:lumOff val="5000"/>
                  </a:schemeClr>
                </a:solidFill>
                <a:cs typeface="B Titr" pitchFamily="2" charset="-78"/>
              </a:endParaRPr>
            </a:p>
          </p:txBody>
        </p:sp>
        <p:sp>
          <p:nvSpPr>
            <p:cNvPr id="10" name="Freeform 9"/>
            <p:cNvSpPr/>
            <p:nvPr/>
          </p:nvSpPr>
          <p:spPr>
            <a:xfrm rot="20997567">
              <a:off x="2286372" y="821757"/>
              <a:ext cx="2910148" cy="6607"/>
            </a:xfrm>
            <a:custGeom>
              <a:avLst/>
              <a:gdLst>
                <a:gd name="connsiteX0" fmla="*/ 0 w 10000"/>
                <a:gd name="connsiteY0" fmla="*/ 4999 h 10000"/>
                <a:gd name="connsiteX1" fmla="*/ 10000 w 10000"/>
                <a:gd name="connsiteY1" fmla="*/ 4999 h 10000"/>
              </a:gdLst>
              <a:ahLst/>
              <a:cxnLst>
                <a:cxn ang="0">
                  <a:pos x="connsiteX0" y="connsiteY0"/>
                </a:cxn>
                <a:cxn ang="0">
                  <a:pos x="connsiteX1" y="connsiteY1"/>
                </a:cxn>
              </a:cxnLst>
              <a:rect l="l" t="t" r="r" b="b"/>
              <a:pathLst>
                <a:path w="10000" h="10000">
                  <a:moveTo>
                    <a:pt x="0" y="4999"/>
                  </a:moveTo>
                  <a:lnTo>
                    <a:pt x="10000" y="4999"/>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395019" tIns="-69451" rIns="1395021" bIns="-69450" numCol="1" spcCol="1270" anchor="ctr" anchorCtr="0">
              <a:noAutofit/>
            </a:bodyPr>
            <a:lstStyle/>
            <a:p>
              <a:pPr lvl="0" algn="ctr" defTabSz="444500">
                <a:lnSpc>
                  <a:spcPct val="90000"/>
                </a:lnSpc>
                <a:spcBef>
                  <a:spcPct val="0"/>
                </a:spcBef>
                <a:spcAft>
                  <a:spcPct val="35000"/>
                </a:spcAft>
              </a:pPr>
              <a:endParaRPr lang="en-US" sz="1000" kern="1200"/>
            </a:p>
          </p:txBody>
        </p:sp>
        <p:sp>
          <p:nvSpPr>
            <p:cNvPr id="11" name="Freeform 10"/>
            <p:cNvSpPr/>
            <p:nvPr/>
          </p:nvSpPr>
          <p:spPr>
            <a:xfrm>
              <a:off x="5174235" y="448303"/>
              <a:ext cx="1118539" cy="246144"/>
            </a:xfrm>
            <a:custGeom>
              <a:avLst/>
              <a:gdLst>
                <a:gd name="connsiteX0" fmla="*/ 0 w 1118539"/>
                <a:gd name="connsiteY0" fmla="*/ 24614 h 246144"/>
                <a:gd name="connsiteX1" fmla="*/ 24614 w 1118539"/>
                <a:gd name="connsiteY1" fmla="*/ 0 h 246144"/>
                <a:gd name="connsiteX2" fmla="*/ 1093925 w 1118539"/>
                <a:gd name="connsiteY2" fmla="*/ 0 h 246144"/>
                <a:gd name="connsiteX3" fmla="*/ 1118539 w 1118539"/>
                <a:gd name="connsiteY3" fmla="*/ 24614 h 246144"/>
                <a:gd name="connsiteX4" fmla="*/ 1118539 w 1118539"/>
                <a:gd name="connsiteY4" fmla="*/ 221530 h 246144"/>
                <a:gd name="connsiteX5" fmla="*/ 1093925 w 1118539"/>
                <a:gd name="connsiteY5" fmla="*/ 246144 h 246144"/>
                <a:gd name="connsiteX6" fmla="*/ 24614 w 1118539"/>
                <a:gd name="connsiteY6" fmla="*/ 246144 h 246144"/>
                <a:gd name="connsiteX7" fmla="*/ 0 w 1118539"/>
                <a:gd name="connsiteY7" fmla="*/ 221530 h 246144"/>
                <a:gd name="connsiteX8" fmla="*/ 0 w 1118539"/>
                <a:gd name="connsiteY8" fmla="*/ 24614 h 24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8539" h="246144">
                  <a:moveTo>
                    <a:pt x="0" y="24614"/>
                  </a:moveTo>
                  <a:cubicBezTo>
                    <a:pt x="0" y="11020"/>
                    <a:pt x="11020" y="0"/>
                    <a:pt x="24614" y="0"/>
                  </a:cubicBezTo>
                  <a:lnTo>
                    <a:pt x="1093925" y="0"/>
                  </a:lnTo>
                  <a:cubicBezTo>
                    <a:pt x="1107519" y="0"/>
                    <a:pt x="1118539" y="11020"/>
                    <a:pt x="1118539" y="24614"/>
                  </a:cubicBezTo>
                  <a:lnTo>
                    <a:pt x="1118539" y="221530"/>
                  </a:lnTo>
                  <a:cubicBezTo>
                    <a:pt x="1118539" y="235124"/>
                    <a:pt x="1107519" y="246144"/>
                    <a:pt x="1093925" y="246144"/>
                  </a:cubicBezTo>
                  <a:lnTo>
                    <a:pt x="24614" y="246144"/>
                  </a:lnTo>
                  <a:cubicBezTo>
                    <a:pt x="11020" y="246144"/>
                    <a:pt x="0" y="235124"/>
                    <a:pt x="0" y="221530"/>
                  </a:cubicBezTo>
                  <a:lnTo>
                    <a:pt x="0" y="24614"/>
                  </a:lnTo>
                  <a:close/>
                </a:path>
              </a:pathLst>
            </a:custGeom>
            <a:solidFill>
              <a:srgbClr val="FFFF00"/>
            </a:solidFill>
            <a:ln w="12700">
              <a:solidFill>
                <a:srgbClr val="FA4F1A"/>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019" tIns="11019" rIns="11019" bIns="11019" numCol="1" spcCol="1270" anchor="ctr" anchorCtr="0">
              <a:noAutofit/>
            </a:bodyPr>
            <a:lstStyle/>
            <a:p>
              <a:pPr lvl="0" algn="ctr" defTabSz="266700" rtl="1">
                <a:lnSpc>
                  <a:spcPct val="100000"/>
                </a:lnSpc>
                <a:spcBef>
                  <a:spcPct val="0"/>
                </a:spcBef>
                <a:spcAft>
                  <a:spcPts val="0"/>
                </a:spcAft>
              </a:pPr>
              <a:r>
                <a:rPr lang="fa-IR" sz="600" kern="1200" dirty="0" smtClean="0">
                  <a:solidFill>
                    <a:schemeClr val="tx1">
                      <a:lumMod val="95000"/>
                      <a:lumOff val="5000"/>
                    </a:schemeClr>
                  </a:solidFill>
                  <a:cs typeface="B Titr" pitchFamily="2" charset="-78"/>
                </a:rPr>
                <a:t>ایجاد احساس امنیت روانی در </a:t>
              </a:r>
            </a:p>
            <a:p>
              <a:pPr lvl="0" algn="ctr" defTabSz="266700" rtl="1">
                <a:lnSpc>
                  <a:spcPct val="100000"/>
                </a:lnSpc>
                <a:spcBef>
                  <a:spcPct val="0"/>
                </a:spcBef>
                <a:spcAft>
                  <a:spcPts val="0"/>
                </a:spcAft>
              </a:pPr>
              <a:r>
                <a:rPr lang="fa-IR" sz="600" kern="1200" dirty="0" smtClean="0">
                  <a:solidFill>
                    <a:schemeClr val="tx1">
                      <a:lumMod val="95000"/>
                      <a:lumOff val="5000"/>
                    </a:schemeClr>
                  </a:solidFill>
                  <a:cs typeface="B Titr" pitchFamily="2" charset="-78"/>
                </a:rPr>
                <a:t>دانش آموزان</a:t>
              </a:r>
              <a:endParaRPr lang="en-US" sz="600" kern="1200" dirty="0">
                <a:solidFill>
                  <a:schemeClr val="tx1">
                    <a:lumMod val="95000"/>
                    <a:lumOff val="5000"/>
                  </a:schemeClr>
                </a:solidFill>
                <a:cs typeface="B Titr" pitchFamily="2" charset="-78"/>
              </a:endParaRPr>
            </a:p>
          </p:txBody>
        </p:sp>
        <p:sp>
          <p:nvSpPr>
            <p:cNvPr id="12" name="Freeform 11"/>
            <p:cNvSpPr/>
            <p:nvPr/>
          </p:nvSpPr>
          <p:spPr>
            <a:xfrm rot="21322220">
              <a:off x="2303967" y="959415"/>
              <a:ext cx="2874958" cy="6607"/>
            </a:xfrm>
            <a:custGeom>
              <a:avLst/>
              <a:gdLst>
                <a:gd name="connsiteX0" fmla="*/ 0 w 10000"/>
                <a:gd name="connsiteY0" fmla="*/ 4999 h 10000"/>
                <a:gd name="connsiteX1" fmla="*/ 10000 w 10000"/>
                <a:gd name="connsiteY1" fmla="*/ 4999 h 10000"/>
              </a:gdLst>
              <a:ahLst/>
              <a:cxnLst>
                <a:cxn ang="0">
                  <a:pos x="connsiteX0" y="connsiteY0"/>
                </a:cxn>
                <a:cxn ang="0">
                  <a:pos x="connsiteX1" y="connsiteY1"/>
                </a:cxn>
              </a:cxnLst>
              <a:rect l="l" t="t" r="r" b="b"/>
              <a:pathLst>
                <a:path w="10000" h="10000">
                  <a:moveTo>
                    <a:pt x="0" y="4999"/>
                  </a:moveTo>
                  <a:lnTo>
                    <a:pt x="10000" y="4999"/>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378304" tIns="-68571" rIns="1378306" bIns="-68570" numCol="1" spcCol="1270" anchor="ctr" anchorCtr="0">
              <a:noAutofit/>
            </a:bodyPr>
            <a:lstStyle/>
            <a:p>
              <a:pPr lvl="0" algn="ctr" defTabSz="444500">
                <a:lnSpc>
                  <a:spcPct val="90000"/>
                </a:lnSpc>
                <a:spcBef>
                  <a:spcPct val="0"/>
                </a:spcBef>
                <a:spcAft>
                  <a:spcPct val="35000"/>
                </a:spcAft>
              </a:pPr>
              <a:endParaRPr lang="en-US" sz="1000" kern="1200"/>
            </a:p>
          </p:txBody>
        </p:sp>
        <p:sp>
          <p:nvSpPr>
            <p:cNvPr id="13" name="Freeform 12"/>
            <p:cNvSpPr/>
            <p:nvPr/>
          </p:nvSpPr>
          <p:spPr>
            <a:xfrm>
              <a:off x="5174235" y="723621"/>
              <a:ext cx="1118534" cy="246144"/>
            </a:xfrm>
            <a:custGeom>
              <a:avLst/>
              <a:gdLst>
                <a:gd name="connsiteX0" fmla="*/ 0 w 1118534"/>
                <a:gd name="connsiteY0" fmla="*/ 24614 h 246144"/>
                <a:gd name="connsiteX1" fmla="*/ 24614 w 1118534"/>
                <a:gd name="connsiteY1" fmla="*/ 0 h 246144"/>
                <a:gd name="connsiteX2" fmla="*/ 1093920 w 1118534"/>
                <a:gd name="connsiteY2" fmla="*/ 0 h 246144"/>
                <a:gd name="connsiteX3" fmla="*/ 1118534 w 1118534"/>
                <a:gd name="connsiteY3" fmla="*/ 24614 h 246144"/>
                <a:gd name="connsiteX4" fmla="*/ 1118534 w 1118534"/>
                <a:gd name="connsiteY4" fmla="*/ 221530 h 246144"/>
                <a:gd name="connsiteX5" fmla="*/ 1093920 w 1118534"/>
                <a:gd name="connsiteY5" fmla="*/ 246144 h 246144"/>
                <a:gd name="connsiteX6" fmla="*/ 24614 w 1118534"/>
                <a:gd name="connsiteY6" fmla="*/ 246144 h 246144"/>
                <a:gd name="connsiteX7" fmla="*/ 0 w 1118534"/>
                <a:gd name="connsiteY7" fmla="*/ 221530 h 246144"/>
                <a:gd name="connsiteX8" fmla="*/ 0 w 1118534"/>
                <a:gd name="connsiteY8" fmla="*/ 24614 h 24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8534" h="246144">
                  <a:moveTo>
                    <a:pt x="0" y="24614"/>
                  </a:moveTo>
                  <a:cubicBezTo>
                    <a:pt x="0" y="11020"/>
                    <a:pt x="11020" y="0"/>
                    <a:pt x="24614" y="0"/>
                  </a:cubicBezTo>
                  <a:lnTo>
                    <a:pt x="1093920" y="0"/>
                  </a:lnTo>
                  <a:cubicBezTo>
                    <a:pt x="1107514" y="0"/>
                    <a:pt x="1118534" y="11020"/>
                    <a:pt x="1118534" y="24614"/>
                  </a:cubicBezTo>
                  <a:lnTo>
                    <a:pt x="1118534" y="221530"/>
                  </a:lnTo>
                  <a:cubicBezTo>
                    <a:pt x="1118534" y="235124"/>
                    <a:pt x="1107514" y="246144"/>
                    <a:pt x="1093920" y="246144"/>
                  </a:cubicBezTo>
                  <a:lnTo>
                    <a:pt x="24614" y="246144"/>
                  </a:lnTo>
                  <a:cubicBezTo>
                    <a:pt x="11020" y="246144"/>
                    <a:pt x="0" y="235124"/>
                    <a:pt x="0" y="221530"/>
                  </a:cubicBezTo>
                  <a:lnTo>
                    <a:pt x="0" y="24614"/>
                  </a:lnTo>
                  <a:close/>
                </a:path>
              </a:pathLst>
            </a:custGeom>
            <a:solidFill>
              <a:srgbClr val="FFFF00"/>
            </a:solidFill>
            <a:ln w="12700">
              <a:solidFill>
                <a:srgbClr val="FA4F1A"/>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019" tIns="11019" rIns="11019" bIns="11019" numCol="1" spcCol="1270" anchor="ctr" anchorCtr="0">
              <a:noAutofit/>
            </a:bodyPr>
            <a:lstStyle/>
            <a:p>
              <a:pPr lvl="0" algn="ctr" defTabSz="266700">
                <a:lnSpc>
                  <a:spcPct val="90000"/>
                </a:lnSpc>
                <a:spcBef>
                  <a:spcPct val="0"/>
                </a:spcBef>
                <a:spcAft>
                  <a:spcPct val="35000"/>
                </a:spcAft>
              </a:pPr>
              <a:r>
                <a:rPr lang="fa-IR" sz="600" kern="1200" dirty="0" smtClean="0">
                  <a:solidFill>
                    <a:schemeClr val="tx1">
                      <a:lumMod val="95000"/>
                      <a:lumOff val="5000"/>
                    </a:schemeClr>
                  </a:solidFill>
                  <a:cs typeface="B Titr" pitchFamily="2" charset="-78"/>
                </a:rPr>
                <a:t>عدم تهدید دانش آموزان در کلاس</a:t>
              </a:r>
              <a:endParaRPr lang="en-US" sz="600" kern="1200" dirty="0">
                <a:solidFill>
                  <a:schemeClr val="tx1">
                    <a:lumMod val="95000"/>
                    <a:lumOff val="5000"/>
                  </a:schemeClr>
                </a:solidFill>
                <a:cs typeface="B Titr" pitchFamily="2" charset="-78"/>
              </a:endParaRPr>
            </a:p>
          </p:txBody>
        </p:sp>
        <p:sp>
          <p:nvSpPr>
            <p:cNvPr id="14" name="Freeform 13"/>
            <p:cNvSpPr/>
            <p:nvPr/>
          </p:nvSpPr>
          <p:spPr>
            <a:xfrm rot="61193">
              <a:off x="2308430" y="1100948"/>
              <a:ext cx="2866032" cy="6607"/>
            </a:xfrm>
            <a:custGeom>
              <a:avLst/>
              <a:gdLst>
                <a:gd name="connsiteX0" fmla="*/ 0 w 10000"/>
                <a:gd name="connsiteY0" fmla="*/ 4999 h 10000"/>
                <a:gd name="connsiteX1" fmla="*/ 10000 w 10000"/>
                <a:gd name="connsiteY1" fmla="*/ 4999 h 10000"/>
              </a:gdLst>
              <a:ahLst/>
              <a:cxnLst>
                <a:cxn ang="0">
                  <a:pos x="connsiteX0" y="connsiteY0"/>
                </a:cxn>
                <a:cxn ang="0">
                  <a:pos x="connsiteX1" y="connsiteY1"/>
                </a:cxn>
              </a:cxnLst>
              <a:rect l="l" t="t" r="r" b="b"/>
              <a:pathLst>
                <a:path w="10000" h="10000">
                  <a:moveTo>
                    <a:pt x="0" y="4999"/>
                  </a:moveTo>
                  <a:lnTo>
                    <a:pt x="10000" y="4999"/>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374065" tIns="-68347" rIns="1374065" bIns="-68348" numCol="1" spcCol="1270" anchor="ctr" anchorCtr="0">
              <a:noAutofit/>
            </a:bodyPr>
            <a:lstStyle/>
            <a:p>
              <a:pPr lvl="0" algn="ctr" defTabSz="444500">
                <a:lnSpc>
                  <a:spcPct val="90000"/>
                </a:lnSpc>
                <a:spcBef>
                  <a:spcPct val="0"/>
                </a:spcBef>
                <a:spcAft>
                  <a:spcPct val="35000"/>
                </a:spcAft>
              </a:pPr>
              <a:endParaRPr lang="en-US" sz="1000" kern="1200"/>
            </a:p>
          </p:txBody>
        </p:sp>
        <p:sp>
          <p:nvSpPr>
            <p:cNvPr id="15" name="Freeform 14"/>
            <p:cNvSpPr/>
            <p:nvPr/>
          </p:nvSpPr>
          <p:spPr>
            <a:xfrm>
              <a:off x="5174235" y="1006687"/>
              <a:ext cx="1118539" cy="246144"/>
            </a:xfrm>
            <a:custGeom>
              <a:avLst/>
              <a:gdLst>
                <a:gd name="connsiteX0" fmla="*/ 0 w 1118539"/>
                <a:gd name="connsiteY0" fmla="*/ 24614 h 246144"/>
                <a:gd name="connsiteX1" fmla="*/ 24614 w 1118539"/>
                <a:gd name="connsiteY1" fmla="*/ 0 h 246144"/>
                <a:gd name="connsiteX2" fmla="*/ 1093925 w 1118539"/>
                <a:gd name="connsiteY2" fmla="*/ 0 h 246144"/>
                <a:gd name="connsiteX3" fmla="*/ 1118539 w 1118539"/>
                <a:gd name="connsiteY3" fmla="*/ 24614 h 246144"/>
                <a:gd name="connsiteX4" fmla="*/ 1118539 w 1118539"/>
                <a:gd name="connsiteY4" fmla="*/ 221530 h 246144"/>
                <a:gd name="connsiteX5" fmla="*/ 1093925 w 1118539"/>
                <a:gd name="connsiteY5" fmla="*/ 246144 h 246144"/>
                <a:gd name="connsiteX6" fmla="*/ 24614 w 1118539"/>
                <a:gd name="connsiteY6" fmla="*/ 246144 h 246144"/>
                <a:gd name="connsiteX7" fmla="*/ 0 w 1118539"/>
                <a:gd name="connsiteY7" fmla="*/ 221530 h 246144"/>
                <a:gd name="connsiteX8" fmla="*/ 0 w 1118539"/>
                <a:gd name="connsiteY8" fmla="*/ 24614 h 24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8539" h="246144">
                  <a:moveTo>
                    <a:pt x="0" y="24614"/>
                  </a:moveTo>
                  <a:cubicBezTo>
                    <a:pt x="0" y="11020"/>
                    <a:pt x="11020" y="0"/>
                    <a:pt x="24614" y="0"/>
                  </a:cubicBezTo>
                  <a:lnTo>
                    <a:pt x="1093925" y="0"/>
                  </a:lnTo>
                  <a:cubicBezTo>
                    <a:pt x="1107519" y="0"/>
                    <a:pt x="1118539" y="11020"/>
                    <a:pt x="1118539" y="24614"/>
                  </a:cubicBezTo>
                  <a:lnTo>
                    <a:pt x="1118539" y="221530"/>
                  </a:lnTo>
                  <a:cubicBezTo>
                    <a:pt x="1118539" y="235124"/>
                    <a:pt x="1107519" y="246144"/>
                    <a:pt x="1093925" y="246144"/>
                  </a:cubicBezTo>
                  <a:lnTo>
                    <a:pt x="24614" y="246144"/>
                  </a:lnTo>
                  <a:cubicBezTo>
                    <a:pt x="11020" y="246144"/>
                    <a:pt x="0" y="235124"/>
                    <a:pt x="0" y="221530"/>
                  </a:cubicBezTo>
                  <a:lnTo>
                    <a:pt x="0" y="24614"/>
                  </a:lnTo>
                  <a:close/>
                </a:path>
              </a:pathLst>
            </a:custGeom>
            <a:solidFill>
              <a:srgbClr val="FFFF00"/>
            </a:solidFill>
            <a:ln w="12700">
              <a:solidFill>
                <a:srgbClr val="FA4F1A"/>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019" tIns="11019" rIns="11019" bIns="11019" numCol="1" spcCol="1270" anchor="ctr" anchorCtr="0">
              <a:noAutofit/>
            </a:bodyPr>
            <a:lstStyle/>
            <a:p>
              <a:pPr lvl="0" algn="ctr" defTabSz="266700">
                <a:lnSpc>
                  <a:spcPct val="90000"/>
                </a:lnSpc>
                <a:spcBef>
                  <a:spcPct val="0"/>
                </a:spcBef>
                <a:spcAft>
                  <a:spcPct val="35000"/>
                </a:spcAft>
              </a:pPr>
              <a:r>
                <a:rPr lang="fa-IR" sz="600" kern="1200" dirty="0" smtClean="0">
                  <a:solidFill>
                    <a:schemeClr val="tx1">
                      <a:lumMod val="95000"/>
                      <a:lumOff val="5000"/>
                    </a:schemeClr>
                  </a:solidFill>
                  <a:cs typeface="B Titr" pitchFamily="2" charset="-78"/>
                </a:rPr>
                <a:t>عدم تطمیع دانش آموزان در کلاس</a:t>
              </a:r>
              <a:endParaRPr lang="en-US" sz="600" kern="1200" dirty="0">
                <a:solidFill>
                  <a:schemeClr val="tx1">
                    <a:lumMod val="95000"/>
                    <a:lumOff val="5000"/>
                  </a:schemeClr>
                </a:solidFill>
                <a:cs typeface="B Titr" pitchFamily="2" charset="-78"/>
              </a:endParaRPr>
            </a:p>
          </p:txBody>
        </p:sp>
        <p:sp>
          <p:nvSpPr>
            <p:cNvPr id="16" name="Freeform 15"/>
            <p:cNvSpPr/>
            <p:nvPr/>
          </p:nvSpPr>
          <p:spPr>
            <a:xfrm rot="398984">
              <a:off x="2298953" y="1242481"/>
              <a:ext cx="2884986" cy="6607"/>
            </a:xfrm>
            <a:custGeom>
              <a:avLst/>
              <a:gdLst>
                <a:gd name="connsiteX0" fmla="*/ 0 w 10000"/>
                <a:gd name="connsiteY0" fmla="*/ 4999 h 10000"/>
                <a:gd name="connsiteX1" fmla="*/ 10000 w 10000"/>
                <a:gd name="connsiteY1" fmla="*/ 4999 h 10000"/>
              </a:gdLst>
              <a:ahLst/>
              <a:cxnLst>
                <a:cxn ang="0">
                  <a:pos x="connsiteX0" y="connsiteY0"/>
                </a:cxn>
                <a:cxn ang="0">
                  <a:pos x="connsiteX1" y="connsiteY1"/>
                </a:cxn>
              </a:cxnLst>
              <a:rect l="l" t="t" r="r" b="b"/>
              <a:pathLst>
                <a:path w="10000" h="10000">
                  <a:moveTo>
                    <a:pt x="0" y="4999"/>
                  </a:moveTo>
                  <a:lnTo>
                    <a:pt x="10000" y="4999"/>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383068" tIns="-68821" rIns="1383068" bIns="-68822" numCol="1" spcCol="1270" anchor="ctr" anchorCtr="0">
              <a:noAutofit/>
            </a:bodyPr>
            <a:lstStyle/>
            <a:p>
              <a:pPr lvl="0" algn="ctr" defTabSz="444500">
                <a:lnSpc>
                  <a:spcPct val="90000"/>
                </a:lnSpc>
                <a:spcBef>
                  <a:spcPct val="0"/>
                </a:spcBef>
                <a:spcAft>
                  <a:spcPct val="35000"/>
                </a:spcAft>
              </a:pPr>
              <a:endParaRPr lang="en-US" sz="1000" kern="1200"/>
            </a:p>
          </p:txBody>
        </p:sp>
        <p:sp>
          <p:nvSpPr>
            <p:cNvPr id="17" name="Freeform 16"/>
            <p:cNvSpPr/>
            <p:nvPr/>
          </p:nvSpPr>
          <p:spPr>
            <a:xfrm>
              <a:off x="5174235" y="1289753"/>
              <a:ext cx="1118534" cy="246144"/>
            </a:xfrm>
            <a:custGeom>
              <a:avLst/>
              <a:gdLst>
                <a:gd name="connsiteX0" fmla="*/ 0 w 1118534"/>
                <a:gd name="connsiteY0" fmla="*/ 24614 h 246144"/>
                <a:gd name="connsiteX1" fmla="*/ 24614 w 1118534"/>
                <a:gd name="connsiteY1" fmla="*/ 0 h 246144"/>
                <a:gd name="connsiteX2" fmla="*/ 1093920 w 1118534"/>
                <a:gd name="connsiteY2" fmla="*/ 0 h 246144"/>
                <a:gd name="connsiteX3" fmla="*/ 1118534 w 1118534"/>
                <a:gd name="connsiteY3" fmla="*/ 24614 h 246144"/>
                <a:gd name="connsiteX4" fmla="*/ 1118534 w 1118534"/>
                <a:gd name="connsiteY4" fmla="*/ 221530 h 246144"/>
                <a:gd name="connsiteX5" fmla="*/ 1093920 w 1118534"/>
                <a:gd name="connsiteY5" fmla="*/ 246144 h 246144"/>
                <a:gd name="connsiteX6" fmla="*/ 24614 w 1118534"/>
                <a:gd name="connsiteY6" fmla="*/ 246144 h 246144"/>
                <a:gd name="connsiteX7" fmla="*/ 0 w 1118534"/>
                <a:gd name="connsiteY7" fmla="*/ 221530 h 246144"/>
                <a:gd name="connsiteX8" fmla="*/ 0 w 1118534"/>
                <a:gd name="connsiteY8" fmla="*/ 24614 h 24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8534" h="246144">
                  <a:moveTo>
                    <a:pt x="0" y="24614"/>
                  </a:moveTo>
                  <a:cubicBezTo>
                    <a:pt x="0" y="11020"/>
                    <a:pt x="11020" y="0"/>
                    <a:pt x="24614" y="0"/>
                  </a:cubicBezTo>
                  <a:lnTo>
                    <a:pt x="1093920" y="0"/>
                  </a:lnTo>
                  <a:cubicBezTo>
                    <a:pt x="1107514" y="0"/>
                    <a:pt x="1118534" y="11020"/>
                    <a:pt x="1118534" y="24614"/>
                  </a:cubicBezTo>
                  <a:lnTo>
                    <a:pt x="1118534" y="221530"/>
                  </a:lnTo>
                  <a:cubicBezTo>
                    <a:pt x="1118534" y="235124"/>
                    <a:pt x="1107514" y="246144"/>
                    <a:pt x="1093920" y="246144"/>
                  </a:cubicBezTo>
                  <a:lnTo>
                    <a:pt x="24614" y="246144"/>
                  </a:lnTo>
                  <a:cubicBezTo>
                    <a:pt x="11020" y="246144"/>
                    <a:pt x="0" y="235124"/>
                    <a:pt x="0" y="221530"/>
                  </a:cubicBezTo>
                  <a:lnTo>
                    <a:pt x="0" y="24614"/>
                  </a:lnTo>
                  <a:close/>
                </a:path>
              </a:pathLst>
            </a:custGeom>
            <a:solidFill>
              <a:srgbClr val="FFFF00"/>
            </a:solidFill>
            <a:ln w="12700">
              <a:solidFill>
                <a:srgbClr val="FA4F1A"/>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019" tIns="11019" rIns="11019" bIns="11019" numCol="1" spcCol="1270" anchor="ctr" anchorCtr="0">
              <a:noAutofit/>
            </a:bodyPr>
            <a:lstStyle/>
            <a:p>
              <a:pPr lvl="0" algn="ctr" defTabSz="266700">
                <a:lnSpc>
                  <a:spcPct val="90000"/>
                </a:lnSpc>
                <a:spcBef>
                  <a:spcPct val="0"/>
                </a:spcBef>
                <a:spcAft>
                  <a:spcPct val="35000"/>
                </a:spcAft>
              </a:pPr>
              <a:r>
                <a:rPr lang="fa-IR" sz="600" kern="1200" dirty="0" smtClean="0">
                  <a:solidFill>
                    <a:schemeClr val="tx1">
                      <a:lumMod val="95000"/>
                      <a:lumOff val="5000"/>
                    </a:schemeClr>
                  </a:solidFill>
                  <a:cs typeface="B Titr" pitchFamily="2" charset="-78"/>
                </a:rPr>
                <a:t>اجتناب از تنبیه دانش آموزان در کلاس</a:t>
              </a:r>
              <a:endParaRPr lang="en-US" sz="600" kern="1200" dirty="0">
                <a:solidFill>
                  <a:schemeClr val="tx1">
                    <a:lumMod val="95000"/>
                    <a:lumOff val="5000"/>
                  </a:schemeClr>
                </a:solidFill>
                <a:cs typeface="B Titr" pitchFamily="2" charset="-78"/>
              </a:endParaRPr>
            </a:p>
          </p:txBody>
        </p:sp>
        <p:sp>
          <p:nvSpPr>
            <p:cNvPr id="18" name="Freeform 17"/>
            <p:cNvSpPr/>
            <p:nvPr/>
          </p:nvSpPr>
          <p:spPr>
            <a:xfrm rot="729232">
              <a:off x="2275806" y="1384014"/>
              <a:ext cx="2931280" cy="6607"/>
            </a:xfrm>
            <a:custGeom>
              <a:avLst/>
              <a:gdLst>
                <a:gd name="connsiteX0" fmla="*/ 0 w 10000"/>
                <a:gd name="connsiteY0" fmla="*/ 4999 h 10000"/>
                <a:gd name="connsiteX1" fmla="*/ 10000 w 10000"/>
                <a:gd name="connsiteY1" fmla="*/ 4999 h 10000"/>
              </a:gdLst>
              <a:ahLst/>
              <a:cxnLst>
                <a:cxn ang="0">
                  <a:pos x="connsiteX0" y="connsiteY0"/>
                </a:cxn>
                <a:cxn ang="0">
                  <a:pos x="connsiteX1" y="connsiteY1"/>
                </a:cxn>
              </a:cxnLst>
              <a:rect l="l" t="t" r="r" b="b"/>
              <a:pathLst>
                <a:path w="10000" h="10000">
                  <a:moveTo>
                    <a:pt x="0" y="4999"/>
                  </a:moveTo>
                  <a:lnTo>
                    <a:pt x="10000" y="4999"/>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405058" tIns="-69979" rIns="1405057" bIns="-69979" numCol="1" spcCol="1270" anchor="ctr" anchorCtr="0">
              <a:noAutofit/>
            </a:bodyPr>
            <a:lstStyle/>
            <a:p>
              <a:pPr lvl="0" algn="ctr" defTabSz="444500">
                <a:lnSpc>
                  <a:spcPct val="90000"/>
                </a:lnSpc>
                <a:spcBef>
                  <a:spcPct val="0"/>
                </a:spcBef>
                <a:spcAft>
                  <a:spcPct val="35000"/>
                </a:spcAft>
              </a:pPr>
              <a:endParaRPr lang="en-US" sz="1000" kern="1200"/>
            </a:p>
          </p:txBody>
        </p:sp>
        <p:sp>
          <p:nvSpPr>
            <p:cNvPr id="19" name="Freeform 18"/>
            <p:cNvSpPr/>
            <p:nvPr/>
          </p:nvSpPr>
          <p:spPr>
            <a:xfrm>
              <a:off x="5174235" y="1572819"/>
              <a:ext cx="1118539" cy="246144"/>
            </a:xfrm>
            <a:custGeom>
              <a:avLst/>
              <a:gdLst>
                <a:gd name="connsiteX0" fmla="*/ 0 w 1118539"/>
                <a:gd name="connsiteY0" fmla="*/ 24614 h 246144"/>
                <a:gd name="connsiteX1" fmla="*/ 24614 w 1118539"/>
                <a:gd name="connsiteY1" fmla="*/ 0 h 246144"/>
                <a:gd name="connsiteX2" fmla="*/ 1093925 w 1118539"/>
                <a:gd name="connsiteY2" fmla="*/ 0 h 246144"/>
                <a:gd name="connsiteX3" fmla="*/ 1118539 w 1118539"/>
                <a:gd name="connsiteY3" fmla="*/ 24614 h 246144"/>
                <a:gd name="connsiteX4" fmla="*/ 1118539 w 1118539"/>
                <a:gd name="connsiteY4" fmla="*/ 221530 h 246144"/>
                <a:gd name="connsiteX5" fmla="*/ 1093925 w 1118539"/>
                <a:gd name="connsiteY5" fmla="*/ 246144 h 246144"/>
                <a:gd name="connsiteX6" fmla="*/ 24614 w 1118539"/>
                <a:gd name="connsiteY6" fmla="*/ 246144 h 246144"/>
                <a:gd name="connsiteX7" fmla="*/ 0 w 1118539"/>
                <a:gd name="connsiteY7" fmla="*/ 221530 h 246144"/>
                <a:gd name="connsiteX8" fmla="*/ 0 w 1118539"/>
                <a:gd name="connsiteY8" fmla="*/ 24614 h 24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8539" h="246144">
                  <a:moveTo>
                    <a:pt x="0" y="24614"/>
                  </a:moveTo>
                  <a:cubicBezTo>
                    <a:pt x="0" y="11020"/>
                    <a:pt x="11020" y="0"/>
                    <a:pt x="24614" y="0"/>
                  </a:cubicBezTo>
                  <a:lnTo>
                    <a:pt x="1093925" y="0"/>
                  </a:lnTo>
                  <a:cubicBezTo>
                    <a:pt x="1107519" y="0"/>
                    <a:pt x="1118539" y="11020"/>
                    <a:pt x="1118539" y="24614"/>
                  </a:cubicBezTo>
                  <a:lnTo>
                    <a:pt x="1118539" y="221530"/>
                  </a:lnTo>
                  <a:cubicBezTo>
                    <a:pt x="1118539" y="235124"/>
                    <a:pt x="1107519" y="246144"/>
                    <a:pt x="1093925" y="246144"/>
                  </a:cubicBezTo>
                  <a:lnTo>
                    <a:pt x="24614" y="246144"/>
                  </a:lnTo>
                  <a:cubicBezTo>
                    <a:pt x="11020" y="246144"/>
                    <a:pt x="0" y="235124"/>
                    <a:pt x="0" y="221530"/>
                  </a:cubicBezTo>
                  <a:lnTo>
                    <a:pt x="0" y="24614"/>
                  </a:lnTo>
                  <a:close/>
                </a:path>
              </a:pathLst>
            </a:custGeom>
            <a:solidFill>
              <a:srgbClr val="FFFF00"/>
            </a:solidFill>
            <a:ln w="12700">
              <a:solidFill>
                <a:srgbClr val="FA4F1A"/>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019" tIns="11019" rIns="11019" bIns="11019" numCol="1" spcCol="1270" anchor="ctr" anchorCtr="0">
              <a:noAutofit/>
            </a:bodyPr>
            <a:lstStyle/>
            <a:p>
              <a:pPr lvl="0" algn="ctr" defTabSz="266700">
                <a:lnSpc>
                  <a:spcPct val="90000"/>
                </a:lnSpc>
                <a:spcBef>
                  <a:spcPct val="0"/>
                </a:spcBef>
                <a:spcAft>
                  <a:spcPct val="35000"/>
                </a:spcAft>
              </a:pPr>
              <a:r>
                <a:rPr lang="fa-IR" sz="600" kern="1200" dirty="0" smtClean="0">
                  <a:solidFill>
                    <a:schemeClr val="tx1">
                      <a:lumMod val="95000"/>
                      <a:lumOff val="5000"/>
                    </a:schemeClr>
                  </a:solidFill>
                  <a:cs typeface="B Titr" pitchFamily="2" charset="-78"/>
                </a:rPr>
                <a:t>تعیین مقررات و رویه های معمول برای کلاس</a:t>
              </a:r>
              <a:endParaRPr lang="en-US" sz="600" kern="1200" dirty="0">
                <a:solidFill>
                  <a:schemeClr val="tx1">
                    <a:lumMod val="95000"/>
                    <a:lumOff val="5000"/>
                  </a:schemeClr>
                </a:solidFill>
                <a:cs typeface="B Titr" pitchFamily="2" charset="-78"/>
              </a:endParaRPr>
            </a:p>
          </p:txBody>
        </p:sp>
        <p:sp>
          <p:nvSpPr>
            <p:cNvPr id="20" name="Freeform 19"/>
            <p:cNvSpPr/>
            <p:nvPr/>
          </p:nvSpPr>
          <p:spPr>
            <a:xfrm rot="1046396">
              <a:off x="2239620" y="1525547"/>
              <a:ext cx="3003650" cy="6607"/>
            </a:xfrm>
            <a:custGeom>
              <a:avLst/>
              <a:gdLst>
                <a:gd name="connsiteX0" fmla="*/ 0 w 10000"/>
                <a:gd name="connsiteY0" fmla="*/ 4999 h 10000"/>
                <a:gd name="connsiteX1" fmla="*/ 10000 w 10000"/>
                <a:gd name="connsiteY1" fmla="*/ 4999 h 10000"/>
              </a:gdLst>
              <a:ahLst/>
              <a:cxnLst>
                <a:cxn ang="0">
                  <a:pos x="connsiteX0" y="connsiteY0"/>
                </a:cxn>
                <a:cxn ang="0">
                  <a:pos x="connsiteX1" y="connsiteY1"/>
                </a:cxn>
              </a:cxnLst>
              <a:rect l="l" t="t" r="r" b="b"/>
              <a:pathLst>
                <a:path w="10000" h="10000">
                  <a:moveTo>
                    <a:pt x="0" y="4999"/>
                  </a:moveTo>
                  <a:lnTo>
                    <a:pt x="10000" y="4999"/>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439435" tIns="-71788" rIns="1439432" bIns="-71788" numCol="1" spcCol="1270" anchor="ctr" anchorCtr="0">
              <a:noAutofit/>
            </a:bodyPr>
            <a:lstStyle/>
            <a:p>
              <a:pPr lvl="0" algn="ctr" defTabSz="444500">
                <a:lnSpc>
                  <a:spcPct val="90000"/>
                </a:lnSpc>
                <a:spcBef>
                  <a:spcPct val="0"/>
                </a:spcBef>
                <a:spcAft>
                  <a:spcPct val="35000"/>
                </a:spcAft>
              </a:pPr>
              <a:endParaRPr lang="en-US" sz="1000" kern="1200"/>
            </a:p>
          </p:txBody>
        </p:sp>
        <p:sp>
          <p:nvSpPr>
            <p:cNvPr id="21" name="Freeform 20"/>
            <p:cNvSpPr/>
            <p:nvPr/>
          </p:nvSpPr>
          <p:spPr>
            <a:xfrm>
              <a:off x="5174235" y="1855885"/>
              <a:ext cx="1118543" cy="246144"/>
            </a:xfrm>
            <a:custGeom>
              <a:avLst/>
              <a:gdLst>
                <a:gd name="connsiteX0" fmla="*/ 0 w 1118543"/>
                <a:gd name="connsiteY0" fmla="*/ 24614 h 246144"/>
                <a:gd name="connsiteX1" fmla="*/ 24614 w 1118543"/>
                <a:gd name="connsiteY1" fmla="*/ 0 h 246144"/>
                <a:gd name="connsiteX2" fmla="*/ 1093929 w 1118543"/>
                <a:gd name="connsiteY2" fmla="*/ 0 h 246144"/>
                <a:gd name="connsiteX3" fmla="*/ 1118543 w 1118543"/>
                <a:gd name="connsiteY3" fmla="*/ 24614 h 246144"/>
                <a:gd name="connsiteX4" fmla="*/ 1118543 w 1118543"/>
                <a:gd name="connsiteY4" fmla="*/ 221530 h 246144"/>
                <a:gd name="connsiteX5" fmla="*/ 1093929 w 1118543"/>
                <a:gd name="connsiteY5" fmla="*/ 246144 h 246144"/>
                <a:gd name="connsiteX6" fmla="*/ 24614 w 1118543"/>
                <a:gd name="connsiteY6" fmla="*/ 246144 h 246144"/>
                <a:gd name="connsiteX7" fmla="*/ 0 w 1118543"/>
                <a:gd name="connsiteY7" fmla="*/ 221530 h 246144"/>
                <a:gd name="connsiteX8" fmla="*/ 0 w 1118543"/>
                <a:gd name="connsiteY8" fmla="*/ 24614 h 24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8543" h="246144">
                  <a:moveTo>
                    <a:pt x="0" y="24614"/>
                  </a:moveTo>
                  <a:cubicBezTo>
                    <a:pt x="0" y="11020"/>
                    <a:pt x="11020" y="0"/>
                    <a:pt x="24614" y="0"/>
                  </a:cubicBezTo>
                  <a:lnTo>
                    <a:pt x="1093929" y="0"/>
                  </a:lnTo>
                  <a:cubicBezTo>
                    <a:pt x="1107523" y="0"/>
                    <a:pt x="1118543" y="11020"/>
                    <a:pt x="1118543" y="24614"/>
                  </a:cubicBezTo>
                  <a:lnTo>
                    <a:pt x="1118543" y="221530"/>
                  </a:lnTo>
                  <a:cubicBezTo>
                    <a:pt x="1118543" y="235124"/>
                    <a:pt x="1107523" y="246144"/>
                    <a:pt x="1093929" y="246144"/>
                  </a:cubicBezTo>
                  <a:lnTo>
                    <a:pt x="24614" y="246144"/>
                  </a:lnTo>
                  <a:cubicBezTo>
                    <a:pt x="11020" y="246144"/>
                    <a:pt x="0" y="235124"/>
                    <a:pt x="0" y="221530"/>
                  </a:cubicBezTo>
                  <a:lnTo>
                    <a:pt x="0" y="24614"/>
                  </a:lnTo>
                  <a:close/>
                </a:path>
              </a:pathLst>
            </a:custGeom>
            <a:solidFill>
              <a:srgbClr val="FFFF00"/>
            </a:solidFill>
            <a:ln w="12700">
              <a:solidFill>
                <a:srgbClr val="FA4F1A"/>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019" tIns="11019" rIns="11019" bIns="11019" numCol="1" spcCol="1270" anchor="ctr" anchorCtr="0">
              <a:noAutofit/>
            </a:bodyPr>
            <a:lstStyle/>
            <a:p>
              <a:pPr lvl="0" algn="ctr" defTabSz="266700">
                <a:lnSpc>
                  <a:spcPct val="90000"/>
                </a:lnSpc>
                <a:spcBef>
                  <a:spcPct val="0"/>
                </a:spcBef>
                <a:spcAft>
                  <a:spcPct val="35000"/>
                </a:spcAft>
              </a:pPr>
              <a:r>
                <a:rPr lang="fa-IR" sz="600" kern="1200" dirty="0" smtClean="0">
                  <a:solidFill>
                    <a:schemeClr val="tx1">
                      <a:lumMod val="95000"/>
                      <a:lumOff val="5000"/>
                    </a:schemeClr>
                  </a:solidFill>
                  <a:cs typeface="B Titr" pitchFamily="2" charset="-78"/>
                </a:rPr>
                <a:t>کمک به دانش آموزان برای مدیریت عواطف</a:t>
              </a:r>
              <a:endParaRPr lang="en-US" sz="600" kern="1200" dirty="0">
                <a:solidFill>
                  <a:schemeClr val="tx1">
                    <a:lumMod val="95000"/>
                    <a:lumOff val="5000"/>
                  </a:schemeClr>
                </a:solidFill>
                <a:cs typeface="B Titr" pitchFamily="2" charset="-78"/>
              </a:endParaRPr>
            </a:p>
          </p:txBody>
        </p:sp>
        <p:sp>
          <p:nvSpPr>
            <p:cNvPr id="22" name="Freeform 21"/>
            <p:cNvSpPr/>
            <p:nvPr/>
          </p:nvSpPr>
          <p:spPr>
            <a:xfrm rot="1346226">
              <a:off x="2191310" y="1667080"/>
              <a:ext cx="3100271" cy="6607"/>
            </a:xfrm>
            <a:custGeom>
              <a:avLst/>
              <a:gdLst>
                <a:gd name="connsiteX0" fmla="*/ 0 w 10000"/>
                <a:gd name="connsiteY0" fmla="*/ 4999 h 10000"/>
                <a:gd name="connsiteX1" fmla="*/ 10000 w 10000"/>
                <a:gd name="connsiteY1" fmla="*/ 4999 h 10000"/>
              </a:gdLst>
              <a:ahLst/>
              <a:cxnLst>
                <a:cxn ang="0">
                  <a:pos x="connsiteX0" y="connsiteY0"/>
                </a:cxn>
                <a:cxn ang="0">
                  <a:pos x="connsiteX1" y="connsiteY1"/>
                </a:cxn>
              </a:cxnLst>
              <a:rect l="l" t="t" r="r" b="b"/>
              <a:pathLst>
                <a:path w="10000" h="10000">
                  <a:moveTo>
                    <a:pt x="0" y="4999"/>
                  </a:moveTo>
                  <a:lnTo>
                    <a:pt x="10000" y="4999"/>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485329" tIns="-74204" rIns="1485328" bIns="-74203" numCol="1" spcCol="1270" anchor="ctr" anchorCtr="0">
              <a:noAutofit/>
            </a:bodyPr>
            <a:lstStyle/>
            <a:p>
              <a:pPr lvl="0" algn="ctr" defTabSz="488950">
                <a:lnSpc>
                  <a:spcPct val="90000"/>
                </a:lnSpc>
                <a:spcBef>
                  <a:spcPct val="0"/>
                </a:spcBef>
                <a:spcAft>
                  <a:spcPct val="35000"/>
                </a:spcAft>
              </a:pPr>
              <a:endParaRPr lang="en-US" sz="1100" kern="1200"/>
            </a:p>
          </p:txBody>
        </p:sp>
        <p:sp>
          <p:nvSpPr>
            <p:cNvPr id="23" name="Freeform 22"/>
            <p:cNvSpPr/>
            <p:nvPr/>
          </p:nvSpPr>
          <p:spPr>
            <a:xfrm>
              <a:off x="5174235" y="2150216"/>
              <a:ext cx="1118534" cy="246144"/>
            </a:xfrm>
            <a:custGeom>
              <a:avLst/>
              <a:gdLst>
                <a:gd name="connsiteX0" fmla="*/ 0 w 1118534"/>
                <a:gd name="connsiteY0" fmla="*/ 24614 h 246144"/>
                <a:gd name="connsiteX1" fmla="*/ 24614 w 1118534"/>
                <a:gd name="connsiteY1" fmla="*/ 0 h 246144"/>
                <a:gd name="connsiteX2" fmla="*/ 1093920 w 1118534"/>
                <a:gd name="connsiteY2" fmla="*/ 0 h 246144"/>
                <a:gd name="connsiteX3" fmla="*/ 1118534 w 1118534"/>
                <a:gd name="connsiteY3" fmla="*/ 24614 h 246144"/>
                <a:gd name="connsiteX4" fmla="*/ 1118534 w 1118534"/>
                <a:gd name="connsiteY4" fmla="*/ 221530 h 246144"/>
                <a:gd name="connsiteX5" fmla="*/ 1093920 w 1118534"/>
                <a:gd name="connsiteY5" fmla="*/ 246144 h 246144"/>
                <a:gd name="connsiteX6" fmla="*/ 24614 w 1118534"/>
                <a:gd name="connsiteY6" fmla="*/ 246144 h 246144"/>
                <a:gd name="connsiteX7" fmla="*/ 0 w 1118534"/>
                <a:gd name="connsiteY7" fmla="*/ 221530 h 246144"/>
                <a:gd name="connsiteX8" fmla="*/ 0 w 1118534"/>
                <a:gd name="connsiteY8" fmla="*/ 24614 h 24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8534" h="246144">
                  <a:moveTo>
                    <a:pt x="0" y="24614"/>
                  </a:moveTo>
                  <a:cubicBezTo>
                    <a:pt x="0" y="11020"/>
                    <a:pt x="11020" y="0"/>
                    <a:pt x="24614" y="0"/>
                  </a:cubicBezTo>
                  <a:lnTo>
                    <a:pt x="1093920" y="0"/>
                  </a:lnTo>
                  <a:cubicBezTo>
                    <a:pt x="1107514" y="0"/>
                    <a:pt x="1118534" y="11020"/>
                    <a:pt x="1118534" y="24614"/>
                  </a:cubicBezTo>
                  <a:lnTo>
                    <a:pt x="1118534" y="221530"/>
                  </a:lnTo>
                  <a:cubicBezTo>
                    <a:pt x="1118534" y="235124"/>
                    <a:pt x="1107514" y="246144"/>
                    <a:pt x="1093920" y="246144"/>
                  </a:cubicBezTo>
                  <a:lnTo>
                    <a:pt x="24614" y="246144"/>
                  </a:lnTo>
                  <a:cubicBezTo>
                    <a:pt x="11020" y="246144"/>
                    <a:pt x="0" y="235124"/>
                    <a:pt x="0" y="221530"/>
                  </a:cubicBezTo>
                  <a:lnTo>
                    <a:pt x="0" y="24614"/>
                  </a:lnTo>
                  <a:close/>
                </a:path>
              </a:pathLst>
            </a:custGeom>
            <a:solidFill>
              <a:srgbClr val="FFFF00"/>
            </a:solidFill>
            <a:ln w="12700">
              <a:solidFill>
                <a:srgbClr val="FA4F1A"/>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019" tIns="11019" rIns="11019" bIns="11019" numCol="1" spcCol="1270" anchor="ctr" anchorCtr="0">
              <a:noAutofit/>
            </a:bodyPr>
            <a:lstStyle/>
            <a:p>
              <a:pPr lvl="0" algn="ctr" defTabSz="266700">
                <a:lnSpc>
                  <a:spcPct val="90000"/>
                </a:lnSpc>
                <a:spcBef>
                  <a:spcPct val="0"/>
                </a:spcBef>
                <a:spcAft>
                  <a:spcPct val="35000"/>
                </a:spcAft>
              </a:pPr>
              <a:r>
                <a:rPr lang="fa-IR" sz="600" kern="1200" dirty="0" smtClean="0">
                  <a:solidFill>
                    <a:schemeClr val="tx1">
                      <a:lumMod val="95000"/>
                      <a:lumOff val="5000"/>
                    </a:schemeClr>
                  </a:solidFill>
                  <a:cs typeface="B Titr" pitchFamily="2" charset="-78"/>
                </a:rPr>
                <a:t>استفاده از روش های مناسب برای کاهش استرس</a:t>
              </a:r>
              <a:endParaRPr lang="en-US" sz="600" kern="1200" dirty="0">
                <a:solidFill>
                  <a:schemeClr val="tx1">
                    <a:lumMod val="95000"/>
                    <a:lumOff val="5000"/>
                  </a:schemeClr>
                </a:solidFill>
                <a:cs typeface="B Titr" pitchFamily="2" charset="-78"/>
              </a:endParaRPr>
            </a:p>
          </p:txBody>
        </p:sp>
        <p:sp>
          <p:nvSpPr>
            <p:cNvPr id="24" name="Freeform 23"/>
            <p:cNvSpPr/>
            <p:nvPr/>
          </p:nvSpPr>
          <p:spPr>
            <a:xfrm rot="17691807">
              <a:off x="915815" y="3122907"/>
              <a:ext cx="1192596" cy="6607"/>
            </a:xfrm>
            <a:custGeom>
              <a:avLst/>
              <a:gdLst>
                <a:gd name="connsiteX0" fmla="*/ 0 w 10000"/>
                <a:gd name="connsiteY0" fmla="*/ 4999 h 10000"/>
                <a:gd name="connsiteX1" fmla="*/ 10000 w 10000"/>
                <a:gd name="connsiteY1" fmla="*/ 4999 h 10000"/>
              </a:gdLst>
              <a:ahLst/>
              <a:cxnLst>
                <a:cxn ang="0">
                  <a:pos x="connsiteX0" y="connsiteY0"/>
                </a:cxn>
                <a:cxn ang="0">
                  <a:pos x="connsiteX1" y="connsiteY1"/>
                </a:cxn>
              </a:cxnLst>
              <a:rect l="l" t="t" r="r" b="b"/>
              <a:pathLst>
                <a:path w="10000" h="10000">
                  <a:moveTo>
                    <a:pt x="0" y="4999"/>
                  </a:moveTo>
                  <a:lnTo>
                    <a:pt x="10000" y="499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79183" tIns="-26511" rIns="579183" bIns="-26512" numCol="1" spcCol="1270" anchor="ctr" anchorCtr="0">
              <a:noAutofit/>
            </a:bodyPr>
            <a:lstStyle/>
            <a:p>
              <a:pPr lvl="0" algn="ctr" defTabSz="222250">
                <a:lnSpc>
                  <a:spcPct val="90000"/>
                </a:lnSpc>
                <a:spcBef>
                  <a:spcPct val="0"/>
                </a:spcBef>
                <a:spcAft>
                  <a:spcPct val="35000"/>
                </a:spcAft>
              </a:pPr>
              <a:endParaRPr lang="en-US" sz="500" kern="1200"/>
            </a:p>
          </p:txBody>
        </p:sp>
        <p:sp>
          <p:nvSpPr>
            <p:cNvPr id="25" name="Freeform 24"/>
            <p:cNvSpPr/>
            <p:nvPr/>
          </p:nvSpPr>
          <p:spPr>
            <a:xfrm>
              <a:off x="1762832" y="2239924"/>
              <a:ext cx="930760" cy="690516"/>
            </a:xfrm>
            <a:custGeom>
              <a:avLst/>
              <a:gdLst>
                <a:gd name="connsiteX0" fmla="*/ 0 w 930760"/>
                <a:gd name="connsiteY0" fmla="*/ 69052 h 690516"/>
                <a:gd name="connsiteX1" fmla="*/ 69052 w 930760"/>
                <a:gd name="connsiteY1" fmla="*/ 0 h 690516"/>
                <a:gd name="connsiteX2" fmla="*/ 861708 w 930760"/>
                <a:gd name="connsiteY2" fmla="*/ 0 h 690516"/>
                <a:gd name="connsiteX3" fmla="*/ 930760 w 930760"/>
                <a:gd name="connsiteY3" fmla="*/ 69052 h 690516"/>
                <a:gd name="connsiteX4" fmla="*/ 930760 w 930760"/>
                <a:gd name="connsiteY4" fmla="*/ 621464 h 690516"/>
                <a:gd name="connsiteX5" fmla="*/ 861708 w 930760"/>
                <a:gd name="connsiteY5" fmla="*/ 690516 h 690516"/>
                <a:gd name="connsiteX6" fmla="*/ 69052 w 930760"/>
                <a:gd name="connsiteY6" fmla="*/ 690516 h 690516"/>
                <a:gd name="connsiteX7" fmla="*/ 0 w 930760"/>
                <a:gd name="connsiteY7" fmla="*/ 621464 h 690516"/>
                <a:gd name="connsiteX8" fmla="*/ 0 w 930760"/>
                <a:gd name="connsiteY8" fmla="*/ 69052 h 69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0760" h="690516">
                  <a:moveTo>
                    <a:pt x="0" y="69052"/>
                  </a:moveTo>
                  <a:cubicBezTo>
                    <a:pt x="0" y="30916"/>
                    <a:pt x="30916" y="0"/>
                    <a:pt x="69052" y="0"/>
                  </a:cubicBezTo>
                  <a:lnTo>
                    <a:pt x="861708" y="0"/>
                  </a:lnTo>
                  <a:cubicBezTo>
                    <a:pt x="899844" y="0"/>
                    <a:pt x="930760" y="30916"/>
                    <a:pt x="930760" y="69052"/>
                  </a:cubicBezTo>
                  <a:lnTo>
                    <a:pt x="930760" y="621464"/>
                  </a:lnTo>
                  <a:cubicBezTo>
                    <a:pt x="930760" y="659600"/>
                    <a:pt x="899844" y="690516"/>
                    <a:pt x="861708" y="690516"/>
                  </a:cubicBezTo>
                  <a:lnTo>
                    <a:pt x="69052" y="690516"/>
                  </a:lnTo>
                  <a:cubicBezTo>
                    <a:pt x="30916" y="690516"/>
                    <a:pt x="0" y="659600"/>
                    <a:pt x="0" y="621464"/>
                  </a:cubicBezTo>
                  <a:lnTo>
                    <a:pt x="0" y="69052"/>
                  </a:lnTo>
                  <a:close/>
                </a:path>
              </a:pathLst>
            </a:cu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7845" tIns="27845" rIns="27845" bIns="27845" numCol="1" spcCol="1270" anchor="ctr" anchorCtr="0">
              <a:noAutofit/>
            </a:bodyPr>
            <a:lstStyle/>
            <a:p>
              <a:pPr lvl="0" algn="ctr" defTabSz="533400">
                <a:lnSpc>
                  <a:spcPct val="90000"/>
                </a:lnSpc>
                <a:spcBef>
                  <a:spcPct val="0"/>
                </a:spcBef>
                <a:spcAft>
                  <a:spcPct val="35000"/>
                </a:spcAft>
              </a:pPr>
              <a:r>
                <a:rPr lang="fa-IR" sz="1200" kern="1200" dirty="0" smtClean="0">
                  <a:solidFill>
                    <a:schemeClr val="tx1">
                      <a:lumMod val="95000"/>
                      <a:lumOff val="5000"/>
                    </a:schemeClr>
                  </a:solidFill>
                  <a:cs typeface="B Titr" pitchFamily="2" charset="-78"/>
                </a:rPr>
                <a:t>تامین نیاز به عشق و تعلق</a:t>
              </a:r>
              <a:endParaRPr lang="en-US" sz="1200" kern="1200" dirty="0">
                <a:solidFill>
                  <a:schemeClr val="tx1">
                    <a:lumMod val="95000"/>
                    <a:lumOff val="5000"/>
                  </a:schemeClr>
                </a:solidFill>
                <a:cs typeface="B Titr" pitchFamily="2" charset="-78"/>
              </a:endParaRPr>
            </a:p>
          </p:txBody>
        </p:sp>
        <p:sp>
          <p:nvSpPr>
            <p:cNvPr id="26" name="Freeform 25"/>
            <p:cNvSpPr/>
            <p:nvPr/>
          </p:nvSpPr>
          <p:spPr>
            <a:xfrm rot="18621191">
              <a:off x="2568049" y="2310469"/>
              <a:ext cx="712296" cy="6607"/>
            </a:xfrm>
            <a:custGeom>
              <a:avLst/>
              <a:gdLst>
                <a:gd name="connsiteX0" fmla="*/ 0 w 10000"/>
                <a:gd name="connsiteY0" fmla="*/ 4999 h 10000"/>
                <a:gd name="connsiteX1" fmla="*/ 10000 w 10000"/>
                <a:gd name="connsiteY1" fmla="*/ 4999 h 10000"/>
              </a:gdLst>
              <a:ahLst/>
              <a:cxnLst>
                <a:cxn ang="0">
                  <a:pos x="connsiteX0" y="connsiteY0"/>
                </a:cxn>
                <a:cxn ang="0">
                  <a:pos x="connsiteX1" y="connsiteY1"/>
                </a:cxn>
              </a:cxnLst>
              <a:rect l="l" t="t" r="r" b="b"/>
              <a:pathLst>
                <a:path w="10000" h="10000">
                  <a:moveTo>
                    <a:pt x="0" y="4999"/>
                  </a:moveTo>
                  <a:lnTo>
                    <a:pt x="10000" y="4999"/>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51040" tIns="-14505" rIns="351041" bIns="-14503" numCol="1" spcCol="1270" anchor="ctr" anchorCtr="0">
              <a:noAutofit/>
            </a:bodyPr>
            <a:lstStyle/>
            <a:p>
              <a:pPr lvl="0" algn="ctr" defTabSz="222250">
                <a:lnSpc>
                  <a:spcPct val="90000"/>
                </a:lnSpc>
                <a:spcBef>
                  <a:spcPct val="0"/>
                </a:spcBef>
                <a:spcAft>
                  <a:spcPct val="35000"/>
                </a:spcAft>
              </a:pPr>
              <a:endParaRPr lang="en-US" sz="500" kern="1200"/>
            </a:p>
          </p:txBody>
        </p:sp>
        <p:sp>
          <p:nvSpPr>
            <p:cNvPr id="27" name="Freeform 26"/>
            <p:cNvSpPr/>
            <p:nvPr/>
          </p:nvSpPr>
          <p:spPr>
            <a:xfrm>
              <a:off x="3154803" y="1919291"/>
              <a:ext cx="878627" cy="246144"/>
            </a:xfrm>
            <a:custGeom>
              <a:avLst/>
              <a:gdLst>
                <a:gd name="connsiteX0" fmla="*/ 0 w 878627"/>
                <a:gd name="connsiteY0" fmla="*/ 24614 h 246144"/>
                <a:gd name="connsiteX1" fmla="*/ 24614 w 878627"/>
                <a:gd name="connsiteY1" fmla="*/ 0 h 246144"/>
                <a:gd name="connsiteX2" fmla="*/ 854013 w 878627"/>
                <a:gd name="connsiteY2" fmla="*/ 0 h 246144"/>
                <a:gd name="connsiteX3" fmla="*/ 878627 w 878627"/>
                <a:gd name="connsiteY3" fmla="*/ 24614 h 246144"/>
                <a:gd name="connsiteX4" fmla="*/ 878627 w 878627"/>
                <a:gd name="connsiteY4" fmla="*/ 221530 h 246144"/>
                <a:gd name="connsiteX5" fmla="*/ 854013 w 878627"/>
                <a:gd name="connsiteY5" fmla="*/ 246144 h 246144"/>
                <a:gd name="connsiteX6" fmla="*/ 24614 w 878627"/>
                <a:gd name="connsiteY6" fmla="*/ 246144 h 246144"/>
                <a:gd name="connsiteX7" fmla="*/ 0 w 878627"/>
                <a:gd name="connsiteY7" fmla="*/ 221530 h 246144"/>
                <a:gd name="connsiteX8" fmla="*/ 0 w 878627"/>
                <a:gd name="connsiteY8" fmla="*/ 24614 h 24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8627" h="246144">
                  <a:moveTo>
                    <a:pt x="0" y="24614"/>
                  </a:moveTo>
                  <a:cubicBezTo>
                    <a:pt x="0" y="11020"/>
                    <a:pt x="11020" y="0"/>
                    <a:pt x="24614" y="0"/>
                  </a:cubicBezTo>
                  <a:lnTo>
                    <a:pt x="854013" y="0"/>
                  </a:lnTo>
                  <a:cubicBezTo>
                    <a:pt x="867607" y="0"/>
                    <a:pt x="878627" y="11020"/>
                    <a:pt x="878627" y="24614"/>
                  </a:cubicBezTo>
                  <a:lnTo>
                    <a:pt x="878627" y="221530"/>
                  </a:lnTo>
                  <a:cubicBezTo>
                    <a:pt x="878627" y="235124"/>
                    <a:pt x="867607" y="246144"/>
                    <a:pt x="854013" y="246144"/>
                  </a:cubicBezTo>
                  <a:lnTo>
                    <a:pt x="24614" y="246144"/>
                  </a:lnTo>
                  <a:cubicBezTo>
                    <a:pt x="11020" y="246144"/>
                    <a:pt x="0" y="235124"/>
                    <a:pt x="0" y="221530"/>
                  </a:cubicBezTo>
                  <a:lnTo>
                    <a:pt x="0" y="24614"/>
                  </a:lnTo>
                  <a:close/>
                </a:path>
              </a:pathLst>
            </a:custGeom>
            <a:solidFill>
              <a:srgbClr val="FFFF00"/>
            </a:solidFill>
            <a:ln w="12700">
              <a:solidFill>
                <a:srgbClr val="FA4F1A"/>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019" tIns="11019" rIns="11019" bIns="11019" numCol="1" spcCol="1270" anchor="ctr" anchorCtr="0">
              <a:noAutofit/>
            </a:bodyPr>
            <a:lstStyle/>
            <a:p>
              <a:pPr lvl="0" algn="ctr" defTabSz="266700" rtl="1">
                <a:lnSpc>
                  <a:spcPct val="100000"/>
                </a:lnSpc>
                <a:spcBef>
                  <a:spcPct val="0"/>
                </a:spcBef>
                <a:spcAft>
                  <a:spcPts val="0"/>
                </a:spcAft>
              </a:pPr>
              <a:r>
                <a:rPr lang="fa-IR" sz="600" kern="1200" dirty="0" smtClean="0">
                  <a:solidFill>
                    <a:schemeClr val="tx1">
                      <a:lumMod val="95000"/>
                      <a:lumOff val="5000"/>
                    </a:schemeClr>
                  </a:solidFill>
                  <a:cs typeface="B Titr" pitchFamily="2" charset="-78"/>
                </a:rPr>
                <a:t>تقویت روابط معلم با </a:t>
              </a:r>
            </a:p>
            <a:p>
              <a:pPr lvl="0" algn="ctr" defTabSz="266700" rtl="1">
                <a:lnSpc>
                  <a:spcPct val="100000"/>
                </a:lnSpc>
                <a:spcBef>
                  <a:spcPct val="0"/>
                </a:spcBef>
                <a:spcAft>
                  <a:spcPts val="0"/>
                </a:spcAft>
              </a:pPr>
              <a:r>
                <a:rPr lang="fa-IR" sz="600" kern="1200" dirty="0" smtClean="0">
                  <a:solidFill>
                    <a:schemeClr val="tx1">
                      <a:lumMod val="95000"/>
                      <a:lumOff val="5000"/>
                    </a:schemeClr>
                  </a:solidFill>
                  <a:cs typeface="B Titr" pitchFamily="2" charset="-78"/>
                </a:rPr>
                <a:t>دانش آموز</a:t>
              </a:r>
              <a:endParaRPr lang="en-US" sz="600" kern="1200" dirty="0">
                <a:solidFill>
                  <a:schemeClr val="tx1">
                    <a:lumMod val="95000"/>
                    <a:lumOff val="5000"/>
                  </a:schemeClr>
                </a:solidFill>
                <a:cs typeface="B Titr" pitchFamily="2" charset="-78"/>
              </a:endParaRPr>
            </a:p>
          </p:txBody>
        </p:sp>
        <p:sp>
          <p:nvSpPr>
            <p:cNvPr id="28" name="Freeform 27"/>
            <p:cNvSpPr/>
            <p:nvPr/>
          </p:nvSpPr>
          <p:spPr>
            <a:xfrm rot="20678115">
              <a:off x="2683654" y="2508201"/>
              <a:ext cx="556131" cy="6607"/>
            </a:xfrm>
            <a:custGeom>
              <a:avLst/>
              <a:gdLst>
                <a:gd name="connsiteX0" fmla="*/ 0 w 10000"/>
                <a:gd name="connsiteY0" fmla="*/ 4999 h 10000"/>
                <a:gd name="connsiteX1" fmla="*/ 10000 w 10000"/>
                <a:gd name="connsiteY1" fmla="*/ 4999 h 10000"/>
              </a:gdLst>
              <a:ahLst/>
              <a:cxnLst>
                <a:cxn ang="0">
                  <a:pos x="connsiteX0" y="connsiteY0"/>
                </a:cxn>
                <a:cxn ang="0">
                  <a:pos x="connsiteX1" y="connsiteY1"/>
                </a:cxn>
              </a:cxnLst>
              <a:rect l="l" t="t" r="r" b="b"/>
              <a:pathLst>
                <a:path w="10000" h="10000">
                  <a:moveTo>
                    <a:pt x="0" y="4999"/>
                  </a:moveTo>
                  <a:lnTo>
                    <a:pt x="10000" y="4999"/>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76861" tIns="-10600" rIns="276863" bIns="-10600" numCol="1" spcCol="1270" anchor="ctr" anchorCtr="0">
              <a:noAutofit/>
            </a:bodyPr>
            <a:lstStyle/>
            <a:p>
              <a:pPr lvl="0" algn="ctr" defTabSz="222250">
                <a:lnSpc>
                  <a:spcPct val="90000"/>
                </a:lnSpc>
                <a:spcBef>
                  <a:spcPct val="0"/>
                </a:spcBef>
                <a:spcAft>
                  <a:spcPct val="35000"/>
                </a:spcAft>
              </a:pPr>
              <a:endParaRPr lang="en-US" sz="500" kern="1200"/>
            </a:p>
          </p:txBody>
        </p:sp>
        <p:sp>
          <p:nvSpPr>
            <p:cNvPr id="29" name="Freeform 28"/>
            <p:cNvSpPr/>
            <p:nvPr/>
          </p:nvSpPr>
          <p:spPr>
            <a:xfrm>
              <a:off x="3229847" y="2289121"/>
              <a:ext cx="760846" cy="297413"/>
            </a:xfrm>
            <a:custGeom>
              <a:avLst/>
              <a:gdLst>
                <a:gd name="connsiteX0" fmla="*/ 0 w 760846"/>
                <a:gd name="connsiteY0" fmla="*/ 29741 h 297413"/>
                <a:gd name="connsiteX1" fmla="*/ 29741 w 760846"/>
                <a:gd name="connsiteY1" fmla="*/ 0 h 297413"/>
                <a:gd name="connsiteX2" fmla="*/ 731105 w 760846"/>
                <a:gd name="connsiteY2" fmla="*/ 0 h 297413"/>
                <a:gd name="connsiteX3" fmla="*/ 760846 w 760846"/>
                <a:gd name="connsiteY3" fmla="*/ 29741 h 297413"/>
                <a:gd name="connsiteX4" fmla="*/ 760846 w 760846"/>
                <a:gd name="connsiteY4" fmla="*/ 267672 h 297413"/>
                <a:gd name="connsiteX5" fmla="*/ 731105 w 760846"/>
                <a:gd name="connsiteY5" fmla="*/ 297413 h 297413"/>
                <a:gd name="connsiteX6" fmla="*/ 29741 w 760846"/>
                <a:gd name="connsiteY6" fmla="*/ 297413 h 297413"/>
                <a:gd name="connsiteX7" fmla="*/ 0 w 760846"/>
                <a:gd name="connsiteY7" fmla="*/ 267672 h 297413"/>
                <a:gd name="connsiteX8" fmla="*/ 0 w 760846"/>
                <a:gd name="connsiteY8" fmla="*/ 29741 h 29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0846" h="297413">
                  <a:moveTo>
                    <a:pt x="0" y="29741"/>
                  </a:moveTo>
                  <a:cubicBezTo>
                    <a:pt x="0" y="13315"/>
                    <a:pt x="13315" y="0"/>
                    <a:pt x="29741" y="0"/>
                  </a:cubicBezTo>
                  <a:lnTo>
                    <a:pt x="731105" y="0"/>
                  </a:lnTo>
                  <a:cubicBezTo>
                    <a:pt x="747531" y="0"/>
                    <a:pt x="760846" y="13315"/>
                    <a:pt x="760846" y="29741"/>
                  </a:cubicBezTo>
                  <a:lnTo>
                    <a:pt x="760846" y="267672"/>
                  </a:lnTo>
                  <a:cubicBezTo>
                    <a:pt x="760846" y="284098"/>
                    <a:pt x="747531" y="297413"/>
                    <a:pt x="731105" y="297413"/>
                  </a:cubicBezTo>
                  <a:lnTo>
                    <a:pt x="29741" y="297413"/>
                  </a:lnTo>
                  <a:cubicBezTo>
                    <a:pt x="13315" y="297413"/>
                    <a:pt x="0" y="284098"/>
                    <a:pt x="0" y="267672"/>
                  </a:cubicBezTo>
                  <a:lnTo>
                    <a:pt x="0" y="29741"/>
                  </a:lnTo>
                  <a:close/>
                </a:path>
              </a:pathLst>
            </a:custGeom>
            <a:solidFill>
              <a:srgbClr val="FFFF00"/>
            </a:solidFill>
            <a:ln w="12700">
              <a:solidFill>
                <a:srgbClr val="FA4F1A"/>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521" tIns="12521" rIns="12521" bIns="12521" numCol="1" spcCol="1270" anchor="ctr" anchorCtr="0">
              <a:noAutofit/>
            </a:bodyPr>
            <a:lstStyle/>
            <a:p>
              <a:pPr lvl="0" algn="ctr" defTabSz="266700">
                <a:lnSpc>
                  <a:spcPct val="90000"/>
                </a:lnSpc>
                <a:spcBef>
                  <a:spcPct val="0"/>
                </a:spcBef>
                <a:spcAft>
                  <a:spcPct val="35000"/>
                </a:spcAft>
              </a:pPr>
              <a:r>
                <a:rPr lang="fa-IR" sz="600" kern="1200" dirty="0" smtClean="0">
                  <a:solidFill>
                    <a:schemeClr val="tx1">
                      <a:lumMod val="95000"/>
                      <a:lumOff val="5000"/>
                    </a:schemeClr>
                  </a:solidFill>
                  <a:cs typeface="B Titr" pitchFamily="2" charset="-78"/>
                </a:rPr>
                <a:t>تقویت روابط دانش آموزان با یکدیگر</a:t>
              </a:r>
              <a:endParaRPr lang="en-US" sz="600" kern="1200" dirty="0">
                <a:solidFill>
                  <a:schemeClr val="tx1">
                    <a:lumMod val="95000"/>
                    <a:lumOff val="5000"/>
                  </a:schemeClr>
                </a:solidFill>
                <a:cs typeface="B Titr" pitchFamily="2" charset="-78"/>
              </a:endParaRPr>
            </a:p>
          </p:txBody>
        </p:sp>
        <p:sp>
          <p:nvSpPr>
            <p:cNvPr id="30" name="Freeform 29"/>
            <p:cNvSpPr/>
            <p:nvPr/>
          </p:nvSpPr>
          <p:spPr>
            <a:xfrm rot="1482106">
              <a:off x="2666586" y="2705213"/>
              <a:ext cx="590267" cy="6607"/>
            </a:xfrm>
            <a:custGeom>
              <a:avLst/>
              <a:gdLst>
                <a:gd name="connsiteX0" fmla="*/ 0 w 10000"/>
                <a:gd name="connsiteY0" fmla="*/ 4999 h 10000"/>
                <a:gd name="connsiteX1" fmla="*/ 10000 w 10000"/>
                <a:gd name="connsiteY1" fmla="*/ 4999 h 10000"/>
              </a:gdLst>
              <a:ahLst/>
              <a:cxnLst>
                <a:cxn ang="0">
                  <a:pos x="connsiteX0" y="connsiteY0"/>
                </a:cxn>
                <a:cxn ang="0">
                  <a:pos x="connsiteX1" y="connsiteY1"/>
                </a:cxn>
              </a:cxnLst>
              <a:rect l="l" t="t" r="r" b="b"/>
              <a:pathLst>
                <a:path w="10000" h="10000">
                  <a:moveTo>
                    <a:pt x="0" y="4999"/>
                  </a:moveTo>
                  <a:lnTo>
                    <a:pt x="10000" y="4999"/>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93077" tIns="-11454" rIns="293076" bIns="-11453" numCol="1" spcCol="1270" anchor="ctr" anchorCtr="0">
              <a:noAutofit/>
            </a:bodyPr>
            <a:lstStyle/>
            <a:p>
              <a:pPr lvl="0" algn="ctr" defTabSz="222250">
                <a:lnSpc>
                  <a:spcPct val="90000"/>
                </a:lnSpc>
                <a:spcBef>
                  <a:spcPct val="0"/>
                </a:spcBef>
                <a:spcAft>
                  <a:spcPct val="35000"/>
                </a:spcAft>
              </a:pPr>
              <a:endParaRPr lang="en-US" sz="500" kern="1200"/>
            </a:p>
          </p:txBody>
        </p:sp>
        <p:sp>
          <p:nvSpPr>
            <p:cNvPr id="31" name="Freeform 30"/>
            <p:cNvSpPr/>
            <p:nvPr/>
          </p:nvSpPr>
          <p:spPr>
            <a:xfrm>
              <a:off x="3229847" y="2708780"/>
              <a:ext cx="793687" cy="246144"/>
            </a:xfrm>
            <a:custGeom>
              <a:avLst/>
              <a:gdLst>
                <a:gd name="connsiteX0" fmla="*/ 0 w 793687"/>
                <a:gd name="connsiteY0" fmla="*/ 24614 h 246144"/>
                <a:gd name="connsiteX1" fmla="*/ 24614 w 793687"/>
                <a:gd name="connsiteY1" fmla="*/ 0 h 246144"/>
                <a:gd name="connsiteX2" fmla="*/ 769073 w 793687"/>
                <a:gd name="connsiteY2" fmla="*/ 0 h 246144"/>
                <a:gd name="connsiteX3" fmla="*/ 793687 w 793687"/>
                <a:gd name="connsiteY3" fmla="*/ 24614 h 246144"/>
                <a:gd name="connsiteX4" fmla="*/ 793687 w 793687"/>
                <a:gd name="connsiteY4" fmla="*/ 221530 h 246144"/>
                <a:gd name="connsiteX5" fmla="*/ 769073 w 793687"/>
                <a:gd name="connsiteY5" fmla="*/ 246144 h 246144"/>
                <a:gd name="connsiteX6" fmla="*/ 24614 w 793687"/>
                <a:gd name="connsiteY6" fmla="*/ 246144 h 246144"/>
                <a:gd name="connsiteX7" fmla="*/ 0 w 793687"/>
                <a:gd name="connsiteY7" fmla="*/ 221530 h 246144"/>
                <a:gd name="connsiteX8" fmla="*/ 0 w 793687"/>
                <a:gd name="connsiteY8" fmla="*/ 24614 h 24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3687" h="246144">
                  <a:moveTo>
                    <a:pt x="0" y="24614"/>
                  </a:moveTo>
                  <a:cubicBezTo>
                    <a:pt x="0" y="11020"/>
                    <a:pt x="11020" y="0"/>
                    <a:pt x="24614" y="0"/>
                  </a:cubicBezTo>
                  <a:lnTo>
                    <a:pt x="769073" y="0"/>
                  </a:lnTo>
                  <a:cubicBezTo>
                    <a:pt x="782667" y="0"/>
                    <a:pt x="793687" y="11020"/>
                    <a:pt x="793687" y="24614"/>
                  </a:cubicBezTo>
                  <a:lnTo>
                    <a:pt x="793687" y="221530"/>
                  </a:lnTo>
                  <a:cubicBezTo>
                    <a:pt x="793687" y="235124"/>
                    <a:pt x="782667" y="246144"/>
                    <a:pt x="769073" y="246144"/>
                  </a:cubicBezTo>
                  <a:lnTo>
                    <a:pt x="24614" y="246144"/>
                  </a:lnTo>
                  <a:cubicBezTo>
                    <a:pt x="11020" y="246144"/>
                    <a:pt x="0" y="235124"/>
                    <a:pt x="0" y="221530"/>
                  </a:cubicBezTo>
                  <a:lnTo>
                    <a:pt x="0" y="24614"/>
                  </a:lnTo>
                  <a:close/>
                </a:path>
              </a:pathLst>
            </a:custGeom>
            <a:solidFill>
              <a:srgbClr val="FFFF00"/>
            </a:solidFill>
            <a:ln w="12700">
              <a:solidFill>
                <a:srgbClr val="FA4F1A"/>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019" tIns="11019" rIns="11019" bIns="11019" numCol="1" spcCol="1270" anchor="ctr" anchorCtr="0">
              <a:noAutofit/>
            </a:bodyPr>
            <a:lstStyle/>
            <a:p>
              <a:pPr lvl="0" algn="ctr" defTabSz="266700">
                <a:lnSpc>
                  <a:spcPct val="90000"/>
                </a:lnSpc>
                <a:spcBef>
                  <a:spcPct val="0"/>
                </a:spcBef>
                <a:spcAft>
                  <a:spcPct val="35000"/>
                </a:spcAft>
              </a:pPr>
              <a:r>
                <a:rPr lang="fa-IR" sz="600" kern="1200" dirty="0" smtClean="0">
                  <a:solidFill>
                    <a:schemeClr val="tx1">
                      <a:lumMod val="95000"/>
                      <a:lumOff val="5000"/>
                    </a:schemeClr>
                  </a:solidFill>
                  <a:cs typeface="B Titr" pitchFamily="2" charset="-78"/>
                </a:rPr>
                <a:t>تقویت حس تعلق دانش آموزان به کلاس</a:t>
              </a:r>
              <a:endParaRPr lang="en-US" sz="600" kern="1200" dirty="0">
                <a:solidFill>
                  <a:schemeClr val="tx1">
                    <a:lumMod val="95000"/>
                    <a:lumOff val="5000"/>
                  </a:schemeClr>
                </a:solidFill>
                <a:cs typeface="B Titr" pitchFamily="2" charset="-78"/>
              </a:endParaRPr>
            </a:p>
          </p:txBody>
        </p:sp>
        <p:sp>
          <p:nvSpPr>
            <p:cNvPr id="32" name="Freeform 31"/>
            <p:cNvSpPr/>
            <p:nvPr/>
          </p:nvSpPr>
          <p:spPr>
            <a:xfrm rot="401626">
              <a:off x="1251545" y="3832374"/>
              <a:ext cx="2890084" cy="6607"/>
            </a:xfrm>
            <a:custGeom>
              <a:avLst/>
              <a:gdLst>
                <a:gd name="connsiteX0" fmla="*/ 0 w 10000"/>
                <a:gd name="connsiteY0" fmla="*/ 4999 h 10000"/>
                <a:gd name="connsiteX1" fmla="*/ 10000 w 10000"/>
                <a:gd name="connsiteY1" fmla="*/ 4999 h 10000"/>
              </a:gdLst>
              <a:ahLst/>
              <a:cxnLst>
                <a:cxn ang="0">
                  <a:pos x="connsiteX0" y="connsiteY0"/>
                </a:cxn>
                <a:cxn ang="0">
                  <a:pos x="connsiteX1" y="connsiteY1"/>
                </a:cxn>
              </a:cxnLst>
              <a:rect l="l" t="t" r="r" b="b"/>
              <a:pathLst>
                <a:path w="10000" h="10000">
                  <a:moveTo>
                    <a:pt x="0" y="4999"/>
                  </a:moveTo>
                  <a:lnTo>
                    <a:pt x="10000" y="499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385490" tIns="-68949" rIns="1385489" bIns="-68949" numCol="1" spcCol="1270" anchor="ctr" anchorCtr="0">
              <a:noAutofit/>
            </a:bodyPr>
            <a:lstStyle/>
            <a:p>
              <a:pPr lvl="0" algn="ctr" defTabSz="444500">
                <a:lnSpc>
                  <a:spcPct val="90000"/>
                </a:lnSpc>
                <a:spcBef>
                  <a:spcPct val="0"/>
                </a:spcBef>
                <a:spcAft>
                  <a:spcPct val="35000"/>
                </a:spcAft>
              </a:pPr>
              <a:endParaRPr lang="en-US" sz="1000" kern="1200"/>
            </a:p>
          </p:txBody>
        </p:sp>
        <p:sp>
          <p:nvSpPr>
            <p:cNvPr id="33" name="Freeform 32"/>
            <p:cNvSpPr/>
            <p:nvPr/>
          </p:nvSpPr>
          <p:spPr>
            <a:xfrm>
              <a:off x="4131779" y="3554806"/>
              <a:ext cx="844063" cy="898618"/>
            </a:xfrm>
            <a:custGeom>
              <a:avLst/>
              <a:gdLst>
                <a:gd name="connsiteX0" fmla="*/ 0 w 844063"/>
                <a:gd name="connsiteY0" fmla="*/ 84406 h 898618"/>
                <a:gd name="connsiteX1" fmla="*/ 84406 w 844063"/>
                <a:gd name="connsiteY1" fmla="*/ 0 h 898618"/>
                <a:gd name="connsiteX2" fmla="*/ 759657 w 844063"/>
                <a:gd name="connsiteY2" fmla="*/ 0 h 898618"/>
                <a:gd name="connsiteX3" fmla="*/ 844063 w 844063"/>
                <a:gd name="connsiteY3" fmla="*/ 84406 h 898618"/>
                <a:gd name="connsiteX4" fmla="*/ 844063 w 844063"/>
                <a:gd name="connsiteY4" fmla="*/ 814212 h 898618"/>
                <a:gd name="connsiteX5" fmla="*/ 759657 w 844063"/>
                <a:gd name="connsiteY5" fmla="*/ 898618 h 898618"/>
                <a:gd name="connsiteX6" fmla="*/ 84406 w 844063"/>
                <a:gd name="connsiteY6" fmla="*/ 898618 h 898618"/>
                <a:gd name="connsiteX7" fmla="*/ 0 w 844063"/>
                <a:gd name="connsiteY7" fmla="*/ 814212 h 898618"/>
                <a:gd name="connsiteX8" fmla="*/ 0 w 844063"/>
                <a:gd name="connsiteY8" fmla="*/ 84406 h 898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4063" h="898618">
                  <a:moveTo>
                    <a:pt x="0" y="84406"/>
                  </a:moveTo>
                  <a:cubicBezTo>
                    <a:pt x="0" y="37790"/>
                    <a:pt x="37790" y="0"/>
                    <a:pt x="84406" y="0"/>
                  </a:cubicBezTo>
                  <a:lnTo>
                    <a:pt x="759657" y="0"/>
                  </a:lnTo>
                  <a:cubicBezTo>
                    <a:pt x="806273" y="0"/>
                    <a:pt x="844063" y="37790"/>
                    <a:pt x="844063" y="84406"/>
                  </a:cubicBezTo>
                  <a:lnTo>
                    <a:pt x="844063" y="814212"/>
                  </a:lnTo>
                  <a:cubicBezTo>
                    <a:pt x="844063" y="860828"/>
                    <a:pt x="806273" y="898618"/>
                    <a:pt x="759657" y="898618"/>
                  </a:cubicBezTo>
                  <a:lnTo>
                    <a:pt x="84406" y="898618"/>
                  </a:lnTo>
                  <a:cubicBezTo>
                    <a:pt x="37790" y="898618"/>
                    <a:pt x="0" y="860828"/>
                    <a:pt x="0" y="814212"/>
                  </a:cubicBezTo>
                  <a:lnTo>
                    <a:pt x="0" y="84406"/>
                  </a:lnTo>
                  <a:close/>
                </a:path>
              </a:pathLst>
            </a:cu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2342" tIns="32342" rIns="32342" bIns="32342" numCol="1" spcCol="1270" anchor="ctr" anchorCtr="0">
              <a:noAutofit/>
            </a:bodyPr>
            <a:lstStyle/>
            <a:p>
              <a:pPr lvl="0" algn="ctr" defTabSz="533400">
                <a:lnSpc>
                  <a:spcPct val="90000"/>
                </a:lnSpc>
                <a:spcBef>
                  <a:spcPct val="0"/>
                </a:spcBef>
                <a:spcAft>
                  <a:spcPct val="35000"/>
                </a:spcAft>
              </a:pPr>
              <a:r>
                <a:rPr lang="fa-IR" sz="1200" kern="1200" dirty="0" smtClean="0">
                  <a:solidFill>
                    <a:schemeClr val="tx1">
                      <a:lumMod val="95000"/>
                      <a:lumOff val="5000"/>
                    </a:schemeClr>
                  </a:solidFill>
                  <a:cs typeface="B Titr" pitchFamily="2" charset="-78"/>
                </a:rPr>
                <a:t>تامین نیاز به قدرت</a:t>
              </a:r>
              <a:endParaRPr lang="en-US" sz="1200" kern="1200" dirty="0">
                <a:solidFill>
                  <a:schemeClr val="tx1">
                    <a:lumMod val="95000"/>
                    <a:lumOff val="5000"/>
                  </a:schemeClr>
                </a:solidFill>
                <a:cs typeface="B Titr" pitchFamily="2" charset="-78"/>
              </a:endParaRPr>
            </a:p>
          </p:txBody>
        </p:sp>
        <p:sp>
          <p:nvSpPr>
            <p:cNvPr id="34" name="Freeform 33"/>
            <p:cNvSpPr/>
            <p:nvPr/>
          </p:nvSpPr>
          <p:spPr>
            <a:xfrm rot="20152400">
              <a:off x="4842706" y="3377841"/>
              <a:ext cx="3048137" cy="6607"/>
            </a:xfrm>
            <a:custGeom>
              <a:avLst/>
              <a:gdLst>
                <a:gd name="connsiteX0" fmla="*/ 0 w 10000"/>
                <a:gd name="connsiteY0" fmla="*/ 4999 h 10000"/>
                <a:gd name="connsiteX1" fmla="*/ 10000 w 10000"/>
                <a:gd name="connsiteY1" fmla="*/ 4999 h 10000"/>
              </a:gdLst>
              <a:ahLst/>
              <a:cxnLst>
                <a:cxn ang="0">
                  <a:pos x="connsiteX0" y="connsiteY0"/>
                </a:cxn>
                <a:cxn ang="0">
                  <a:pos x="connsiteX1" y="connsiteY1"/>
                </a:cxn>
              </a:cxnLst>
              <a:rect l="l" t="t" r="r" b="b"/>
              <a:pathLst>
                <a:path w="10000" h="10000">
                  <a:moveTo>
                    <a:pt x="0" y="4999"/>
                  </a:moveTo>
                  <a:lnTo>
                    <a:pt x="10000" y="4999"/>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460564" tIns="-72900" rIns="1460566" bIns="-72899" numCol="1" spcCol="1270" anchor="ctr" anchorCtr="0">
              <a:noAutofit/>
            </a:bodyPr>
            <a:lstStyle/>
            <a:p>
              <a:pPr lvl="0" algn="ctr" defTabSz="444500">
                <a:lnSpc>
                  <a:spcPct val="90000"/>
                </a:lnSpc>
                <a:spcBef>
                  <a:spcPct val="0"/>
                </a:spcBef>
                <a:spcAft>
                  <a:spcPct val="35000"/>
                </a:spcAft>
              </a:pPr>
              <a:endParaRPr lang="en-US" sz="1000" kern="1200"/>
            </a:p>
          </p:txBody>
        </p:sp>
        <p:sp>
          <p:nvSpPr>
            <p:cNvPr id="35" name="Freeform 34"/>
            <p:cNvSpPr/>
            <p:nvPr/>
          </p:nvSpPr>
          <p:spPr>
            <a:xfrm>
              <a:off x="7757707" y="2635101"/>
              <a:ext cx="1050849" cy="246144"/>
            </a:xfrm>
            <a:custGeom>
              <a:avLst/>
              <a:gdLst>
                <a:gd name="connsiteX0" fmla="*/ 0 w 1050849"/>
                <a:gd name="connsiteY0" fmla="*/ 24614 h 246144"/>
                <a:gd name="connsiteX1" fmla="*/ 24614 w 1050849"/>
                <a:gd name="connsiteY1" fmla="*/ 0 h 246144"/>
                <a:gd name="connsiteX2" fmla="*/ 1026235 w 1050849"/>
                <a:gd name="connsiteY2" fmla="*/ 0 h 246144"/>
                <a:gd name="connsiteX3" fmla="*/ 1050849 w 1050849"/>
                <a:gd name="connsiteY3" fmla="*/ 24614 h 246144"/>
                <a:gd name="connsiteX4" fmla="*/ 1050849 w 1050849"/>
                <a:gd name="connsiteY4" fmla="*/ 221530 h 246144"/>
                <a:gd name="connsiteX5" fmla="*/ 1026235 w 1050849"/>
                <a:gd name="connsiteY5" fmla="*/ 246144 h 246144"/>
                <a:gd name="connsiteX6" fmla="*/ 24614 w 1050849"/>
                <a:gd name="connsiteY6" fmla="*/ 246144 h 246144"/>
                <a:gd name="connsiteX7" fmla="*/ 0 w 1050849"/>
                <a:gd name="connsiteY7" fmla="*/ 221530 h 246144"/>
                <a:gd name="connsiteX8" fmla="*/ 0 w 1050849"/>
                <a:gd name="connsiteY8" fmla="*/ 24614 h 24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0849" h="246144">
                  <a:moveTo>
                    <a:pt x="0" y="24614"/>
                  </a:moveTo>
                  <a:cubicBezTo>
                    <a:pt x="0" y="11020"/>
                    <a:pt x="11020" y="0"/>
                    <a:pt x="24614" y="0"/>
                  </a:cubicBezTo>
                  <a:lnTo>
                    <a:pt x="1026235" y="0"/>
                  </a:lnTo>
                  <a:cubicBezTo>
                    <a:pt x="1039829" y="0"/>
                    <a:pt x="1050849" y="11020"/>
                    <a:pt x="1050849" y="24614"/>
                  </a:cubicBezTo>
                  <a:lnTo>
                    <a:pt x="1050849" y="221530"/>
                  </a:lnTo>
                  <a:cubicBezTo>
                    <a:pt x="1050849" y="235124"/>
                    <a:pt x="1039829" y="246144"/>
                    <a:pt x="1026235" y="246144"/>
                  </a:cubicBezTo>
                  <a:lnTo>
                    <a:pt x="24614" y="246144"/>
                  </a:lnTo>
                  <a:cubicBezTo>
                    <a:pt x="11020" y="246144"/>
                    <a:pt x="0" y="235124"/>
                    <a:pt x="0" y="221530"/>
                  </a:cubicBezTo>
                  <a:lnTo>
                    <a:pt x="0" y="24614"/>
                  </a:lnTo>
                  <a:close/>
                </a:path>
              </a:pathLst>
            </a:custGeom>
            <a:solidFill>
              <a:srgbClr val="FFFF00"/>
            </a:solidFill>
            <a:ln w="12700">
              <a:solidFill>
                <a:srgbClr val="FA4F1A"/>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019" tIns="11019" rIns="11019" bIns="11019" numCol="1" spcCol="1270" anchor="ctr" anchorCtr="0">
              <a:noAutofit/>
            </a:bodyPr>
            <a:lstStyle/>
            <a:p>
              <a:pPr lvl="0" algn="ctr" defTabSz="266700">
                <a:lnSpc>
                  <a:spcPct val="90000"/>
                </a:lnSpc>
                <a:spcBef>
                  <a:spcPct val="0"/>
                </a:spcBef>
                <a:spcAft>
                  <a:spcPct val="35000"/>
                </a:spcAft>
              </a:pPr>
              <a:r>
                <a:rPr lang="fa-IR" sz="600" kern="1200" dirty="0" smtClean="0">
                  <a:solidFill>
                    <a:schemeClr val="tx1">
                      <a:lumMod val="95000"/>
                      <a:lumOff val="5000"/>
                    </a:schemeClr>
                  </a:solidFill>
                  <a:cs typeface="B Titr" pitchFamily="2" charset="-78"/>
                </a:rPr>
                <a:t>دادن فرصت اظهار نظر و مشارکت در تصمیم گیری ها</a:t>
              </a:r>
              <a:endParaRPr lang="en-US" sz="600" kern="1200" dirty="0">
                <a:solidFill>
                  <a:schemeClr val="tx1">
                    <a:lumMod val="95000"/>
                    <a:lumOff val="5000"/>
                  </a:schemeClr>
                </a:solidFill>
                <a:cs typeface="B Titr" pitchFamily="2" charset="-78"/>
              </a:endParaRPr>
            </a:p>
          </p:txBody>
        </p:sp>
        <p:sp>
          <p:nvSpPr>
            <p:cNvPr id="36" name="Freeform 35"/>
            <p:cNvSpPr/>
            <p:nvPr/>
          </p:nvSpPr>
          <p:spPr>
            <a:xfrm rot="20557048">
              <a:off x="4908769" y="3562036"/>
              <a:ext cx="2937416" cy="6607"/>
            </a:xfrm>
            <a:custGeom>
              <a:avLst/>
              <a:gdLst>
                <a:gd name="connsiteX0" fmla="*/ 0 w 10000"/>
                <a:gd name="connsiteY0" fmla="*/ 4999 h 10000"/>
                <a:gd name="connsiteX1" fmla="*/ 10000 w 10000"/>
                <a:gd name="connsiteY1" fmla="*/ 4999 h 10000"/>
              </a:gdLst>
              <a:ahLst/>
              <a:cxnLst>
                <a:cxn ang="0">
                  <a:pos x="connsiteX0" y="connsiteY0"/>
                </a:cxn>
                <a:cxn ang="0">
                  <a:pos x="connsiteX1" y="connsiteY1"/>
                </a:cxn>
              </a:cxnLst>
              <a:rect l="l" t="t" r="r" b="b"/>
              <a:pathLst>
                <a:path w="10000" h="10000">
                  <a:moveTo>
                    <a:pt x="0" y="4999"/>
                  </a:moveTo>
                  <a:lnTo>
                    <a:pt x="10000" y="4999"/>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407973" tIns="-70132" rIns="1407972" bIns="-70132" numCol="1" spcCol="1270" anchor="ctr" anchorCtr="0">
              <a:noAutofit/>
            </a:bodyPr>
            <a:lstStyle/>
            <a:p>
              <a:pPr lvl="0" algn="ctr" defTabSz="444500">
                <a:lnSpc>
                  <a:spcPct val="90000"/>
                </a:lnSpc>
                <a:spcBef>
                  <a:spcPct val="0"/>
                </a:spcBef>
                <a:spcAft>
                  <a:spcPct val="35000"/>
                </a:spcAft>
              </a:pPr>
              <a:endParaRPr lang="en-US" sz="1000" kern="1200"/>
            </a:p>
          </p:txBody>
        </p:sp>
        <p:sp>
          <p:nvSpPr>
            <p:cNvPr id="37" name="Freeform 36"/>
            <p:cNvSpPr/>
            <p:nvPr/>
          </p:nvSpPr>
          <p:spPr>
            <a:xfrm>
              <a:off x="7779112" y="3003491"/>
              <a:ext cx="1050849" cy="246144"/>
            </a:xfrm>
            <a:custGeom>
              <a:avLst/>
              <a:gdLst>
                <a:gd name="connsiteX0" fmla="*/ 0 w 1050849"/>
                <a:gd name="connsiteY0" fmla="*/ 24614 h 246144"/>
                <a:gd name="connsiteX1" fmla="*/ 24614 w 1050849"/>
                <a:gd name="connsiteY1" fmla="*/ 0 h 246144"/>
                <a:gd name="connsiteX2" fmla="*/ 1026235 w 1050849"/>
                <a:gd name="connsiteY2" fmla="*/ 0 h 246144"/>
                <a:gd name="connsiteX3" fmla="*/ 1050849 w 1050849"/>
                <a:gd name="connsiteY3" fmla="*/ 24614 h 246144"/>
                <a:gd name="connsiteX4" fmla="*/ 1050849 w 1050849"/>
                <a:gd name="connsiteY4" fmla="*/ 221530 h 246144"/>
                <a:gd name="connsiteX5" fmla="*/ 1026235 w 1050849"/>
                <a:gd name="connsiteY5" fmla="*/ 246144 h 246144"/>
                <a:gd name="connsiteX6" fmla="*/ 24614 w 1050849"/>
                <a:gd name="connsiteY6" fmla="*/ 246144 h 246144"/>
                <a:gd name="connsiteX7" fmla="*/ 0 w 1050849"/>
                <a:gd name="connsiteY7" fmla="*/ 221530 h 246144"/>
                <a:gd name="connsiteX8" fmla="*/ 0 w 1050849"/>
                <a:gd name="connsiteY8" fmla="*/ 24614 h 24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0849" h="246144">
                  <a:moveTo>
                    <a:pt x="0" y="24614"/>
                  </a:moveTo>
                  <a:cubicBezTo>
                    <a:pt x="0" y="11020"/>
                    <a:pt x="11020" y="0"/>
                    <a:pt x="24614" y="0"/>
                  </a:cubicBezTo>
                  <a:lnTo>
                    <a:pt x="1026235" y="0"/>
                  </a:lnTo>
                  <a:cubicBezTo>
                    <a:pt x="1039829" y="0"/>
                    <a:pt x="1050849" y="11020"/>
                    <a:pt x="1050849" y="24614"/>
                  </a:cubicBezTo>
                  <a:lnTo>
                    <a:pt x="1050849" y="221530"/>
                  </a:lnTo>
                  <a:cubicBezTo>
                    <a:pt x="1050849" y="235124"/>
                    <a:pt x="1039829" y="246144"/>
                    <a:pt x="1026235" y="246144"/>
                  </a:cubicBezTo>
                  <a:lnTo>
                    <a:pt x="24614" y="246144"/>
                  </a:lnTo>
                  <a:cubicBezTo>
                    <a:pt x="11020" y="246144"/>
                    <a:pt x="0" y="235124"/>
                    <a:pt x="0" y="221530"/>
                  </a:cubicBezTo>
                  <a:lnTo>
                    <a:pt x="0" y="24614"/>
                  </a:lnTo>
                  <a:close/>
                </a:path>
              </a:pathLst>
            </a:custGeom>
            <a:solidFill>
              <a:srgbClr val="FFFF00"/>
            </a:solidFill>
            <a:ln w="12700">
              <a:solidFill>
                <a:srgbClr val="FA4F1A"/>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019" tIns="11019" rIns="11019" bIns="11019" numCol="1" spcCol="1270" anchor="ctr" anchorCtr="0">
              <a:noAutofit/>
            </a:bodyPr>
            <a:lstStyle/>
            <a:p>
              <a:pPr lvl="0" algn="ctr" defTabSz="266700">
                <a:lnSpc>
                  <a:spcPct val="90000"/>
                </a:lnSpc>
                <a:spcBef>
                  <a:spcPct val="0"/>
                </a:spcBef>
                <a:spcAft>
                  <a:spcPct val="35000"/>
                </a:spcAft>
              </a:pPr>
              <a:r>
                <a:rPr lang="fa-IR" sz="600" kern="1200" dirty="0" smtClean="0">
                  <a:solidFill>
                    <a:schemeClr val="tx1">
                      <a:lumMod val="95000"/>
                      <a:lumOff val="5000"/>
                    </a:schemeClr>
                  </a:solidFill>
                  <a:cs typeface="B Titr" pitchFamily="2" charset="-78"/>
                </a:rPr>
                <a:t>تایید و تحسین عملکرد مثبت دانش آموزان</a:t>
              </a:r>
              <a:endParaRPr lang="en-US" sz="600" kern="1200" dirty="0">
                <a:solidFill>
                  <a:schemeClr val="tx1">
                    <a:lumMod val="95000"/>
                    <a:lumOff val="5000"/>
                  </a:schemeClr>
                </a:solidFill>
                <a:cs typeface="B Titr" pitchFamily="2" charset="-78"/>
              </a:endParaRPr>
            </a:p>
          </p:txBody>
        </p:sp>
        <p:sp>
          <p:nvSpPr>
            <p:cNvPr id="38" name="Freeform 37"/>
            <p:cNvSpPr/>
            <p:nvPr/>
          </p:nvSpPr>
          <p:spPr>
            <a:xfrm rot="20949374">
              <a:off x="4950554" y="3734376"/>
              <a:ext cx="2832440" cy="6607"/>
            </a:xfrm>
            <a:custGeom>
              <a:avLst/>
              <a:gdLst>
                <a:gd name="connsiteX0" fmla="*/ 0 w 10000"/>
                <a:gd name="connsiteY0" fmla="*/ 4999 h 10000"/>
                <a:gd name="connsiteX1" fmla="*/ 10000 w 10000"/>
                <a:gd name="connsiteY1" fmla="*/ 4999 h 10000"/>
              </a:gdLst>
              <a:ahLst/>
              <a:cxnLst>
                <a:cxn ang="0">
                  <a:pos x="connsiteX0" y="connsiteY0"/>
                </a:cxn>
                <a:cxn ang="0">
                  <a:pos x="connsiteX1" y="connsiteY1"/>
                </a:cxn>
              </a:cxnLst>
              <a:rect l="l" t="t" r="r" b="b"/>
              <a:pathLst>
                <a:path w="10000" h="10000">
                  <a:moveTo>
                    <a:pt x="0" y="4999"/>
                  </a:moveTo>
                  <a:lnTo>
                    <a:pt x="10000" y="4999"/>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358109" tIns="-67507" rIns="1358108" bIns="-67509" numCol="1" spcCol="1270" anchor="ctr" anchorCtr="0">
              <a:noAutofit/>
            </a:bodyPr>
            <a:lstStyle/>
            <a:p>
              <a:pPr lvl="0" algn="ctr" defTabSz="444500">
                <a:lnSpc>
                  <a:spcPct val="90000"/>
                </a:lnSpc>
                <a:spcBef>
                  <a:spcPct val="0"/>
                </a:spcBef>
                <a:spcAft>
                  <a:spcPct val="35000"/>
                </a:spcAft>
              </a:pPr>
              <a:endParaRPr lang="en-US" sz="1000" kern="1200"/>
            </a:p>
          </p:txBody>
        </p:sp>
        <p:sp>
          <p:nvSpPr>
            <p:cNvPr id="39" name="Freeform 38"/>
            <p:cNvSpPr/>
            <p:nvPr/>
          </p:nvSpPr>
          <p:spPr>
            <a:xfrm>
              <a:off x="7757707" y="3348172"/>
              <a:ext cx="1050849" cy="246144"/>
            </a:xfrm>
            <a:custGeom>
              <a:avLst/>
              <a:gdLst>
                <a:gd name="connsiteX0" fmla="*/ 0 w 1050849"/>
                <a:gd name="connsiteY0" fmla="*/ 24614 h 246144"/>
                <a:gd name="connsiteX1" fmla="*/ 24614 w 1050849"/>
                <a:gd name="connsiteY1" fmla="*/ 0 h 246144"/>
                <a:gd name="connsiteX2" fmla="*/ 1026235 w 1050849"/>
                <a:gd name="connsiteY2" fmla="*/ 0 h 246144"/>
                <a:gd name="connsiteX3" fmla="*/ 1050849 w 1050849"/>
                <a:gd name="connsiteY3" fmla="*/ 24614 h 246144"/>
                <a:gd name="connsiteX4" fmla="*/ 1050849 w 1050849"/>
                <a:gd name="connsiteY4" fmla="*/ 221530 h 246144"/>
                <a:gd name="connsiteX5" fmla="*/ 1026235 w 1050849"/>
                <a:gd name="connsiteY5" fmla="*/ 246144 h 246144"/>
                <a:gd name="connsiteX6" fmla="*/ 24614 w 1050849"/>
                <a:gd name="connsiteY6" fmla="*/ 246144 h 246144"/>
                <a:gd name="connsiteX7" fmla="*/ 0 w 1050849"/>
                <a:gd name="connsiteY7" fmla="*/ 221530 h 246144"/>
                <a:gd name="connsiteX8" fmla="*/ 0 w 1050849"/>
                <a:gd name="connsiteY8" fmla="*/ 24614 h 24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0849" h="246144">
                  <a:moveTo>
                    <a:pt x="0" y="24614"/>
                  </a:moveTo>
                  <a:cubicBezTo>
                    <a:pt x="0" y="11020"/>
                    <a:pt x="11020" y="0"/>
                    <a:pt x="24614" y="0"/>
                  </a:cubicBezTo>
                  <a:lnTo>
                    <a:pt x="1026235" y="0"/>
                  </a:lnTo>
                  <a:cubicBezTo>
                    <a:pt x="1039829" y="0"/>
                    <a:pt x="1050849" y="11020"/>
                    <a:pt x="1050849" y="24614"/>
                  </a:cubicBezTo>
                  <a:lnTo>
                    <a:pt x="1050849" y="221530"/>
                  </a:lnTo>
                  <a:cubicBezTo>
                    <a:pt x="1050849" y="235124"/>
                    <a:pt x="1039829" y="246144"/>
                    <a:pt x="1026235" y="246144"/>
                  </a:cubicBezTo>
                  <a:lnTo>
                    <a:pt x="24614" y="246144"/>
                  </a:lnTo>
                  <a:cubicBezTo>
                    <a:pt x="11020" y="246144"/>
                    <a:pt x="0" y="235124"/>
                    <a:pt x="0" y="221530"/>
                  </a:cubicBezTo>
                  <a:lnTo>
                    <a:pt x="0" y="24614"/>
                  </a:lnTo>
                  <a:close/>
                </a:path>
              </a:pathLst>
            </a:custGeom>
            <a:solidFill>
              <a:srgbClr val="FFFF00"/>
            </a:solidFill>
            <a:ln w="12700">
              <a:solidFill>
                <a:srgbClr val="FA4F1A"/>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019" tIns="11019" rIns="11019" bIns="11019" numCol="1" spcCol="1270" anchor="ctr" anchorCtr="0">
              <a:noAutofit/>
            </a:bodyPr>
            <a:lstStyle/>
            <a:p>
              <a:pPr lvl="0" algn="ctr" defTabSz="266700">
                <a:lnSpc>
                  <a:spcPct val="90000"/>
                </a:lnSpc>
                <a:spcBef>
                  <a:spcPct val="0"/>
                </a:spcBef>
                <a:spcAft>
                  <a:spcPct val="35000"/>
                </a:spcAft>
              </a:pPr>
              <a:r>
                <a:rPr lang="fa-IR" sz="600" kern="1200" dirty="0" smtClean="0">
                  <a:solidFill>
                    <a:schemeClr val="tx1">
                      <a:lumMod val="95000"/>
                      <a:lumOff val="5000"/>
                    </a:schemeClr>
                  </a:solidFill>
                  <a:cs typeface="B Titr" pitchFamily="2" charset="-78"/>
                </a:rPr>
                <a:t>گوش دادن به دانش آموزان</a:t>
              </a:r>
              <a:endParaRPr lang="en-US" sz="600" kern="1200" dirty="0">
                <a:solidFill>
                  <a:schemeClr val="tx1">
                    <a:lumMod val="95000"/>
                    <a:lumOff val="5000"/>
                  </a:schemeClr>
                </a:solidFill>
                <a:cs typeface="B Titr" pitchFamily="2" charset="-78"/>
              </a:endParaRPr>
            </a:p>
          </p:txBody>
        </p:sp>
        <p:sp>
          <p:nvSpPr>
            <p:cNvPr id="40" name="Freeform 39"/>
            <p:cNvSpPr/>
            <p:nvPr/>
          </p:nvSpPr>
          <p:spPr>
            <a:xfrm rot="21333582">
              <a:off x="4971655" y="3892801"/>
              <a:ext cx="2790239" cy="6607"/>
            </a:xfrm>
            <a:custGeom>
              <a:avLst/>
              <a:gdLst>
                <a:gd name="connsiteX0" fmla="*/ 0 w 10000"/>
                <a:gd name="connsiteY0" fmla="*/ 4999 h 10000"/>
                <a:gd name="connsiteX1" fmla="*/ 10000 w 10000"/>
                <a:gd name="connsiteY1" fmla="*/ 4999 h 10000"/>
              </a:gdLst>
              <a:ahLst/>
              <a:cxnLst>
                <a:cxn ang="0">
                  <a:pos x="connsiteX0" y="connsiteY0"/>
                </a:cxn>
                <a:cxn ang="0">
                  <a:pos x="connsiteX1" y="connsiteY1"/>
                </a:cxn>
              </a:cxnLst>
              <a:rect l="l" t="t" r="r" b="b"/>
              <a:pathLst>
                <a:path w="10000" h="10000">
                  <a:moveTo>
                    <a:pt x="0" y="4999"/>
                  </a:moveTo>
                  <a:lnTo>
                    <a:pt x="10000" y="4999"/>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338063" tIns="-66452" rIns="1338064" bIns="-66453" numCol="1" spcCol="1270" anchor="ctr" anchorCtr="0">
              <a:noAutofit/>
            </a:bodyPr>
            <a:lstStyle/>
            <a:p>
              <a:pPr lvl="0" algn="ctr" defTabSz="444500">
                <a:lnSpc>
                  <a:spcPct val="90000"/>
                </a:lnSpc>
                <a:spcBef>
                  <a:spcPct val="0"/>
                </a:spcBef>
                <a:spcAft>
                  <a:spcPct val="35000"/>
                </a:spcAft>
              </a:pPr>
              <a:endParaRPr lang="en-US" sz="1000" kern="1200"/>
            </a:p>
          </p:txBody>
        </p:sp>
        <p:sp>
          <p:nvSpPr>
            <p:cNvPr id="41" name="Freeform 40"/>
            <p:cNvSpPr/>
            <p:nvPr/>
          </p:nvSpPr>
          <p:spPr>
            <a:xfrm>
              <a:off x="7757707" y="3672595"/>
              <a:ext cx="1050849" cy="230999"/>
            </a:xfrm>
            <a:custGeom>
              <a:avLst/>
              <a:gdLst>
                <a:gd name="connsiteX0" fmla="*/ 0 w 1050849"/>
                <a:gd name="connsiteY0" fmla="*/ 23100 h 230999"/>
                <a:gd name="connsiteX1" fmla="*/ 23100 w 1050849"/>
                <a:gd name="connsiteY1" fmla="*/ 0 h 230999"/>
                <a:gd name="connsiteX2" fmla="*/ 1027749 w 1050849"/>
                <a:gd name="connsiteY2" fmla="*/ 0 h 230999"/>
                <a:gd name="connsiteX3" fmla="*/ 1050849 w 1050849"/>
                <a:gd name="connsiteY3" fmla="*/ 23100 h 230999"/>
                <a:gd name="connsiteX4" fmla="*/ 1050849 w 1050849"/>
                <a:gd name="connsiteY4" fmla="*/ 207899 h 230999"/>
                <a:gd name="connsiteX5" fmla="*/ 1027749 w 1050849"/>
                <a:gd name="connsiteY5" fmla="*/ 230999 h 230999"/>
                <a:gd name="connsiteX6" fmla="*/ 23100 w 1050849"/>
                <a:gd name="connsiteY6" fmla="*/ 230999 h 230999"/>
                <a:gd name="connsiteX7" fmla="*/ 0 w 1050849"/>
                <a:gd name="connsiteY7" fmla="*/ 207899 h 230999"/>
                <a:gd name="connsiteX8" fmla="*/ 0 w 1050849"/>
                <a:gd name="connsiteY8" fmla="*/ 23100 h 230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0849" h="230999">
                  <a:moveTo>
                    <a:pt x="0" y="23100"/>
                  </a:moveTo>
                  <a:cubicBezTo>
                    <a:pt x="0" y="10342"/>
                    <a:pt x="10342" y="0"/>
                    <a:pt x="23100" y="0"/>
                  </a:cubicBezTo>
                  <a:lnTo>
                    <a:pt x="1027749" y="0"/>
                  </a:lnTo>
                  <a:cubicBezTo>
                    <a:pt x="1040507" y="0"/>
                    <a:pt x="1050849" y="10342"/>
                    <a:pt x="1050849" y="23100"/>
                  </a:cubicBezTo>
                  <a:lnTo>
                    <a:pt x="1050849" y="207899"/>
                  </a:lnTo>
                  <a:cubicBezTo>
                    <a:pt x="1050849" y="220657"/>
                    <a:pt x="1040507" y="230999"/>
                    <a:pt x="1027749" y="230999"/>
                  </a:cubicBezTo>
                  <a:lnTo>
                    <a:pt x="23100" y="230999"/>
                  </a:lnTo>
                  <a:cubicBezTo>
                    <a:pt x="10342" y="230999"/>
                    <a:pt x="0" y="220657"/>
                    <a:pt x="0" y="207899"/>
                  </a:cubicBezTo>
                  <a:lnTo>
                    <a:pt x="0" y="23100"/>
                  </a:lnTo>
                  <a:close/>
                </a:path>
              </a:pathLst>
            </a:custGeom>
            <a:solidFill>
              <a:srgbClr val="FFFF00"/>
            </a:solidFill>
            <a:ln w="12700">
              <a:solidFill>
                <a:srgbClr val="FA4F1A"/>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0576" tIns="10576" rIns="10576" bIns="10576" numCol="1" spcCol="1270" anchor="ctr" anchorCtr="0">
              <a:noAutofit/>
            </a:bodyPr>
            <a:lstStyle/>
            <a:p>
              <a:pPr lvl="0" algn="ctr" defTabSz="266700">
                <a:lnSpc>
                  <a:spcPct val="90000"/>
                </a:lnSpc>
                <a:spcBef>
                  <a:spcPct val="0"/>
                </a:spcBef>
                <a:spcAft>
                  <a:spcPct val="35000"/>
                </a:spcAft>
              </a:pPr>
              <a:r>
                <a:rPr lang="fa-IR" sz="600" kern="1200" dirty="0" smtClean="0">
                  <a:solidFill>
                    <a:schemeClr val="tx1">
                      <a:lumMod val="95000"/>
                      <a:lumOff val="5000"/>
                    </a:schemeClr>
                  </a:solidFill>
                  <a:cs typeface="B Titr" pitchFamily="2" charset="-78"/>
                </a:rPr>
                <a:t>مسئولیت دادن به دانش آموزان در کلاس</a:t>
              </a:r>
              <a:endParaRPr lang="en-US" sz="600" kern="1200" dirty="0">
                <a:solidFill>
                  <a:schemeClr val="tx1">
                    <a:lumMod val="95000"/>
                    <a:lumOff val="5000"/>
                  </a:schemeClr>
                </a:solidFill>
                <a:cs typeface="B Titr" pitchFamily="2" charset="-78"/>
              </a:endParaRPr>
            </a:p>
          </p:txBody>
        </p:sp>
        <p:sp>
          <p:nvSpPr>
            <p:cNvPr id="42" name="Freeform 41"/>
            <p:cNvSpPr/>
            <p:nvPr/>
          </p:nvSpPr>
          <p:spPr>
            <a:xfrm rot="110599">
              <a:off x="4975122" y="4045576"/>
              <a:ext cx="2783304" cy="6607"/>
            </a:xfrm>
            <a:custGeom>
              <a:avLst/>
              <a:gdLst>
                <a:gd name="connsiteX0" fmla="*/ 0 w 10000"/>
                <a:gd name="connsiteY0" fmla="*/ 4999 h 10000"/>
                <a:gd name="connsiteX1" fmla="*/ 10000 w 10000"/>
                <a:gd name="connsiteY1" fmla="*/ 4999 h 10000"/>
              </a:gdLst>
              <a:ahLst/>
              <a:cxnLst>
                <a:cxn ang="0">
                  <a:pos x="connsiteX0" y="connsiteY0"/>
                </a:cxn>
                <a:cxn ang="0">
                  <a:pos x="connsiteX1" y="connsiteY1"/>
                </a:cxn>
              </a:cxnLst>
              <a:rect l="l" t="t" r="r" b="b"/>
              <a:pathLst>
                <a:path w="10000" h="10000">
                  <a:moveTo>
                    <a:pt x="0" y="4999"/>
                  </a:moveTo>
                  <a:lnTo>
                    <a:pt x="10000" y="4999"/>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334770" tIns="-66280" rIns="1334768" bIns="-66279" numCol="1" spcCol="1270" anchor="ctr" anchorCtr="0">
              <a:noAutofit/>
            </a:bodyPr>
            <a:lstStyle/>
            <a:p>
              <a:pPr lvl="0" algn="ctr" defTabSz="400050">
                <a:lnSpc>
                  <a:spcPct val="90000"/>
                </a:lnSpc>
                <a:spcBef>
                  <a:spcPct val="0"/>
                </a:spcBef>
                <a:spcAft>
                  <a:spcPct val="35000"/>
                </a:spcAft>
              </a:pPr>
              <a:endParaRPr lang="en-US" sz="900" kern="1200"/>
            </a:p>
          </p:txBody>
        </p:sp>
        <p:sp>
          <p:nvSpPr>
            <p:cNvPr id="43" name="Freeform 42"/>
            <p:cNvSpPr/>
            <p:nvPr/>
          </p:nvSpPr>
          <p:spPr>
            <a:xfrm>
              <a:off x="7757707" y="3970572"/>
              <a:ext cx="1050849" cy="246144"/>
            </a:xfrm>
            <a:custGeom>
              <a:avLst/>
              <a:gdLst>
                <a:gd name="connsiteX0" fmla="*/ 0 w 1050849"/>
                <a:gd name="connsiteY0" fmla="*/ 24614 h 246144"/>
                <a:gd name="connsiteX1" fmla="*/ 24614 w 1050849"/>
                <a:gd name="connsiteY1" fmla="*/ 0 h 246144"/>
                <a:gd name="connsiteX2" fmla="*/ 1026235 w 1050849"/>
                <a:gd name="connsiteY2" fmla="*/ 0 h 246144"/>
                <a:gd name="connsiteX3" fmla="*/ 1050849 w 1050849"/>
                <a:gd name="connsiteY3" fmla="*/ 24614 h 246144"/>
                <a:gd name="connsiteX4" fmla="*/ 1050849 w 1050849"/>
                <a:gd name="connsiteY4" fmla="*/ 221530 h 246144"/>
                <a:gd name="connsiteX5" fmla="*/ 1026235 w 1050849"/>
                <a:gd name="connsiteY5" fmla="*/ 246144 h 246144"/>
                <a:gd name="connsiteX6" fmla="*/ 24614 w 1050849"/>
                <a:gd name="connsiteY6" fmla="*/ 246144 h 246144"/>
                <a:gd name="connsiteX7" fmla="*/ 0 w 1050849"/>
                <a:gd name="connsiteY7" fmla="*/ 221530 h 246144"/>
                <a:gd name="connsiteX8" fmla="*/ 0 w 1050849"/>
                <a:gd name="connsiteY8" fmla="*/ 24614 h 24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0849" h="246144">
                  <a:moveTo>
                    <a:pt x="0" y="24614"/>
                  </a:moveTo>
                  <a:cubicBezTo>
                    <a:pt x="0" y="11020"/>
                    <a:pt x="11020" y="0"/>
                    <a:pt x="24614" y="0"/>
                  </a:cubicBezTo>
                  <a:lnTo>
                    <a:pt x="1026235" y="0"/>
                  </a:lnTo>
                  <a:cubicBezTo>
                    <a:pt x="1039829" y="0"/>
                    <a:pt x="1050849" y="11020"/>
                    <a:pt x="1050849" y="24614"/>
                  </a:cubicBezTo>
                  <a:lnTo>
                    <a:pt x="1050849" y="221530"/>
                  </a:lnTo>
                  <a:cubicBezTo>
                    <a:pt x="1050849" y="235124"/>
                    <a:pt x="1039829" y="246144"/>
                    <a:pt x="1026235" y="246144"/>
                  </a:cubicBezTo>
                  <a:lnTo>
                    <a:pt x="24614" y="246144"/>
                  </a:lnTo>
                  <a:cubicBezTo>
                    <a:pt x="11020" y="246144"/>
                    <a:pt x="0" y="235124"/>
                    <a:pt x="0" y="221530"/>
                  </a:cubicBezTo>
                  <a:lnTo>
                    <a:pt x="0" y="24614"/>
                  </a:lnTo>
                  <a:close/>
                </a:path>
              </a:pathLst>
            </a:custGeom>
            <a:solidFill>
              <a:srgbClr val="FFFF00"/>
            </a:solidFill>
            <a:ln w="12700">
              <a:solidFill>
                <a:srgbClr val="FA4F1A"/>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019" tIns="11019" rIns="11019" bIns="11019" numCol="1" spcCol="1270" anchor="ctr" anchorCtr="0">
              <a:noAutofit/>
            </a:bodyPr>
            <a:lstStyle/>
            <a:p>
              <a:pPr lvl="0" algn="ctr" defTabSz="266700">
                <a:lnSpc>
                  <a:spcPct val="90000"/>
                </a:lnSpc>
                <a:spcBef>
                  <a:spcPct val="0"/>
                </a:spcBef>
                <a:spcAft>
                  <a:spcPct val="35000"/>
                </a:spcAft>
              </a:pPr>
              <a:r>
                <a:rPr lang="fa-IR" sz="600" kern="1200" dirty="0" smtClean="0">
                  <a:solidFill>
                    <a:schemeClr val="tx1">
                      <a:lumMod val="95000"/>
                      <a:lumOff val="5000"/>
                    </a:schemeClr>
                  </a:solidFill>
                  <a:cs typeface="B Titr" pitchFamily="2" charset="-78"/>
                </a:rPr>
                <a:t>استفاده از روش های متنوع برای تقویت یادگیری</a:t>
              </a:r>
              <a:endParaRPr lang="en-US" sz="600" kern="1200" dirty="0">
                <a:solidFill>
                  <a:schemeClr val="tx1">
                    <a:lumMod val="95000"/>
                    <a:lumOff val="5000"/>
                  </a:schemeClr>
                </a:solidFill>
                <a:cs typeface="B Titr" pitchFamily="2" charset="-78"/>
              </a:endParaRPr>
            </a:p>
          </p:txBody>
        </p:sp>
        <p:sp>
          <p:nvSpPr>
            <p:cNvPr id="44" name="Freeform 43"/>
            <p:cNvSpPr/>
            <p:nvPr/>
          </p:nvSpPr>
          <p:spPr>
            <a:xfrm rot="1645011">
              <a:off x="996724" y="4748972"/>
              <a:ext cx="4712824" cy="6607"/>
            </a:xfrm>
            <a:custGeom>
              <a:avLst/>
              <a:gdLst>
                <a:gd name="connsiteX0" fmla="*/ 0 w 10000"/>
                <a:gd name="connsiteY0" fmla="*/ 4999 h 10000"/>
                <a:gd name="connsiteX1" fmla="*/ 10000 w 10000"/>
                <a:gd name="connsiteY1" fmla="*/ 4999 h 10000"/>
              </a:gdLst>
              <a:ahLst/>
              <a:cxnLst>
                <a:cxn ang="0">
                  <a:pos x="connsiteX0" y="connsiteY0"/>
                </a:cxn>
                <a:cxn ang="0">
                  <a:pos x="connsiteX1" y="connsiteY1"/>
                </a:cxn>
              </a:cxnLst>
              <a:rect l="l" t="t" r="r" b="b"/>
              <a:pathLst>
                <a:path w="10000" h="10000">
                  <a:moveTo>
                    <a:pt x="0" y="4999"/>
                  </a:moveTo>
                  <a:lnTo>
                    <a:pt x="10000" y="499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251291" tIns="-114517" rIns="2251291" bIns="-114518" numCol="1" spcCol="1270" anchor="ctr" anchorCtr="0">
              <a:noAutofit/>
            </a:bodyPr>
            <a:lstStyle/>
            <a:p>
              <a:pPr lvl="0" algn="ctr" defTabSz="711200">
                <a:lnSpc>
                  <a:spcPct val="90000"/>
                </a:lnSpc>
                <a:spcBef>
                  <a:spcPct val="0"/>
                </a:spcBef>
                <a:spcAft>
                  <a:spcPct val="35000"/>
                </a:spcAft>
              </a:pPr>
              <a:endParaRPr lang="en-US" sz="1600" kern="1200"/>
            </a:p>
          </p:txBody>
        </p:sp>
        <p:sp>
          <p:nvSpPr>
            <p:cNvPr id="45" name="Freeform 44"/>
            <p:cNvSpPr/>
            <p:nvPr/>
          </p:nvSpPr>
          <p:spPr>
            <a:xfrm>
              <a:off x="5444876" y="5432800"/>
              <a:ext cx="1065238" cy="809022"/>
            </a:xfrm>
            <a:custGeom>
              <a:avLst/>
              <a:gdLst>
                <a:gd name="connsiteX0" fmla="*/ 0 w 1065238"/>
                <a:gd name="connsiteY0" fmla="*/ 80902 h 809022"/>
                <a:gd name="connsiteX1" fmla="*/ 80902 w 1065238"/>
                <a:gd name="connsiteY1" fmla="*/ 0 h 809022"/>
                <a:gd name="connsiteX2" fmla="*/ 984336 w 1065238"/>
                <a:gd name="connsiteY2" fmla="*/ 0 h 809022"/>
                <a:gd name="connsiteX3" fmla="*/ 1065238 w 1065238"/>
                <a:gd name="connsiteY3" fmla="*/ 80902 h 809022"/>
                <a:gd name="connsiteX4" fmla="*/ 1065238 w 1065238"/>
                <a:gd name="connsiteY4" fmla="*/ 728120 h 809022"/>
                <a:gd name="connsiteX5" fmla="*/ 984336 w 1065238"/>
                <a:gd name="connsiteY5" fmla="*/ 809022 h 809022"/>
                <a:gd name="connsiteX6" fmla="*/ 80902 w 1065238"/>
                <a:gd name="connsiteY6" fmla="*/ 809022 h 809022"/>
                <a:gd name="connsiteX7" fmla="*/ 0 w 1065238"/>
                <a:gd name="connsiteY7" fmla="*/ 728120 h 809022"/>
                <a:gd name="connsiteX8" fmla="*/ 0 w 1065238"/>
                <a:gd name="connsiteY8" fmla="*/ 80902 h 80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5238" h="809022">
                  <a:moveTo>
                    <a:pt x="0" y="80902"/>
                  </a:moveTo>
                  <a:cubicBezTo>
                    <a:pt x="0" y="36221"/>
                    <a:pt x="36221" y="0"/>
                    <a:pt x="80902" y="0"/>
                  </a:cubicBezTo>
                  <a:lnTo>
                    <a:pt x="984336" y="0"/>
                  </a:lnTo>
                  <a:cubicBezTo>
                    <a:pt x="1029017" y="0"/>
                    <a:pt x="1065238" y="36221"/>
                    <a:pt x="1065238" y="80902"/>
                  </a:cubicBezTo>
                  <a:lnTo>
                    <a:pt x="1065238" y="728120"/>
                  </a:lnTo>
                  <a:cubicBezTo>
                    <a:pt x="1065238" y="772801"/>
                    <a:pt x="1029017" y="809022"/>
                    <a:pt x="984336" y="809022"/>
                  </a:cubicBezTo>
                  <a:lnTo>
                    <a:pt x="80902" y="809022"/>
                  </a:lnTo>
                  <a:cubicBezTo>
                    <a:pt x="36221" y="809022"/>
                    <a:pt x="0" y="772801"/>
                    <a:pt x="0" y="728120"/>
                  </a:cubicBezTo>
                  <a:lnTo>
                    <a:pt x="0" y="80902"/>
                  </a:lnTo>
                  <a:close/>
                </a:path>
              </a:pathLst>
            </a:cu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315" tIns="31315" rIns="31315" bIns="31315" numCol="1" spcCol="1270" anchor="ctr" anchorCtr="0">
              <a:noAutofit/>
            </a:bodyPr>
            <a:lstStyle/>
            <a:p>
              <a:pPr lvl="0" algn="ctr" defTabSz="533400">
                <a:lnSpc>
                  <a:spcPct val="90000"/>
                </a:lnSpc>
                <a:spcBef>
                  <a:spcPct val="0"/>
                </a:spcBef>
                <a:spcAft>
                  <a:spcPct val="35000"/>
                </a:spcAft>
              </a:pPr>
              <a:r>
                <a:rPr lang="fa-IR" sz="1200" kern="1200" dirty="0" smtClean="0">
                  <a:solidFill>
                    <a:schemeClr val="tx1">
                      <a:lumMod val="95000"/>
                      <a:lumOff val="5000"/>
                    </a:schemeClr>
                  </a:solidFill>
                  <a:cs typeface="B Titr" pitchFamily="2" charset="-78"/>
                </a:rPr>
                <a:t>تامین نیاز به آزادی</a:t>
              </a:r>
              <a:endParaRPr lang="en-US" sz="1200" kern="1200" dirty="0">
                <a:solidFill>
                  <a:schemeClr val="tx1">
                    <a:lumMod val="95000"/>
                    <a:lumOff val="5000"/>
                  </a:schemeClr>
                </a:solidFill>
                <a:cs typeface="B Titr" pitchFamily="2" charset="-78"/>
              </a:endParaRPr>
            </a:p>
          </p:txBody>
        </p:sp>
        <p:sp>
          <p:nvSpPr>
            <p:cNvPr id="46" name="Freeform 45"/>
            <p:cNvSpPr/>
            <p:nvPr/>
          </p:nvSpPr>
          <p:spPr>
            <a:xfrm rot="21329031">
              <a:off x="6508665" y="5797261"/>
              <a:ext cx="933372" cy="6607"/>
            </a:xfrm>
            <a:custGeom>
              <a:avLst/>
              <a:gdLst>
                <a:gd name="connsiteX0" fmla="*/ 0 w 10000"/>
                <a:gd name="connsiteY0" fmla="*/ 4999 h 10000"/>
                <a:gd name="connsiteX1" fmla="*/ 10000 w 10000"/>
                <a:gd name="connsiteY1" fmla="*/ 4999 h 10000"/>
              </a:gdLst>
              <a:ahLst/>
              <a:cxnLst>
                <a:cxn ang="0">
                  <a:pos x="connsiteX0" y="connsiteY0"/>
                </a:cxn>
                <a:cxn ang="0">
                  <a:pos x="connsiteX1" y="connsiteY1"/>
                </a:cxn>
              </a:cxnLst>
              <a:rect l="l" t="t" r="r" b="b"/>
              <a:pathLst>
                <a:path w="10000" h="10000">
                  <a:moveTo>
                    <a:pt x="0" y="4999"/>
                  </a:moveTo>
                  <a:lnTo>
                    <a:pt x="10000" y="4999"/>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56052" tIns="-20031" rIns="456051" bIns="-20031" numCol="1" spcCol="1270" anchor="ctr" anchorCtr="0">
              <a:noAutofit/>
            </a:bodyPr>
            <a:lstStyle/>
            <a:p>
              <a:pPr lvl="0" algn="ctr" defTabSz="222250">
                <a:lnSpc>
                  <a:spcPct val="90000"/>
                </a:lnSpc>
                <a:spcBef>
                  <a:spcPct val="0"/>
                </a:spcBef>
                <a:spcAft>
                  <a:spcPct val="35000"/>
                </a:spcAft>
              </a:pPr>
              <a:endParaRPr lang="en-US" sz="500" kern="1200"/>
            </a:p>
          </p:txBody>
        </p:sp>
        <p:sp>
          <p:nvSpPr>
            <p:cNvPr id="47" name="Freeform 46"/>
            <p:cNvSpPr/>
            <p:nvPr/>
          </p:nvSpPr>
          <p:spPr>
            <a:xfrm>
              <a:off x="7440589" y="5640745"/>
              <a:ext cx="1043898" cy="246144"/>
            </a:xfrm>
            <a:custGeom>
              <a:avLst/>
              <a:gdLst>
                <a:gd name="connsiteX0" fmla="*/ 0 w 1043898"/>
                <a:gd name="connsiteY0" fmla="*/ 24614 h 246144"/>
                <a:gd name="connsiteX1" fmla="*/ 24614 w 1043898"/>
                <a:gd name="connsiteY1" fmla="*/ 0 h 246144"/>
                <a:gd name="connsiteX2" fmla="*/ 1019284 w 1043898"/>
                <a:gd name="connsiteY2" fmla="*/ 0 h 246144"/>
                <a:gd name="connsiteX3" fmla="*/ 1043898 w 1043898"/>
                <a:gd name="connsiteY3" fmla="*/ 24614 h 246144"/>
                <a:gd name="connsiteX4" fmla="*/ 1043898 w 1043898"/>
                <a:gd name="connsiteY4" fmla="*/ 221530 h 246144"/>
                <a:gd name="connsiteX5" fmla="*/ 1019284 w 1043898"/>
                <a:gd name="connsiteY5" fmla="*/ 246144 h 246144"/>
                <a:gd name="connsiteX6" fmla="*/ 24614 w 1043898"/>
                <a:gd name="connsiteY6" fmla="*/ 246144 h 246144"/>
                <a:gd name="connsiteX7" fmla="*/ 0 w 1043898"/>
                <a:gd name="connsiteY7" fmla="*/ 221530 h 246144"/>
                <a:gd name="connsiteX8" fmla="*/ 0 w 1043898"/>
                <a:gd name="connsiteY8" fmla="*/ 24614 h 24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898" h="246144">
                  <a:moveTo>
                    <a:pt x="0" y="24614"/>
                  </a:moveTo>
                  <a:cubicBezTo>
                    <a:pt x="0" y="11020"/>
                    <a:pt x="11020" y="0"/>
                    <a:pt x="24614" y="0"/>
                  </a:cubicBezTo>
                  <a:lnTo>
                    <a:pt x="1019284" y="0"/>
                  </a:lnTo>
                  <a:cubicBezTo>
                    <a:pt x="1032878" y="0"/>
                    <a:pt x="1043898" y="11020"/>
                    <a:pt x="1043898" y="24614"/>
                  </a:cubicBezTo>
                  <a:lnTo>
                    <a:pt x="1043898" y="221530"/>
                  </a:lnTo>
                  <a:cubicBezTo>
                    <a:pt x="1043898" y="235124"/>
                    <a:pt x="1032878" y="246144"/>
                    <a:pt x="1019284" y="246144"/>
                  </a:cubicBezTo>
                  <a:lnTo>
                    <a:pt x="24614" y="246144"/>
                  </a:lnTo>
                  <a:cubicBezTo>
                    <a:pt x="11020" y="246144"/>
                    <a:pt x="0" y="235124"/>
                    <a:pt x="0" y="221530"/>
                  </a:cubicBezTo>
                  <a:lnTo>
                    <a:pt x="0" y="24614"/>
                  </a:lnTo>
                  <a:close/>
                </a:path>
              </a:pathLst>
            </a:custGeom>
            <a:solidFill>
              <a:srgbClr val="FFFF00"/>
            </a:solidFill>
            <a:ln w="12700">
              <a:solidFill>
                <a:srgbClr val="FA4F1A"/>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019" tIns="11019" rIns="11019" bIns="11019" numCol="1" spcCol="1270" anchor="ctr" anchorCtr="0">
              <a:noAutofit/>
            </a:bodyPr>
            <a:lstStyle/>
            <a:p>
              <a:pPr lvl="0" algn="ctr" defTabSz="266700">
                <a:lnSpc>
                  <a:spcPct val="90000"/>
                </a:lnSpc>
                <a:spcBef>
                  <a:spcPct val="0"/>
                </a:spcBef>
                <a:spcAft>
                  <a:spcPct val="35000"/>
                </a:spcAft>
              </a:pPr>
              <a:r>
                <a:rPr lang="fa-IR" sz="600" kern="1200" dirty="0" smtClean="0">
                  <a:solidFill>
                    <a:schemeClr val="tx1">
                      <a:lumMod val="95000"/>
                      <a:lumOff val="5000"/>
                    </a:schemeClr>
                  </a:solidFill>
                  <a:cs typeface="B Titr" pitchFamily="2" charset="-78"/>
                </a:rPr>
                <a:t>آزادی از کسالت و یکنواختی </a:t>
              </a:r>
              <a:endParaRPr lang="en-US" sz="600" kern="1200" dirty="0">
                <a:solidFill>
                  <a:schemeClr val="tx1">
                    <a:lumMod val="95000"/>
                    <a:lumOff val="5000"/>
                  </a:schemeClr>
                </a:solidFill>
                <a:cs typeface="B Titr" pitchFamily="2" charset="-78"/>
              </a:endParaRPr>
            </a:p>
          </p:txBody>
        </p:sp>
        <p:sp>
          <p:nvSpPr>
            <p:cNvPr id="48" name="Freeform 47"/>
            <p:cNvSpPr/>
            <p:nvPr/>
          </p:nvSpPr>
          <p:spPr>
            <a:xfrm rot="1155227">
              <a:off x="6483261" y="5992322"/>
              <a:ext cx="960197" cy="6607"/>
            </a:xfrm>
            <a:custGeom>
              <a:avLst/>
              <a:gdLst>
                <a:gd name="connsiteX0" fmla="*/ 0 w 10000"/>
                <a:gd name="connsiteY0" fmla="*/ 4999 h 10000"/>
                <a:gd name="connsiteX1" fmla="*/ 10000 w 10000"/>
                <a:gd name="connsiteY1" fmla="*/ 4999 h 10000"/>
              </a:gdLst>
              <a:ahLst/>
              <a:cxnLst>
                <a:cxn ang="0">
                  <a:pos x="connsiteX0" y="connsiteY0"/>
                </a:cxn>
                <a:cxn ang="0">
                  <a:pos x="connsiteX1" y="connsiteY1"/>
                </a:cxn>
              </a:cxnLst>
              <a:rect l="l" t="t" r="r" b="b"/>
              <a:pathLst>
                <a:path w="10000" h="10000">
                  <a:moveTo>
                    <a:pt x="0" y="4999"/>
                  </a:moveTo>
                  <a:lnTo>
                    <a:pt x="10000" y="4999"/>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68793" tIns="-20703" rIns="468794" bIns="-20700" numCol="1" spcCol="1270" anchor="ctr" anchorCtr="0">
              <a:noAutofit/>
            </a:bodyPr>
            <a:lstStyle/>
            <a:p>
              <a:pPr lvl="0" algn="ctr" defTabSz="222250">
                <a:lnSpc>
                  <a:spcPct val="90000"/>
                </a:lnSpc>
                <a:spcBef>
                  <a:spcPct val="0"/>
                </a:spcBef>
                <a:spcAft>
                  <a:spcPct val="35000"/>
                </a:spcAft>
              </a:pPr>
              <a:endParaRPr lang="en-US" sz="500" kern="1200"/>
            </a:p>
          </p:txBody>
        </p:sp>
        <p:sp>
          <p:nvSpPr>
            <p:cNvPr id="49" name="Freeform 48"/>
            <p:cNvSpPr/>
            <p:nvPr/>
          </p:nvSpPr>
          <p:spPr>
            <a:xfrm>
              <a:off x="7416605" y="6030867"/>
              <a:ext cx="1103263" cy="246144"/>
            </a:xfrm>
            <a:custGeom>
              <a:avLst/>
              <a:gdLst>
                <a:gd name="connsiteX0" fmla="*/ 0 w 1103263"/>
                <a:gd name="connsiteY0" fmla="*/ 24614 h 246144"/>
                <a:gd name="connsiteX1" fmla="*/ 24614 w 1103263"/>
                <a:gd name="connsiteY1" fmla="*/ 0 h 246144"/>
                <a:gd name="connsiteX2" fmla="*/ 1078649 w 1103263"/>
                <a:gd name="connsiteY2" fmla="*/ 0 h 246144"/>
                <a:gd name="connsiteX3" fmla="*/ 1103263 w 1103263"/>
                <a:gd name="connsiteY3" fmla="*/ 24614 h 246144"/>
                <a:gd name="connsiteX4" fmla="*/ 1103263 w 1103263"/>
                <a:gd name="connsiteY4" fmla="*/ 221530 h 246144"/>
                <a:gd name="connsiteX5" fmla="*/ 1078649 w 1103263"/>
                <a:gd name="connsiteY5" fmla="*/ 246144 h 246144"/>
                <a:gd name="connsiteX6" fmla="*/ 24614 w 1103263"/>
                <a:gd name="connsiteY6" fmla="*/ 246144 h 246144"/>
                <a:gd name="connsiteX7" fmla="*/ 0 w 1103263"/>
                <a:gd name="connsiteY7" fmla="*/ 221530 h 246144"/>
                <a:gd name="connsiteX8" fmla="*/ 0 w 1103263"/>
                <a:gd name="connsiteY8" fmla="*/ 24614 h 24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3263" h="246144">
                  <a:moveTo>
                    <a:pt x="0" y="24614"/>
                  </a:moveTo>
                  <a:cubicBezTo>
                    <a:pt x="0" y="11020"/>
                    <a:pt x="11020" y="0"/>
                    <a:pt x="24614" y="0"/>
                  </a:cubicBezTo>
                  <a:lnTo>
                    <a:pt x="1078649" y="0"/>
                  </a:lnTo>
                  <a:cubicBezTo>
                    <a:pt x="1092243" y="0"/>
                    <a:pt x="1103263" y="11020"/>
                    <a:pt x="1103263" y="24614"/>
                  </a:cubicBezTo>
                  <a:lnTo>
                    <a:pt x="1103263" y="221530"/>
                  </a:lnTo>
                  <a:cubicBezTo>
                    <a:pt x="1103263" y="235124"/>
                    <a:pt x="1092243" y="246144"/>
                    <a:pt x="1078649" y="246144"/>
                  </a:cubicBezTo>
                  <a:lnTo>
                    <a:pt x="24614" y="246144"/>
                  </a:lnTo>
                  <a:cubicBezTo>
                    <a:pt x="11020" y="246144"/>
                    <a:pt x="0" y="235124"/>
                    <a:pt x="0" y="221530"/>
                  </a:cubicBezTo>
                  <a:lnTo>
                    <a:pt x="0" y="24614"/>
                  </a:lnTo>
                  <a:close/>
                </a:path>
              </a:pathLst>
            </a:custGeom>
            <a:solidFill>
              <a:srgbClr val="FFFF00"/>
            </a:solidFill>
            <a:ln w="12700">
              <a:solidFill>
                <a:srgbClr val="FA4F1A"/>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019" tIns="11019" rIns="11019" bIns="11019" numCol="1" spcCol="1270" anchor="ctr" anchorCtr="0">
              <a:noAutofit/>
            </a:bodyPr>
            <a:lstStyle/>
            <a:p>
              <a:pPr lvl="0" algn="ctr" defTabSz="266700">
                <a:lnSpc>
                  <a:spcPct val="90000"/>
                </a:lnSpc>
                <a:spcBef>
                  <a:spcPct val="0"/>
                </a:spcBef>
                <a:spcAft>
                  <a:spcPct val="35000"/>
                </a:spcAft>
              </a:pPr>
              <a:r>
                <a:rPr lang="fa-IR" sz="600" kern="1200" dirty="0" smtClean="0">
                  <a:solidFill>
                    <a:schemeClr val="tx1">
                      <a:lumMod val="95000"/>
                      <a:lumOff val="5000"/>
                    </a:schemeClr>
                  </a:solidFill>
                  <a:cs typeface="B Titr" pitchFamily="2" charset="-78"/>
                </a:rPr>
                <a:t>آزاد ساختن دانش آموزان از فشار و استرس زیاد</a:t>
              </a:r>
              <a:endParaRPr lang="en-US" sz="600" kern="1200" dirty="0">
                <a:solidFill>
                  <a:schemeClr val="tx1">
                    <a:lumMod val="95000"/>
                    <a:lumOff val="5000"/>
                  </a:schemeClr>
                </a:solidFill>
                <a:cs typeface="B Titr" pitchFamily="2" charset="-78"/>
              </a:endParaRPr>
            </a:p>
          </p:txBody>
        </p:sp>
        <p:sp>
          <p:nvSpPr>
            <p:cNvPr id="50" name="Freeform 49"/>
            <p:cNvSpPr/>
            <p:nvPr/>
          </p:nvSpPr>
          <p:spPr>
            <a:xfrm rot="2252845">
              <a:off x="6390005" y="6187358"/>
              <a:ext cx="1159631" cy="6607"/>
            </a:xfrm>
            <a:custGeom>
              <a:avLst/>
              <a:gdLst>
                <a:gd name="connsiteX0" fmla="*/ 0 w 10000"/>
                <a:gd name="connsiteY0" fmla="*/ 4999 h 10000"/>
                <a:gd name="connsiteX1" fmla="*/ 10000 w 10000"/>
                <a:gd name="connsiteY1" fmla="*/ 4999 h 10000"/>
              </a:gdLst>
              <a:ahLst/>
              <a:cxnLst>
                <a:cxn ang="0">
                  <a:pos x="connsiteX0" y="connsiteY0"/>
                </a:cxn>
                <a:cxn ang="0">
                  <a:pos x="connsiteX1" y="connsiteY1"/>
                </a:cxn>
              </a:cxnLst>
              <a:rect l="l" t="t" r="r" b="b"/>
              <a:pathLst>
                <a:path w="10000" h="10000">
                  <a:moveTo>
                    <a:pt x="0" y="4999"/>
                  </a:moveTo>
                  <a:lnTo>
                    <a:pt x="10000" y="4999"/>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63525" tIns="-25688" rIns="563524" bIns="-25687" numCol="1" spcCol="1270" anchor="ctr" anchorCtr="0">
              <a:noAutofit/>
            </a:bodyPr>
            <a:lstStyle/>
            <a:p>
              <a:pPr lvl="0" algn="ctr" defTabSz="222250">
                <a:lnSpc>
                  <a:spcPct val="90000"/>
                </a:lnSpc>
                <a:spcBef>
                  <a:spcPct val="0"/>
                </a:spcBef>
                <a:spcAft>
                  <a:spcPct val="35000"/>
                </a:spcAft>
              </a:pPr>
              <a:endParaRPr lang="en-US" sz="500" kern="1200"/>
            </a:p>
          </p:txBody>
        </p:sp>
        <p:sp>
          <p:nvSpPr>
            <p:cNvPr id="51" name="Freeform 50"/>
            <p:cNvSpPr/>
            <p:nvPr/>
          </p:nvSpPr>
          <p:spPr>
            <a:xfrm>
              <a:off x="7429528" y="6420939"/>
              <a:ext cx="1103263" cy="246144"/>
            </a:xfrm>
            <a:custGeom>
              <a:avLst/>
              <a:gdLst>
                <a:gd name="connsiteX0" fmla="*/ 0 w 1103263"/>
                <a:gd name="connsiteY0" fmla="*/ 24614 h 246144"/>
                <a:gd name="connsiteX1" fmla="*/ 24614 w 1103263"/>
                <a:gd name="connsiteY1" fmla="*/ 0 h 246144"/>
                <a:gd name="connsiteX2" fmla="*/ 1078649 w 1103263"/>
                <a:gd name="connsiteY2" fmla="*/ 0 h 246144"/>
                <a:gd name="connsiteX3" fmla="*/ 1103263 w 1103263"/>
                <a:gd name="connsiteY3" fmla="*/ 24614 h 246144"/>
                <a:gd name="connsiteX4" fmla="*/ 1103263 w 1103263"/>
                <a:gd name="connsiteY4" fmla="*/ 221530 h 246144"/>
                <a:gd name="connsiteX5" fmla="*/ 1078649 w 1103263"/>
                <a:gd name="connsiteY5" fmla="*/ 246144 h 246144"/>
                <a:gd name="connsiteX6" fmla="*/ 24614 w 1103263"/>
                <a:gd name="connsiteY6" fmla="*/ 246144 h 246144"/>
                <a:gd name="connsiteX7" fmla="*/ 0 w 1103263"/>
                <a:gd name="connsiteY7" fmla="*/ 221530 h 246144"/>
                <a:gd name="connsiteX8" fmla="*/ 0 w 1103263"/>
                <a:gd name="connsiteY8" fmla="*/ 24614 h 24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3263" h="246144">
                  <a:moveTo>
                    <a:pt x="0" y="24614"/>
                  </a:moveTo>
                  <a:cubicBezTo>
                    <a:pt x="0" y="11020"/>
                    <a:pt x="11020" y="0"/>
                    <a:pt x="24614" y="0"/>
                  </a:cubicBezTo>
                  <a:lnTo>
                    <a:pt x="1078649" y="0"/>
                  </a:lnTo>
                  <a:cubicBezTo>
                    <a:pt x="1092243" y="0"/>
                    <a:pt x="1103263" y="11020"/>
                    <a:pt x="1103263" y="24614"/>
                  </a:cubicBezTo>
                  <a:lnTo>
                    <a:pt x="1103263" y="221530"/>
                  </a:lnTo>
                  <a:cubicBezTo>
                    <a:pt x="1103263" y="235124"/>
                    <a:pt x="1092243" y="246144"/>
                    <a:pt x="1078649" y="246144"/>
                  </a:cubicBezTo>
                  <a:lnTo>
                    <a:pt x="24614" y="246144"/>
                  </a:lnTo>
                  <a:cubicBezTo>
                    <a:pt x="11020" y="246144"/>
                    <a:pt x="0" y="235124"/>
                    <a:pt x="0" y="221530"/>
                  </a:cubicBezTo>
                  <a:lnTo>
                    <a:pt x="0" y="24614"/>
                  </a:lnTo>
                  <a:close/>
                </a:path>
              </a:pathLst>
            </a:custGeom>
            <a:solidFill>
              <a:srgbClr val="FFFF00"/>
            </a:solidFill>
            <a:ln w="12700">
              <a:solidFill>
                <a:srgbClr val="FA4F1A"/>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019" tIns="11019" rIns="11019" bIns="11019" numCol="1" spcCol="1270" anchor="ctr" anchorCtr="0">
              <a:noAutofit/>
            </a:bodyPr>
            <a:lstStyle/>
            <a:p>
              <a:pPr lvl="0" algn="ctr" defTabSz="266700">
                <a:lnSpc>
                  <a:spcPct val="90000"/>
                </a:lnSpc>
                <a:spcBef>
                  <a:spcPct val="0"/>
                </a:spcBef>
                <a:spcAft>
                  <a:spcPct val="35000"/>
                </a:spcAft>
              </a:pPr>
              <a:r>
                <a:rPr lang="fa-IR" sz="600" kern="1200" dirty="0" smtClean="0">
                  <a:solidFill>
                    <a:schemeClr val="tx1">
                      <a:lumMod val="95000"/>
                      <a:lumOff val="5000"/>
                    </a:schemeClr>
                  </a:solidFill>
                  <a:cs typeface="B Titr" pitchFamily="2" charset="-78"/>
                </a:rPr>
                <a:t>ایجاد فرصت های انتخاب برای دانش آموزان در کلاس</a:t>
              </a:r>
              <a:endParaRPr lang="en-US" sz="600" kern="1200" dirty="0">
                <a:solidFill>
                  <a:schemeClr val="tx1">
                    <a:lumMod val="95000"/>
                    <a:lumOff val="5000"/>
                  </a:schemeClr>
                </a:solidFill>
                <a:cs typeface="B Titr" pitchFamily="2" charset="-78"/>
              </a:endParaRPr>
            </a:p>
          </p:txBody>
        </p:sp>
        <p:sp>
          <p:nvSpPr>
            <p:cNvPr id="52" name="Freeform 51"/>
            <p:cNvSpPr/>
            <p:nvPr/>
          </p:nvSpPr>
          <p:spPr>
            <a:xfrm rot="4919472">
              <a:off x="217738" y="4864714"/>
              <a:ext cx="2425209" cy="6607"/>
            </a:xfrm>
            <a:custGeom>
              <a:avLst/>
              <a:gdLst>
                <a:gd name="connsiteX0" fmla="*/ 0 w 10000"/>
                <a:gd name="connsiteY0" fmla="*/ 4999 h 10000"/>
                <a:gd name="connsiteX1" fmla="*/ 10000 w 10000"/>
                <a:gd name="connsiteY1" fmla="*/ 4999 h 10000"/>
              </a:gdLst>
              <a:ahLst/>
              <a:cxnLst>
                <a:cxn ang="0">
                  <a:pos x="connsiteX0" y="connsiteY0"/>
                </a:cxn>
                <a:cxn ang="0">
                  <a:pos x="connsiteX1" y="connsiteY1"/>
                </a:cxn>
              </a:cxnLst>
              <a:rect l="l" t="t" r="r" b="b"/>
              <a:pathLst>
                <a:path w="10000" h="10000">
                  <a:moveTo>
                    <a:pt x="0" y="4999"/>
                  </a:moveTo>
                  <a:lnTo>
                    <a:pt x="10000" y="499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164673" tIns="-57328" rIns="1164675" bIns="-57326" numCol="1" spcCol="1270" anchor="ctr" anchorCtr="0">
              <a:noAutofit/>
            </a:bodyPr>
            <a:lstStyle/>
            <a:p>
              <a:pPr lvl="0" algn="ctr" defTabSz="355600">
                <a:lnSpc>
                  <a:spcPct val="90000"/>
                </a:lnSpc>
                <a:spcBef>
                  <a:spcPct val="0"/>
                </a:spcBef>
                <a:spcAft>
                  <a:spcPct val="35000"/>
                </a:spcAft>
              </a:pPr>
              <a:endParaRPr lang="en-US" sz="800" kern="1200"/>
            </a:p>
          </p:txBody>
        </p:sp>
        <p:sp>
          <p:nvSpPr>
            <p:cNvPr id="53" name="Freeform 52"/>
            <p:cNvSpPr/>
            <p:nvPr/>
          </p:nvSpPr>
          <p:spPr>
            <a:xfrm>
              <a:off x="1599288" y="5715000"/>
              <a:ext cx="991513" cy="707591"/>
            </a:xfrm>
            <a:custGeom>
              <a:avLst/>
              <a:gdLst>
                <a:gd name="connsiteX0" fmla="*/ 0 w 991513"/>
                <a:gd name="connsiteY0" fmla="*/ 70759 h 707591"/>
                <a:gd name="connsiteX1" fmla="*/ 70759 w 991513"/>
                <a:gd name="connsiteY1" fmla="*/ 0 h 707591"/>
                <a:gd name="connsiteX2" fmla="*/ 920754 w 991513"/>
                <a:gd name="connsiteY2" fmla="*/ 0 h 707591"/>
                <a:gd name="connsiteX3" fmla="*/ 991513 w 991513"/>
                <a:gd name="connsiteY3" fmla="*/ 70759 h 707591"/>
                <a:gd name="connsiteX4" fmla="*/ 991513 w 991513"/>
                <a:gd name="connsiteY4" fmla="*/ 636832 h 707591"/>
                <a:gd name="connsiteX5" fmla="*/ 920754 w 991513"/>
                <a:gd name="connsiteY5" fmla="*/ 707591 h 707591"/>
                <a:gd name="connsiteX6" fmla="*/ 70759 w 991513"/>
                <a:gd name="connsiteY6" fmla="*/ 707591 h 707591"/>
                <a:gd name="connsiteX7" fmla="*/ 0 w 991513"/>
                <a:gd name="connsiteY7" fmla="*/ 636832 h 707591"/>
                <a:gd name="connsiteX8" fmla="*/ 0 w 991513"/>
                <a:gd name="connsiteY8" fmla="*/ 70759 h 70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1513" h="707591">
                  <a:moveTo>
                    <a:pt x="0" y="70759"/>
                  </a:moveTo>
                  <a:cubicBezTo>
                    <a:pt x="0" y="31680"/>
                    <a:pt x="31680" y="0"/>
                    <a:pt x="70759" y="0"/>
                  </a:cubicBezTo>
                  <a:lnTo>
                    <a:pt x="920754" y="0"/>
                  </a:lnTo>
                  <a:cubicBezTo>
                    <a:pt x="959833" y="0"/>
                    <a:pt x="991513" y="31680"/>
                    <a:pt x="991513" y="70759"/>
                  </a:cubicBezTo>
                  <a:lnTo>
                    <a:pt x="991513" y="636832"/>
                  </a:lnTo>
                  <a:cubicBezTo>
                    <a:pt x="991513" y="675911"/>
                    <a:pt x="959833" y="707591"/>
                    <a:pt x="920754" y="707591"/>
                  </a:cubicBezTo>
                  <a:lnTo>
                    <a:pt x="70759" y="707591"/>
                  </a:lnTo>
                  <a:cubicBezTo>
                    <a:pt x="31680" y="707591"/>
                    <a:pt x="0" y="675911"/>
                    <a:pt x="0" y="636832"/>
                  </a:cubicBezTo>
                  <a:lnTo>
                    <a:pt x="0" y="70759"/>
                  </a:lnTo>
                  <a:close/>
                </a:path>
              </a:pathLst>
            </a:cu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345" tIns="28345" rIns="28345" bIns="28345" numCol="1" spcCol="1270" anchor="ctr" anchorCtr="0">
              <a:noAutofit/>
            </a:bodyPr>
            <a:lstStyle/>
            <a:p>
              <a:pPr lvl="0" algn="ctr" defTabSz="533400">
                <a:lnSpc>
                  <a:spcPct val="90000"/>
                </a:lnSpc>
                <a:spcBef>
                  <a:spcPct val="0"/>
                </a:spcBef>
                <a:spcAft>
                  <a:spcPct val="35000"/>
                </a:spcAft>
              </a:pPr>
              <a:r>
                <a:rPr lang="fa-IR" sz="1200" kern="1200" dirty="0" smtClean="0">
                  <a:solidFill>
                    <a:schemeClr val="tx1">
                      <a:lumMod val="95000"/>
                      <a:lumOff val="5000"/>
                    </a:schemeClr>
                  </a:solidFill>
                  <a:cs typeface="B Titr" pitchFamily="2" charset="-78"/>
                </a:rPr>
                <a:t>تامین نیاز به شادی و نشاط</a:t>
              </a:r>
              <a:endParaRPr lang="en-US" sz="1200" kern="1200" dirty="0">
                <a:solidFill>
                  <a:schemeClr val="tx1">
                    <a:lumMod val="95000"/>
                    <a:lumOff val="5000"/>
                  </a:schemeClr>
                </a:solidFill>
                <a:cs typeface="B Titr" pitchFamily="2" charset="-78"/>
              </a:endParaRPr>
            </a:p>
          </p:txBody>
        </p:sp>
        <p:sp>
          <p:nvSpPr>
            <p:cNvPr id="54" name="Freeform 53"/>
            <p:cNvSpPr/>
            <p:nvPr/>
          </p:nvSpPr>
          <p:spPr>
            <a:xfrm rot="18017198">
              <a:off x="2360694" y="5664620"/>
              <a:ext cx="928467" cy="6607"/>
            </a:xfrm>
            <a:custGeom>
              <a:avLst/>
              <a:gdLst>
                <a:gd name="connsiteX0" fmla="*/ 0 w 10000"/>
                <a:gd name="connsiteY0" fmla="*/ 4999 h 10000"/>
                <a:gd name="connsiteX1" fmla="*/ 10000 w 10000"/>
                <a:gd name="connsiteY1" fmla="*/ 4999 h 10000"/>
              </a:gdLst>
              <a:ahLst/>
              <a:cxnLst>
                <a:cxn ang="0">
                  <a:pos x="connsiteX0" y="connsiteY0"/>
                </a:cxn>
                <a:cxn ang="0">
                  <a:pos x="connsiteX1" y="connsiteY1"/>
                </a:cxn>
              </a:cxnLst>
              <a:rect l="l" t="t" r="r" b="b"/>
              <a:pathLst>
                <a:path w="10000" h="10000">
                  <a:moveTo>
                    <a:pt x="0" y="4999"/>
                  </a:moveTo>
                  <a:lnTo>
                    <a:pt x="10000" y="4999"/>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53721" tIns="-19908" rIns="453722" bIns="-19909" numCol="1" spcCol="1270" anchor="ctr" anchorCtr="0">
              <a:noAutofit/>
            </a:bodyPr>
            <a:lstStyle/>
            <a:p>
              <a:pPr lvl="0" algn="ctr" defTabSz="222250">
                <a:lnSpc>
                  <a:spcPct val="90000"/>
                </a:lnSpc>
                <a:spcBef>
                  <a:spcPct val="0"/>
                </a:spcBef>
                <a:spcAft>
                  <a:spcPct val="35000"/>
                </a:spcAft>
              </a:pPr>
              <a:endParaRPr lang="en-US" sz="500" kern="1200"/>
            </a:p>
          </p:txBody>
        </p:sp>
        <p:sp>
          <p:nvSpPr>
            <p:cNvPr id="55" name="Freeform 54"/>
            <p:cNvSpPr/>
            <p:nvPr/>
          </p:nvSpPr>
          <p:spPr>
            <a:xfrm>
              <a:off x="3059052" y="5132652"/>
              <a:ext cx="979546" cy="268799"/>
            </a:xfrm>
            <a:custGeom>
              <a:avLst/>
              <a:gdLst>
                <a:gd name="connsiteX0" fmla="*/ 0 w 979546"/>
                <a:gd name="connsiteY0" fmla="*/ 26880 h 268799"/>
                <a:gd name="connsiteX1" fmla="*/ 26880 w 979546"/>
                <a:gd name="connsiteY1" fmla="*/ 0 h 268799"/>
                <a:gd name="connsiteX2" fmla="*/ 952666 w 979546"/>
                <a:gd name="connsiteY2" fmla="*/ 0 h 268799"/>
                <a:gd name="connsiteX3" fmla="*/ 979546 w 979546"/>
                <a:gd name="connsiteY3" fmla="*/ 26880 h 268799"/>
                <a:gd name="connsiteX4" fmla="*/ 979546 w 979546"/>
                <a:gd name="connsiteY4" fmla="*/ 241919 h 268799"/>
                <a:gd name="connsiteX5" fmla="*/ 952666 w 979546"/>
                <a:gd name="connsiteY5" fmla="*/ 268799 h 268799"/>
                <a:gd name="connsiteX6" fmla="*/ 26880 w 979546"/>
                <a:gd name="connsiteY6" fmla="*/ 268799 h 268799"/>
                <a:gd name="connsiteX7" fmla="*/ 0 w 979546"/>
                <a:gd name="connsiteY7" fmla="*/ 241919 h 268799"/>
                <a:gd name="connsiteX8" fmla="*/ 0 w 979546"/>
                <a:gd name="connsiteY8" fmla="*/ 26880 h 26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546" h="268799">
                  <a:moveTo>
                    <a:pt x="0" y="26880"/>
                  </a:moveTo>
                  <a:cubicBezTo>
                    <a:pt x="0" y="12035"/>
                    <a:pt x="12035" y="0"/>
                    <a:pt x="26880" y="0"/>
                  </a:cubicBezTo>
                  <a:lnTo>
                    <a:pt x="952666" y="0"/>
                  </a:lnTo>
                  <a:cubicBezTo>
                    <a:pt x="967511" y="0"/>
                    <a:pt x="979546" y="12035"/>
                    <a:pt x="979546" y="26880"/>
                  </a:cubicBezTo>
                  <a:lnTo>
                    <a:pt x="979546" y="241919"/>
                  </a:lnTo>
                  <a:cubicBezTo>
                    <a:pt x="979546" y="256764"/>
                    <a:pt x="967511" y="268799"/>
                    <a:pt x="952666" y="268799"/>
                  </a:cubicBezTo>
                  <a:lnTo>
                    <a:pt x="26880" y="268799"/>
                  </a:lnTo>
                  <a:cubicBezTo>
                    <a:pt x="12035" y="268799"/>
                    <a:pt x="0" y="256764"/>
                    <a:pt x="0" y="241919"/>
                  </a:cubicBezTo>
                  <a:lnTo>
                    <a:pt x="0" y="26880"/>
                  </a:lnTo>
                  <a:close/>
                </a:path>
              </a:pathLst>
            </a:custGeom>
            <a:solidFill>
              <a:srgbClr val="FFFF00"/>
            </a:solidFill>
            <a:ln w="12700">
              <a:solidFill>
                <a:srgbClr val="FA4F1A"/>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683" tIns="11683" rIns="11683" bIns="11683" numCol="1" spcCol="1270" anchor="ctr" anchorCtr="0">
              <a:noAutofit/>
            </a:bodyPr>
            <a:lstStyle/>
            <a:p>
              <a:pPr lvl="0" algn="ctr" defTabSz="266700">
                <a:lnSpc>
                  <a:spcPct val="90000"/>
                </a:lnSpc>
                <a:spcBef>
                  <a:spcPct val="0"/>
                </a:spcBef>
                <a:spcAft>
                  <a:spcPct val="35000"/>
                </a:spcAft>
              </a:pPr>
              <a:r>
                <a:rPr lang="fa-IR" sz="600" kern="1200" dirty="0" smtClean="0">
                  <a:solidFill>
                    <a:schemeClr val="tx1">
                      <a:lumMod val="95000"/>
                      <a:lumOff val="5000"/>
                    </a:schemeClr>
                  </a:solidFill>
                  <a:cs typeface="B Titr" pitchFamily="2" charset="-78"/>
                </a:rPr>
                <a:t>ایجاد فرصت بازی های فیزیکی نشاط آور</a:t>
              </a:r>
              <a:endParaRPr lang="en-US" sz="600" kern="1200" dirty="0">
                <a:solidFill>
                  <a:schemeClr val="tx1">
                    <a:lumMod val="95000"/>
                    <a:lumOff val="5000"/>
                  </a:schemeClr>
                </a:solidFill>
                <a:cs typeface="B Titr" pitchFamily="2" charset="-78"/>
              </a:endParaRPr>
            </a:p>
          </p:txBody>
        </p:sp>
        <p:sp>
          <p:nvSpPr>
            <p:cNvPr id="56" name="Freeform 55"/>
            <p:cNvSpPr/>
            <p:nvPr/>
          </p:nvSpPr>
          <p:spPr>
            <a:xfrm rot="18949476">
              <a:off x="2500667" y="5843380"/>
              <a:ext cx="637467" cy="6607"/>
            </a:xfrm>
            <a:custGeom>
              <a:avLst/>
              <a:gdLst>
                <a:gd name="connsiteX0" fmla="*/ 0 w 10000"/>
                <a:gd name="connsiteY0" fmla="*/ 4999 h 10000"/>
                <a:gd name="connsiteX1" fmla="*/ 10000 w 10000"/>
                <a:gd name="connsiteY1" fmla="*/ 4999 h 10000"/>
              </a:gdLst>
              <a:ahLst/>
              <a:cxnLst>
                <a:cxn ang="0">
                  <a:pos x="connsiteX0" y="connsiteY0"/>
                </a:cxn>
                <a:cxn ang="0">
                  <a:pos x="connsiteX1" y="connsiteY1"/>
                </a:cxn>
              </a:cxnLst>
              <a:rect l="l" t="t" r="r" b="b"/>
              <a:pathLst>
                <a:path w="10000" h="10000">
                  <a:moveTo>
                    <a:pt x="0" y="4999"/>
                  </a:moveTo>
                  <a:lnTo>
                    <a:pt x="10000" y="4999"/>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15497" tIns="-12633" rIns="315496" bIns="-12634" numCol="1" spcCol="1270" anchor="ctr" anchorCtr="0">
              <a:noAutofit/>
            </a:bodyPr>
            <a:lstStyle/>
            <a:p>
              <a:pPr lvl="0" algn="ctr" defTabSz="222250">
                <a:lnSpc>
                  <a:spcPct val="90000"/>
                </a:lnSpc>
                <a:spcBef>
                  <a:spcPct val="0"/>
                </a:spcBef>
                <a:spcAft>
                  <a:spcPct val="35000"/>
                </a:spcAft>
              </a:pPr>
              <a:endParaRPr lang="en-US" sz="500" kern="1200"/>
            </a:p>
          </p:txBody>
        </p:sp>
        <p:sp>
          <p:nvSpPr>
            <p:cNvPr id="57" name="Freeform 56"/>
            <p:cNvSpPr/>
            <p:nvPr/>
          </p:nvSpPr>
          <p:spPr>
            <a:xfrm>
              <a:off x="3048001" y="5479464"/>
              <a:ext cx="995663" cy="290214"/>
            </a:xfrm>
            <a:custGeom>
              <a:avLst/>
              <a:gdLst>
                <a:gd name="connsiteX0" fmla="*/ 0 w 995663"/>
                <a:gd name="connsiteY0" fmla="*/ 29021 h 290214"/>
                <a:gd name="connsiteX1" fmla="*/ 29021 w 995663"/>
                <a:gd name="connsiteY1" fmla="*/ 0 h 290214"/>
                <a:gd name="connsiteX2" fmla="*/ 966642 w 995663"/>
                <a:gd name="connsiteY2" fmla="*/ 0 h 290214"/>
                <a:gd name="connsiteX3" fmla="*/ 995663 w 995663"/>
                <a:gd name="connsiteY3" fmla="*/ 29021 h 290214"/>
                <a:gd name="connsiteX4" fmla="*/ 995663 w 995663"/>
                <a:gd name="connsiteY4" fmla="*/ 261193 h 290214"/>
                <a:gd name="connsiteX5" fmla="*/ 966642 w 995663"/>
                <a:gd name="connsiteY5" fmla="*/ 290214 h 290214"/>
                <a:gd name="connsiteX6" fmla="*/ 29021 w 995663"/>
                <a:gd name="connsiteY6" fmla="*/ 290214 h 290214"/>
                <a:gd name="connsiteX7" fmla="*/ 0 w 995663"/>
                <a:gd name="connsiteY7" fmla="*/ 261193 h 290214"/>
                <a:gd name="connsiteX8" fmla="*/ 0 w 995663"/>
                <a:gd name="connsiteY8" fmla="*/ 29021 h 29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5663" h="290214">
                  <a:moveTo>
                    <a:pt x="0" y="29021"/>
                  </a:moveTo>
                  <a:cubicBezTo>
                    <a:pt x="0" y="12993"/>
                    <a:pt x="12993" y="0"/>
                    <a:pt x="29021" y="0"/>
                  </a:cubicBezTo>
                  <a:lnTo>
                    <a:pt x="966642" y="0"/>
                  </a:lnTo>
                  <a:cubicBezTo>
                    <a:pt x="982670" y="0"/>
                    <a:pt x="995663" y="12993"/>
                    <a:pt x="995663" y="29021"/>
                  </a:cubicBezTo>
                  <a:lnTo>
                    <a:pt x="995663" y="261193"/>
                  </a:lnTo>
                  <a:cubicBezTo>
                    <a:pt x="995663" y="277221"/>
                    <a:pt x="982670" y="290214"/>
                    <a:pt x="966642" y="290214"/>
                  </a:cubicBezTo>
                  <a:lnTo>
                    <a:pt x="29021" y="290214"/>
                  </a:lnTo>
                  <a:cubicBezTo>
                    <a:pt x="12993" y="290214"/>
                    <a:pt x="0" y="277221"/>
                    <a:pt x="0" y="261193"/>
                  </a:cubicBezTo>
                  <a:lnTo>
                    <a:pt x="0" y="29021"/>
                  </a:lnTo>
                  <a:close/>
                </a:path>
              </a:pathLst>
            </a:custGeom>
            <a:solidFill>
              <a:srgbClr val="FFFF00"/>
            </a:solidFill>
            <a:ln w="12700">
              <a:solidFill>
                <a:srgbClr val="FA4F1A"/>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310" tIns="12310" rIns="12310" bIns="12310" numCol="1" spcCol="1270" anchor="ctr" anchorCtr="0">
              <a:noAutofit/>
            </a:bodyPr>
            <a:lstStyle/>
            <a:p>
              <a:pPr lvl="0" algn="ctr" defTabSz="266700">
                <a:lnSpc>
                  <a:spcPct val="90000"/>
                </a:lnSpc>
                <a:spcBef>
                  <a:spcPct val="0"/>
                </a:spcBef>
                <a:spcAft>
                  <a:spcPct val="35000"/>
                </a:spcAft>
              </a:pPr>
              <a:r>
                <a:rPr lang="fa-IR" sz="600" kern="1200" dirty="0" smtClean="0">
                  <a:solidFill>
                    <a:schemeClr val="tx1">
                      <a:lumMod val="95000"/>
                      <a:lumOff val="5000"/>
                    </a:schemeClr>
                  </a:solidFill>
                  <a:cs typeface="B Titr" pitchFamily="2" charset="-78"/>
                </a:rPr>
                <a:t>ایجاد فرصت بازی های فکری نشاط آور</a:t>
              </a:r>
              <a:endParaRPr lang="en-US" sz="600" kern="1200" dirty="0">
                <a:solidFill>
                  <a:schemeClr val="tx1">
                    <a:lumMod val="95000"/>
                    <a:lumOff val="5000"/>
                  </a:schemeClr>
                </a:solidFill>
                <a:cs typeface="B Titr" pitchFamily="2" charset="-78"/>
              </a:endParaRPr>
            </a:p>
          </p:txBody>
        </p:sp>
        <p:sp>
          <p:nvSpPr>
            <p:cNvPr id="58" name="Freeform 57"/>
            <p:cNvSpPr/>
            <p:nvPr/>
          </p:nvSpPr>
          <p:spPr>
            <a:xfrm rot="21228732">
              <a:off x="2589528" y="6041920"/>
              <a:ext cx="437367" cy="6607"/>
            </a:xfrm>
            <a:custGeom>
              <a:avLst/>
              <a:gdLst>
                <a:gd name="connsiteX0" fmla="*/ 0 w 10000"/>
                <a:gd name="connsiteY0" fmla="*/ 4999 h 10000"/>
                <a:gd name="connsiteX1" fmla="*/ 10000 w 10000"/>
                <a:gd name="connsiteY1" fmla="*/ 4999 h 10000"/>
              </a:gdLst>
              <a:ahLst/>
              <a:cxnLst>
                <a:cxn ang="0">
                  <a:pos x="connsiteX0" y="connsiteY0"/>
                </a:cxn>
                <a:cxn ang="0">
                  <a:pos x="connsiteX1" y="connsiteY1"/>
                </a:cxn>
              </a:cxnLst>
              <a:rect l="l" t="t" r="r" b="b"/>
              <a:pathLst>
                <a:path w="10000" h="10000">
                  <a:moveTo>
                    <a:pt x="0" y="4999"/>
                  </a:moveTo>
                  <a:lnTo>
                    <a:pt x="10000" y="4999"/>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20449" tIns="-7630" rIns="220449" bIns="-7632" numCol="1" spcCol="1270" anchor="ctr" anchorCtr="0">
              <a:noAutofit/>
            </a:bodyPr>
            <a:lstStyle/>
            <a:p>
              <a:pPr lvl="0" algn="ctr" defTabSz="222250">
                <a:lnSpc>
                  <a:spcPct val="90000"/>
                </a:lnSpc>
                <a:spcBef>
                  <a:spcPct val="0"/>
                </a:spcBef>
                <a:spcAft>
                  <a:spcPct val="35000"/>
                </a:spcAft>
              </a:pPr>
              <a:endParaRPr lang="en-US" sz="500" kern="1200"/>
            </a:p>
          </p:txBody>
        </p:sp>
        <p:sp>
          <p:nvSpPr>
            <p:cNvPr id="59" name="Freeform 58"/>
            <p:cNvSpPr/>
            <p:nvPr/>
          </p:nvSpPr>
          <p:spPr>
            <a:xfrm>
              <a:off x="3025621" y="5869537"/>
              <a:ext cx="1012977" cy="304231"/>
            </a:xfrm>
            <a:custGeom>
              <a:avLst/>
              <a:gdLst>
                <a:gd name="connsiteX0" fmla="*/ 0 w 1012977"/>
                <a:gd name="connsiteY0" fmla="*/ 30423 h 304231"/>
                <a:gd name="connsiteX1" fmla="*/ 30423 w 1012977"/>
                <a:gd name="connsiteY1" fmla="*/ 0 h 304231"/>
                <a:gd name="connsiteX2" fmla="*/ 982554 w 1012977"/>
                <a:gd name="connsiteY2" fmla="*/ 0 h 304231"/>
                <a:gd name="connsiteX3" fmla="*/ 1012977 w 1012977"/>
                <a:gd name="connsiteY3" fmla="*/ 30423 h 304231"/>
                <a:gd name="connsiteX4" fmla="*/ 1012977 w 1012977"/>
                <a:gd name="connsiteY4" fmla="*/ 273808 h 304231"/>
                <a:gd name="connsiteX5" fmla="*/ 982554 w 1012977"/>
                <a:gd name="connsiteY5" fmla="*/ 304231 h 304231"/>
                <a:gd name="connsiteX6" fmla="*/ 30423 w 1012977"/>
                <a:gd name="connsiteY6" fmla="*/ 304231 h 304231"/>
                <a:gd name="connsiteX7" fmla="*/ 0 w 1012977"/>
                <a:gd name="connsiteY7" fmla="*/ 273808 h 304231"/>
                <a:gd name="connsiteX8" fmla="*/ 0 w 1012977"/>
                <a:gd name="connsiteY8" fmla="*/ 30423 h 304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2977" h="304231">
                  <a:moveTo>
                    <a:pt x="0" y="30423"/>
                  </a:moveTo>
                  <a:cubicBezTo>
                    <a:pt x="0" y="13621"/>
                    <a:pt x="13621" y="0"/>
                    <a:pt x="30423" y="0"/>
                  </a:cubicBezTo>
                  <a:lnTo>
                    <a:pt x="982554" y="0"/>
                  </a:lnTo>
                  <a:cubicBezTo>
                    <a:pt x="999356" y="0"/>
                    <a:pt x="1012977" y="13621"/>
                    <a:pt x="1012977" y="30423"/>
                  </a:cubicBezTo>
                  <a:lnTo>
                    <a:pt x="1012977" y="273808"/>
                  </a:lnTo>
                  <a:cubicBezTo>
                    <a:pt x="1012977" y="290610"/>
                    <a:pt x="999356" y="304231"/>
                    <a:pt x="982554" y="304231"/>
                  </a:cubicBezTo>
                  <a:lnTo>
                    <a:pt x="30423" y="304231"/>
                  </a:lnTo>
                  <a:cubicBezTo>
                    <a:pt x="13621" y="304231"/>
                    <a:pt x="0" y="290610"/>
                    <a:pt x="0" y="273808"/>
                  </a:cubicBezTo>
                  <a:lnTo>
                    <a:pt x="0" y="30423"/>
                  </a:lnTo>
                  <a:close/>
                </a:path>
              </a:pathLst>
            </a:custGeom>
            <a:solidFill>
              <a:srgbClr val="FFFF00"/>
            </a:solidFill>
            <a:ln w="12700">
              <a:solidFill>
                <a:srgbClr val="FA4F1A"/>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721" tIns="12721" rIns="12721" bIns="12721" numCol="1" spcCol="1270" anchor="ctr" anchorCtr="0">
              <a:noAutofit/>
            </a:bodyPr>
            <a:lstStyle/>
            <a:p>
              <a:pPr lvl="0" algn="ctr" defTabSz="266700">
                <a:lnSpc>
                  <a:spcPct val="90000"/>
                </a:lnSpc>
                <a:spcBef>
                  <a:spcPct val="0"/>
                </a:spcBef>
                <a:spcAft>
                  <a:spcPct val="35000"/>
                </a:spcAft>
              </a:pPr>
              <a:r>
                <a:rPr lang="fa-IR" sz="600" kern="1200" dirty="0" smtClean="0">
                  <a:solidFill>
                    <a:schemeClr val="tx1">
                      <a:lumMod val="95000"/>
                      <a:lumOff val="5000"/>
                    </a:schemeClr>
                  </a:solidFill>
                  <a:cs typeface="B Titr" pitchFamily="2" charset="-78"/>
                </a:rPr>
                <a:t>ایجاد فرصت بازی های تخیلی جالب</a:t>
              </a:r>
              <a:endParaRPr lang="en-US" sz="600" kern="1200" dirty="0">
                <a:solidFill>
                  <a:schemeClr val="tx1">
                    <a:lumMod val="95000"/>
                    <a:lumOff val="5000"/>
                  </a:schemeClr>
                </a:solidFill>
                <a:cs typeface="B Titr" pitchFamily="2" charset="-78"/>
              </a:endParaRPr>
            </a:p>
          </p:txBody>
        </p:sp>
        <p:sp>
          <p:nvSpPr>
            <p:cNvPr id="60" name="Freeform 59"/>
            <p:cNvSpPr/>
            <p:nvPr/>
          </p:nvSpPr>
          <p:spPr>
            <a:xfrm rot="2216681">
              <a:off x="2537871" y="6223939"/>
              <a:ext cx="527240" cy="6607"/>
            </a:xfrm>
            <a:custGeom>
              <a:avLst/>
              <a:gdLst>
                <a:gd name="connsiteX0" fmla="*/ 0 w 10000"/>
                <a:gd name="connsiteY0" fmla="*/ 4999 h 10000"/>
                <a:gd name="connsiteX1" fmla="*/ 10000 w 10000"/>
                <a:gd name="connsiteY1" fmla="*/ 4999 h 10000"/>
              </a:gdLst>
              <a:ahLst/>
              <a:cxnLst>
                <a:cxn ang="0">
                  <a:pos x="connsiteX0" y="connsiteY0"/>
                </a:cxn>
                <a:cxn ang="0">
                  <a:pos x="connsiteX1" y="connsiteY1"/>
                </a:cxn>
              </a:cxnLst>
              <a:rect l="l" t="t" r="r" b="b"/>
              <a:pathLst>
                <a:path w="10000" h="10000">
                  <a:moveTo>
                    <a:pt x="0" y="4999"/>
                  </a:moveTo>
                  <a:lnTo>
                    <a:pt x="10000" y="4999"/>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63140" tIns="-9878" rIns="263137" bIns="-9878" numCol="1" spcCol="1270" anchor="ctr" anchorCtr="0">
              <a:noAutofit/>
            </a:bodyPr>
            <a:lstStyle/>
            <a:p>
              <a:pPr lvl="0" algn="ctr" defTabSz="222250">
                <a:lnSpc>
                  <a:spcPct val="90000"/>
                </a:lnSpc>
                <a:spcBef>
                  <a:spcPct val="0"/>
                </a:spcBef>
                <a:spcAft>
                  <a:spcPct val="35000"/>
                </a:spcAft>
              </a:pPr>
              <a:endParaRPr lang="en-US" sz="500" kern="1200"/>
            </a:p>
          </p:txBody>
        </p:sp>
        <p:sp>
          <p:nvSpPr>
            <p:cNvPr id="61" name="Freeform 60"/>
            <p:cNvSpPr/>
            <p:nvPr/>
          </p:nvSpPr>
          <p:spPr>
            <a:xfrm>
              <a:off x="3012182" y="6232174"/>
              <a:ext cx="1026417" cy="307033"/>
            </a:xfrm>
            <a:custGeom>
              <a:avLst/>
              <a:gdLst>
                <a:gd name="connsiteX0" fmla="*/ 0 w 1026417"/>
                <a:gd name="connsiteY0" fmla="*/ 30703 h 307033"/>
                <a:gd name="connsiteX1" fmla="*/ 30703 w 1026417"/>
                <a:gd name="connsiteY1" fmla="*/ 0 h 307033"/>
                <a:gd name="connsiteX2" fmla="*/ 995714 w 1026417"/>
                <a:gd name="connsiteY2" fmla="*/ 0 h 307033"/>
                <a:gd name="connsiteX3" fmla="*/ 1026417 w 1026417"/>
                <a:gd name="connsiteY3" fmla="*/ 30703 h 307033"/>
                <a:gd name="connsiteX4" fmla="*/ 1026417 w 1026417"/>
                <a:gd name="connsiteY4" fmla="*/ 276330 h 307033"/>
                <a:gd name="connsiteX5" fmla="*/ 995714 w 1026417"/>
                <a:gd name="connsiteY5" fmla="*/ 307033 h 307033"/>
                <a:gd name="connsiteX6" fmla="*/ 30703 w 1026417"/>
                <a:gd name="connsiteY6" fmla="*/ 307033 h 307033"/>
                <a:gd name="connsiteX7" fmla="*/ 0 w 1026417"/>
                <a:gd name="connsiteY7" fmla="*/ 276330 h 307033"/>
                <a:gd name="connsiteX8" fmla="*/ 0 w 1026417"/>
                <a:gd name="connsiteY8" fmla="*/ 30703 h 30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6417" h="307033">
                  <a:moveTo>
                    <a:pt x="0" y="30703"/>
                  </a:moveTo>
                  <a:cubicBezTo>
                    <a:pt x="0" y="13746"/>
                    <a:pt x="13746" y="0"/>
                    <a:pt x="30703" y="0"/>
                  </a:cubicBezTo>
                  <a:lnTo>
                    <a:pt x="995714" y="0"/>
                  </a:lnTo>
                  <a:cubicBezTo>
                    <a:pt x="1012671" y="0"/>
                    <a:pt x="1026417" y="13746"/>
                    <a:pt x="1026417" y="30703"/>
                  </a:cubicBezTo>
                  <a:lnTo>
                    <a:pt x="1026417" y="276330"/>
                  </a:lnTo>
                  <a:cubicBezTo>
                    <a:pt x="1026417" y="293287"/>
                    <a:pt x="1012671" y="307033"/>
                    <a:pt x="995714" y="307033"/>
                  </a:cubicBezTo>
                  <a:lnTo>
                    <a:pt x="30703" y="307033"/>
                  </a:lnTo>
                  <a:cubicBezTo>
                    <a:pt x="13746" y="307033"/>
                    <a:pt x="0" y="293287"/>
                    <a:pt x="0" y="276330"/>
                  </a:cubicBezTo>
                  <a:lnTo>
                    <a:pt x="0" y="30703"/>
                  </a:lnTo>
                  <a:close/>
                </a:path>
              </a:pathLst>
            </a:custGeom>
            <a:solidFill>
              <a:srgbClr val="FFFF00"/>
            </a:solidFill>
            <a:ln w="12700">
              <a:solidFill>
                <a:srgbClr val="FA4F1A"/>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803" tIns="12803" rIns="12803" bIns="12803" numCol="1" spcCol="1270" anchor="ctr" anchorCtr="0">
              <a:noAutofit/>
            </a:bodyPr>
            <a:lstStyle/>
            <a:p>
              <a:pPr lvl="0" algn="ctr" defTabSz="266700">
                <a:lnSpc>
                  <a:spcPct val="90000"/>
                </a:lnSpc>
                <a:spcBef>
                  <a:spcPct val="0"/>
                </a:spcBef>
                <a:spcAft>
                  <a:spcPct val="35000"/>
                </a:spcAft>
              </a:pPr>
              <a:r>
                <a:rPr lang="fa-IR" sz="600" kern="1200" dirty="0" smtClean="0">
                  <a:solidFill>
                    <a:schemeClr val="tx1">
                      <a:lumMod val="95000"/>
                      <a:lumOff val="5000"/>
                    </a:schemeClr>
                  </a:solidFill>
                  <a:cs typeface="B Titr" pitchFamily="2" charset="-78"/>
                </a:rPr>
                <a:t>ایجاد فرصت بازی های نمایشی خنده دار</a:t>
              </a:r>
              <a:endParaRPr lang="en-US" sz="600" kern="1200" dirty="0">
                <a:solidFill>
                  <a:schemeClr val="tx1">
                    <a:lumMod val="95000"/>
                    <a:lumOff val="5000"/>
                  </a:schemeClr>
                </a:solidFill>
                <a:cs typeface="B Titr" pitchFamily="2" charset="-78"/>
              </a:endParaRPr>
            </a:p>
          </p:txBody>
        </p:sp>
      </p:grpSp>
      <p:pic>
        <p:nvPicPr>
          <p:cNvPr id="2" name="Picture 1"/>
          <p:cNvPicPr>
            <a:picLocks noChangeAspect="1"/>
          </p:cNvPicPr>
          <p:nvPr/>
        </p:nvPicPr>
        <p:blipFill>
          <a:blip r:embed="rId2" cstate="print"/>
          <a:stretch>
            <a:fillRect/>
          </a:stretch>
        </p:blipFill>
        <p:spPr>
          <a:xfrm rot="4960552">
            <a:off x="7584088" y="26085"/>
            <a:ext cx="1591194" cy="1365622"/>
          </a:xfrm>
          <a:prstGeom prst="rect">
            <a:avLst/>
          </a:prstGeom>
        </p:spPr>
      </p:pic>
      <p:sp>
        <p:nvSpPr>
          <p:cNvPr id="63" name="TextBox 62"/>
          <p:cNvSpPr txBox="1"/>
          <p:nvPr/>
        </p:nvSpPr>
        <p:spPr>
          <a:xfrm>
            <a:off x="8514613" y="157485"/>
            <a:ext cx="685800" cy="523220"/>
          </a:xfrm>
          <a:prstGeom prst="rect">
            <a:avLst/>
          </a:prstGeom>
          <a:noFill/>
        </p:spPr>
        <p:txBody>
          <a:bodyPr wrap="square" rtlCol="1">
            <a:spAutoFit/>
          </a:bodyPr>
          <a:lstStyle/>
          <a:p>
            <a:r>
              <a:rPr lang="fa-IR" sz="2800" dirty="0" smtClean="0">
                <a:solidFill>
                  <a:srgbClr val="FF0000"/>
                </a:solidFill>
                <a:cs typeface="B Titr" panose="00000700000000000000" pitchFamily="2" charset="-78"/>
              </a:rPr>
              <a:t>30</a:t>
            </a:r>
            <a:endParaRPr lang="fa-IR" sz="2800" dirty="0">
              <a:solidFill>
                <a:srgbClr val="FF0000"/>
              </a:solidFill>
              <a:cs typeface="B Titr" panose="00000700000000000000" pitchFamily="2" charset="-78"/>
            </a:endParaRPr>
          </a:p>
        </p:txBody>
      </p:sp>
    </p:spTree>
    <p:extLst>
      <p:ext uri="{BB962C8B-B14F-4D97-AF65-F5344CB8AC3E}">
        <p14:creationId xmlns:p14="http://schemas.microsoft.com/office/powerpoint/2010/main" val="329193336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37644996"/>
              </p:ext>
            </p:extLst>
          </p:nvPr>
        </p:nvGraphicFramePr>
        <p:xfrm>
          <a:off x="457201" y="1143000"/>
          <a:ext cx="8305800" cy="5369980"/>
        </p:xfrm>
        <a:graphic>
          <a:graphicData uri="http://schemas.openxmlformats.org/drawingml/2006/table">
            <a:tbl>
              <a:tblPr rtl="1"/>
              <a:tblGrid>
                <a:gridCol w="2081644"/>
                <a:gridCol w="2707876"/>
                <a:gridCol w="2863935"/>
                <a:gridCol w="652345"/>
              </a:tblGrid>
              <a:tr h="581347">
                <a:tc rowSpan="9">
                  <a:txBody>
                    <a:bodyPr/>
                    <a:lstStyle/>
                    <a:p>
                      <a:pPr algn="ctr" rtl="1">
                        <a:spcAft>
                          <a:spcPts val="0"/>
                        </a:spcAft>
                      </a:pPr>
                      <a:endParaRPr lang="en-US" sz="1800" b="1" dirty="0">
                        <a:latin typeface="Times New Roman"/>
                        <a:ea typeface="Times New Roman"/>
                        <a:cs typeface="B Titr" pitchFamily="2" charset="-78"/>
                      </a:endParaRPr>
                    </a:p>
                    <a:p>
                      <a:pPr algn="ctr" rtl="1">
                        <a:spcAft>
                          <a:spcPts val="0"/>
                        </a:spcAft>
                      </a:pPr>
                      <a:r>
                        <a:rPr lang="fa-IR" sz="2800" b="1" dirty="0">
                          <a:solidFill>
                            <a:srgbClr val="FF0000"/>
                          </a:solidFill>
                          <a:latin typeface="Times New Roman"/>
                          <a:ea typeface="Times New Roman"/>
                          <a:cs typeface="B Titr" pitchFamily="2" charset="-78"/>
                        </a:rPr>
                        <a:t>آمادگی</a:t>
                      </a:r>
                      <a:endParaRPr lang="en-US" sz="2800" b="1" dirty="0">
                        <a:solidFill>
                          <a:srgbClr val="FF0000"/>
                        </a:solidFill>
                        <a:latin typeface="Times New Roman"/>
                        <a:ea typeface="Times New Roman"/>
                        <a:cs typeface="B Titr" pitchFamily="2" charset="-78"/>
                      </a:endParaRPr>
                    </a:p>
                  </a:txBody>
                  <a:tcPr marL="23864" marR="238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4">
                  <a:txBody>
                    <a:bodyPr/>
                    <a:lstStyle/>
                    <a:p>
                      <a:pPr algn="ctr" rtl="1">
                        <a:spcAft>
                          <a:spcPts val="0"/>
                        </a:spcAft>
                      </a:pPr>
                      <a:endParaRPr lang="ar-SA" sz="1600" b="1" dirty="0">
                        <a:solidFill>
                          <a:srgbClr val="000000"/>
                        </a:solidFill>
                        <a:latin typeface="Times New Roman"/>
                        <a:ea typeface="Times New Roman"/>
                        <a:cs typeface="B Titr" pitchFamily="2" charset="-78"/>
                      </a:endParaRPr>
                    </a:p>
                    <a:p>
                      <a:pPr algn="ctr" rtl="1">
                        <a:spcAft>
                          <a:spcPts val="0"/>
                        </a:spcAft>
                      </a:pPr>
                      <a:r>
                        <a:rPr lang="ar-SA" sz="1600" b="1" dirty="0">
                          <a:solidFill>
                            <a:srgbClr val="000000"/>
                          </a:solidFill>
                          <a:latin typeface="Times New Roman"/>
                          <a:ea typeface="Times New Roman"/>
                          <a:cs typeface="B Titr" pitchFamily="2" charset="-78"/>
                        </a:rPr>
                        <a:t>ایجاد انگیزه، </a:t>
                      </a:r>
                      <a:r>
                        <a:rPr lang="ar-SA" sz="1600" b="1" dirty="0" smtClean="0">
                          <a:solidFill>
                            <a:srgbClr val="000000"/>
                          </a:solidFill>
                          <a:latin typeface="Times New Roman"/>
                          <a:ea typeface="Times New Roman"/>
                          <a:cs typeface="B Titr" pitchFamily="2" charset="-78"/>
                        </a:rPr>
                        <a:t>علاقه</a:t>
                      </a:r>
                      <a:r>
                        <a:rPr lang="fa-IR" sz="1600" b="1" dirty="0" smtClean="0">
                          <a:solidFill>
                            <a:srgbClr val="000000"/>
                          </a:solidFill>
                          <a:latin typeface="Times New Roman"/>
                          <a:ea typeface="Times New Roman"/>
                          <a:cs typeface="B Titr" pitchFamily="2" charset="-78"/>
                        </a:rPr>
                        <a:t> </a:t>
                      </a:r>
                      <a:r>
                        <a:rPr lang="ar-SA" sz="1600" b="1" dirty="0" smtClean="0">
                          <a:solidFill>
                            <a:srgbClr val="000000"/>
                          </a:solidFill>
                          <a:latin typeface="Times New Roman"/>
                          <a:ea typeface="Times New Roman"/>
                          <a:cs typeface="B Titr" pitchFamily="2" charset="-78"/>
                        </a:rPr>
                        <a:t>و </a:t>
                      </a:r>
                      <a:r>
                        <a:rPr lang="ar-SA" sz="1600" b="1" dirty="0">
                          <a:solidFill>
                            <a:srgbClr val="000000"/>
                          </a:solidFill>
                          <a:latin typeface="Times New Roman"/>
                          <a:ea typeface="Times New Roman"/>
                          <a:cs typeface="B Titr" pitchFamily="2" charset="-78"/>
                        </a:rPr>
                        <a:t>احساسات مثبت در</a:t>
                      </a:r>
                      <a:endParaRPr lang="en-US" sz="1600" b="1" dirty="0">
                        <a:latin typeface="Times New Roman"/>
                        <a:ea typeface="Times New Roman"/>
                        <a:cs typeface="B Titr" pitchFamily="2" charset="-78"/>
                      </a:endParaRPr>
                    </a:p>
                    <a:p>
                      <a:pPr algn="ctr" rtl="1">
                        <a:spcAft>
                          <a:spcPts val="0"/>
                        </a:spcAft>
                      </a:pPr>
                      <a:r>
                        <a:rPr lang="ar-SA" sz="1600" b="1" dirty="0">
                          <a:solidFill>
                            <a:srgbClr val="000000"/>
                          </a:solidFill>
                          <a:latin typeface="Times New Roman"/>
                          <a:ea typeface="Times New Roman"/>
                          <a:cs typeface="B Titr" pitchFamily="2" charset="-78"/>
                        </a:rPr>
                        <a:t>دانش آموزان</a:t>
                      </a:r>
                      <a:endParaRPr lang="en-US" sz="1600" b="1" dirty="0">
                        <a:latin typeface="Times New Roman"/>
                        <a:ea typeface="Times New Roman"/>
                        <a:cs typeface="B Titr" pitchFamily="2" charset="-78"/>
                      </a:endParaRPr>
                    </a:p>
                  </a:txBody>
                  <a:tcPr marL="23864" marR="238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r" rtl="1">
                        <a:spcAft>
                          <a:spcPts val="0"/>
                        </a:spcAft>
                      </a:pPr>
                      <a:r>
                        <a:rPr lang="ar-SA" sz="1000" b="1" dirty="0">
                          <a:solidFill>
                            <a:srgbClr val="000000"/>
                          </a:solidFill>
                          <a:latin typeface="Times New Roman"/>
                          <a:ea typeface="Times New Roman"/>
                          <a:cs typeface="B Titr" pitchFamily="2" charset="-78"/>
                        </a:rPr>
                        <a:t>بیان اهداف آموزشی روشن و معنادار برای درس جدید </a:t>
                      </a:r>
                      <a:endParaRPr lang="en-US" sz="1000" b="1" dirty="0">
                        <a:latin typeface="Times New Roman"/>
                        <a:ea typeface="Times New Roman"/>
                        <a:cs typeface="B Titr" pitchFamily="2" charset="-78"/>
                      </a:endParaRPr>
                    </a:p>
                  </a:txBody>
                  <a:tcPr marL="23864" marR="238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fa-IR" sz="1000" b="1" dirty="0" smtClean="0">
                          <a:solidFill>
                            <a:srgbClr val="000000"/>
                          </a:solidFill>
                          <a:latin typeface="Times New Roman"/>
                          <a:ea typeface="Times New Roman"/>
                          <a:cs typeface="B Titr" pitchFamily="2" charset="-78"/>
                        </a:rPr>
                        <a:t>0/73</a:t>
                      </a:r>
                      <a:endParaRPr lang="en-US" sz="1000" b="1" dirty="0">
                        <a:latin typeface="Times New Roman"/>
                        <a:ea typeface="Times New Roman"/>
                        <a:cs typeface="B Titr" pitchFamily="2" charset="-78"/>
                      </a:endParaRPr>
                    </a:p>
                  </a:txBody>
                  <a:tcPr marL="23864" marR="238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r>
              <a:tr h="581347">
                <a:tc vMerge="1">
                  <a:txBody>
                    <a:bodyPr/>
                    <a:lstStyle/>
                    <a:p>
                      <a:pPr rtl="1"/>
                      <a:endParaRPr lang="fa-IR"/>
                    </a:p>
                  </a:txBody>
                  <a:tcPr/>
                </a:tc>
                <a:tc vMerge="1">
                  <a:txBody>
                    <a:bodyPr/>
                    <a:lstStyle/>
                    <a:p>
                      <a:pPr rtl="1"/>
                      <a:endParaRPr lang="fa-IR"/>
                    </a:p>
                  </a:txBody>
                  <a:tcPr/>
                </a:tc>
                <a:tc>
                  <a:txBody>
                    <a:bodyPr/>
                    <a:lstStyle/>
                    <a:p>
                      <a:pPr algn="r" rtl="1">
                        <a:spcAft>
                          <a:spcPts val="0"/>
                        </a:spcAft>
                      </a:pPr>
                      <a:r>
                        <a:rPr lang="ar-SA" sz="1000" b="1" dirty="0">
                          <a:solidFill>
                            <a:srgbClr val="000000"/>
                          </a:solidFill>
                          <a:latin typeface="Times New Roman"/>
                          <a:ea typeface="Times New Roman"/>
                          <a:cs typeface="B Titr" pitchFamily="2" charset="-78"/>
                        </a:rPr>
                        <a:t> بیان شاخص ها و معیارهای تحقق اهداف درس جدید</a:t>
                      </a:r>
                      <a:endParaRPr lang="en-US" sz="1000" b="1" dirty="0">
                        <a:latin typeface="Times New Roman"/>
                        <a:ea typeface="Times New Roman"/>
                        <a:cs typeface="B Titr" pitchFamily="2" charset="-78"/>
                      </a:endParaRPr>
                    </a:p>
                  </a:txBody>
                  <a:tcPr marL="23864" marR="238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fa-IR" sz="1000" b="1" dirty="0" smtClean="0">
                          <a:solidFill>
                            <a:srgbClr val="000000"/>
                          </a:solidFill>
                          <a:latin typeface="Times New Roman"/>
                          <a:ea typeface="Times New Roman"/>
                          <a:cs typeface="B Titr" pitchFamily="2" charset="-78"/>
                        </a:rPr>
                        <a:t>0/79</a:t>
                      </a:r>
                      <a:endParaRPr lang="en-US" sz="1000" b="1" dirty="0">
                        <a:latin typeface="Times New Roman"/>
                        <a:ea typeface="Times New Roman"/>
                        <a:cs typeface="B Titr" pitchFamily="2" charset="-78"/>
                      </a:endParaRPr>
                    </a:p>
                  </a:txBody>
                  <a:tcPr marL="23864" marR="238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r>
              <a:tr h="323636">
                <a:tc vMerge="1">
                  <a:txBody>
                    <a:bodyPr/>
                    <a:lstStyle/>
                    <a:p>
                      <a:pPr rtl="1"/>
                      <a:endParaRPr lang="fa-IR"/>
                    </a:p>
                  </a:txBody>
                  <a:tcPr/>
                </a:tc>
                <a:tc vMerge="1">
                  <a:txBody>
                    <a:bodyPr/>
                    <a:lstStyle/>
                    <a:p>
                      <a:pPr rtl="1"/>
                      <a:endParaRPr lang="fa-IR"/>
                    </a:p>
                  </a:txBody>
                  <a:tcPr/>
                </a:tc>
                <a:tc>
                  <a:txBody>
                    <a:bodyPr/>
                    <a:lstStyle/>
                    <a:p>
                      <a:pPr algn="r" rtl="1">
                        <a:spcAft>
                          <a:spcPts val="0"/>
                        </a:spcAft>
                      </a:pPr>
                      <a:r>
                        <a:rPr lang="ar-SA" sz="1000" b="1" dirty="0">
                          <a:solidFill>
                            <a:srgbClr val="000000"/>
                          </a:solidFill>
                          <a:latin typeface="Times New Roman"/>
                          <a:ea typeface="Times New Roman"/>
                          <a:cs typeface="B Titr" pitchFamily="2" charset="-78"/>
                        </a:rPr>
                        <a:t>بیان مفاهیم مهم و اساسی درس جدید</a:t>
                      </a:r>
                      <a:endParaRPr lang="en-US" sz="1000" b="1" dirty="0">
                        <a:latin typeface="Times New Roman"/>
                        <a:ea typeface="Times New Roman"/>
                        <a:cs typeface="B Titr" pitchFamily="2" charset="-78"/>
                      </a:endParaRPr>
                    </a:p>
                  </a:txBody>
                  <a:tcPr marL="23864" marR="238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fa-IR" sz="1000" b="1" dirty="0" smtClean="0">
                          <a:solidFill>
                            <a:srgbClr val="000000"/>
                          </a:solidFill>
                          <a:latin typeface="Times New Roman"/>
                          <a:ea typeface="Times New Roman"/>
                          <a:cs typeface="B Titr" pitchFamily="2" charset="-78"/>
                        </a:rPr>
                        <a:t>0/66</a:t>
                      </a:r>
                      <a:endParaRPr lang="en-US" sz="1000" b="1" dirty="0">
                        <a:latin typeface="Times New Roman"/>
                        <a:ea typeface="Times New Roman"/>
                        <a:cs typeface="B Titr" pitchFamily="2" charset="-78"/>
                      </a:endParaRPr>
                    </a:p>
                  </a:txBody>
                  <a:tcPr marL="23864" marR="238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r>
              <a:tr h="647275">
                <a:tc vMerge="1">
                  <a:txBody>
                    <a:bodyPr/>
                    <a:lstStyle/>
                    <a:p>
                      <a:pPr rtl="1"/>
                      <a:endParaRPr lang="fa-IR"/>
                    </a:p>
                  </a:txBody>
                  <a:tcPr/>
                </a:tc>
                <a:tc vMerge="1">
                  <a:txBody>
                    <a:bodyPr/>
                    <a:lstStyle/>
                    <a:p>
                      <a:pPr rtl="1"/>
                      <a:endParaRPr lang="fa-IR"/>
                    </a:p>
                  </a:txBody>
                  <a:tcPr/>
                </a:tc>
                <a:tc>
                  <a:txBody>
                    <a:bodyPr/>
                    <a:lstStyle/>
                    <a:p>
                      <a:pPr algn="r" rtl="1">
                        <a:spcAft>
                          <a:spcPts val="0"/>
                        </a:spcAft>
                      </a:pPr>
                      <a:r>
                        <a:rPr lang="ar-SA" sz="1000" b="1" dirty="0">
                          <a:solidFill>
                            <a:srgbClr val="000000"/>
                          </a:solidFill>
                          <a:latin typeface="Times New Roman"/>
                          <a:ea typeface="Times New Roman"/>
                          <a:cs typeface="B Titr" pitchFamily="2" charset="-78"/>
                        </a:rPr>
                        <a:t> تعیین دانش و مهارت های کلیدی که دانش آموزان باید در درس جدید به آن دست یابند</a:t>
                      </a:r>
                      <a:endParaRPr lang="en-US" sz="1000" b="1" dirty="0">
                        <a:latin typeface="Times New Roman"/>
                        <a:ea typeface="Times New Roman"/>
                        <a:cs typeface="B Titr" pitchFamily="2" charset="-78"/>
                      </a:endParaRPr>
                    </a:p>
                  </a:txBody>
                  <a:tcPr marL="23864" marR="238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fa-IR" sz="1000" b="1" dirty="0" smtClean="0">
                          <a:solidFill>
                            <a:srgbClr val="000000"/>
                          </a:solidFill>
                          <a:latin typeface="Times New Roman"/>
                          <a:ea typeface="Times New Roman"/>
                          <a:cs typeface="B Titr" pitchFamily="2" charset="-78"/>
                        </a:rPr>
                        <a:t>0/72</a:t>
                      </a:r>
                      <a:endParaRPr lang="en-US" sz="1000" b="1" dirty="0">
                        <a:latin typeface="Times New Roman"/>
                        <a:ea typeface="Times New Roman"/>
                        <a:cs typeface="B Titr" pitchFamily="2" charset="-78"/>
                      </a:endParaRPr>
                    </a:p>
                  </a:txBody>
                  <a:tcPr marL="23864" marR="238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r>
              <a:tr h="647275">
                <a:tc vMerge="1">
                  <a:txBody>
                    <a:bodyPr/>
                    <a:lstStyle/>
                    <a:p>
                      <a:pPr algn="ctr" rtl="1">
                        <a:spcAft>
                          <a:spcPts val="0"/>
                        </a:spcAft>
                      </a:pPr>
                      <a:endParaRPr lang="en-US" sz="2000" b="1" dirty="0">
                        <a:solidFill>
                          <a:srgbClr val="FF0000"/>
                        </a:solidFill>
                        <a:latin typeface="Times New Roman"/>
                        <a:ea typeface="Times New Roman"/>
                        <a:cs typeface="B Titr" pitchFamily="2" charset="-78"/>
                      </a:endParaRPr>
                    </a:p>
                  </a:txBody>
                  <a:tcPr marL="23864" marR="238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a:txBody>
                    <a:bodyPr/>
                    <a:lstStyle/>
                    <a:p>
                      <a:pPr algn="ctr" rtl="1">
                        <a:spcAft>
                          <a:spcPts val="0"/>
                        </a:spcAft>
                      </a:pPr>
                      <a:endParaRPr lang="ar-SA" sz="1600" b="1" dirty="0">
                        <a:solidFill>
                          <a:srgbClr val="000000"/>
                        </a:solidFill>
                        <a:latin typeface="Times New Roman"/>
                        <a:ea typeface="Times New Roman"/>
                        <a:cs typeface="B Titr" pitchFamily="2" charset="-78"/>
                      </a:endParaRPr>
                    </a:p>
                    <a:p>
                      <a:pPr algn="ctr" rtl="1">
                        <a:spcAft>
                          <a:spcPts val="0"/>
                        </a:spcAft>
                      </a:pPr>
                      <a:r>
                        <a:rPr lang="ar-SA" sz="1600" b="1" dirty="0">
                          <a:solidFill>
                            <a:srgbClr val="000000"/>
                          </a:solidFill>
                          <a:latin typeface="Times New Roman"/>
                          <a:ea typeface="Times New Roman"/>
                          <a:cs typeface="B Titr" pitchFamily="2" charset="-78"/>
                        </a:rPr>
                        <a:t>ایجاد انگیزه، </a:t>
                      </a:r>
                      <a:r>
                        <a:rPr lang="ar-SA" sz="1600" b="1" dirty="0" smtClean="0">
                          <a:solidFill>
                            <a:srgbClr val="000000"/>
                          </a:solidFill>
                          <a:latin typeface="Times New Roman"/>
                          <a:ea typeface="Times New Roman"/>
                          <a:cs typeface="B Titr" pitchFamily="2" charset="-78"/>
                        </a:rPr>
                        <a:t>علاقه</a:t>
                      </a:r>
                      <a:r>
                        <a:rPr lang="fa-IR" sz="1600" b="1" dirty="0" smtClean="0">
                          <a:solidFill>
                            <a:srgbClr val="000000"/>
                          </a:solidFill>
                          <a:latin typeface="Times New Roman"/>
                          <a:ea typeface="Times New Roman"/>
                          <a:cs typeface="B Titr" pitchFamily="2" charset="-78"/>
                        </a:rPr>
                        <a:t> </a:t>
                      </a:r>
                      <a:r>
                        <a:rPr lang="ar-SA" sz="1600" b="1" dirty="0" smtClean="0">
                          <a:solidFill>
                            <a:srgbClr val="000000"/>
                          </a:solidFill>
                          <a:latin typeface="Times New Roman"/>
                          <a:ea typeface="Times New Roman"/>
                          <a:cs typeface="B Titr" pitchFamily="2" charset="-78"/>
                        </a:rPr>
                        <a:t>و </a:t>
                      </a:r>
                      <a:r>
                        <a:rPr lang="ar-SA" sz="1600" b="1" dirty="0">
                          <a:solidFill>
                            <a:srgbClr val="000000"/>
                          </a:solidFill>
                          <a:latin typeface="Times New Roman"/>
                          <a:ea typeface="Times New Roman"/>
                          <a:cs typeface="B Titr" pitchFamily="2" charset="-78"/>
                        </a:rPr>
                        <a:t>احساسات مثبت </a:t>
                      </a:r>
                      <a:r>
                        <a:rPr lang="ar-SA" sz="1600" b="1" dirty="0" smtClean="0">
                          <a:solidFill>
                            <a:srgbClr val="000000"/>
                          </a:solidFill>
                          <a:latin typeface="Times New Roman"/>
                          <a:ea typeface="Times New Roman"/>
                          <a:cs typeface="B Titr" pitchFamily="2" charset="-78"/>
                        </a:rPr>
                        <a:t>دردانش </a:t>
                      </a:r>
                      <a:r>
                        <a:rPr lang="ar-SA" sz="1600" b="1" dirty="0">
                          <a:solidFill>
                            <a:srgbClr val="000000"/>
                          </a:solidFill>
                          <a:latin typeface="Times New Roman"/>
                          <a:ea typeface="Times New Roman"/>
                          <a:cs typeface="B Titr" pitchFamily="2" charset="-78"/>
                        </a:rPr>
                        <a:t>آموزان</a:t>
                      </a:r>
                      <a:endParaRPr lang="en-US" sz="1600" b="1" dirty="0">
                        <a:latin typeface="Times New Roman"/>
                        <a:ea typeface="Times New Roman"/>
                        <a:cs typeface="B Titr" pitchFamily="2" charset="-78"/>
                      </a:endParaRPr>
                    </a:p>
                  </a:txBody>
                  <a:tcPr marL="27376" marR="27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r" rtl="1">
                        <a:spcAft>
                          <a:spcPts val="0"/>
                        </a:spcAft>
                      </a:pPr>
                      <a:r>
                        <a:rPr lang="ar-SA" sz="1000" b="1" dirty="0">
                          <a:solidFill>
                            <a:srgbClr val="000000"/>
                          </a:solidFill>
                          <a:latin typeface="Times New Roman"/>
                          <a:ea typeface="Times New Roman"/>
                          <a:cs typeface="B Titr" pitchFamily="2" charset="-78"/>
                        </a:rPr>
                        <a:t> توضیح و بحث در مورد منافع و اهمیت یادگیری درس  جدید و کاربرد آن در دنیای واقعی  دانش آموزان </a:t>
                      </a:r>
                      <a:endParaRPr lang="en-US" sz="1000" b="1" dirty="0">
                        <a:latin typeface="Times New Roman"/>
                        <a:ea typeface="Times New Roman"/>
                        <a:cs typeface="B Titr" pitchFamily="2" charset="-78"/>
                      </a:endParaRPr>
                    </a:p>
                  </a:txBody>
                  <a:tcPr marL="27376" marR="27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fa-IR" sz="1000" b="1" dirty="0" smtClean="0">
                          <a:solidFill>
                            <a:srgbClr val="000000"/>
                          </a:solidFill>
                          <a:latin typeface="Times New Roman"/>
                          <a:ea typeface="Times New Roman"/>
                          <a:cs typeface="B Titr" pitchFamily="2" charset="-78"/>
                        </a:rPr>
                        <a:t>86/</a:t>
                      </a:r>
                      <a:endParaRPr lang="en-US" sz="1000" b="1" dirty="0">
                        <a:latin typeface="Times New Roman"/>
                        <a:ea typeface="Times New Roman"/>
                        <a:cs typeface="B Titr" pitchFamily="2" charset="-78"/>
                      </a:endParaRPr>
                    </a:p>
                  </a:txBody>
                  <a:tcPr marL="27376" marR="27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r>
              <a:tr h="647275">
                <a:tc vMerge="1">
                  <a:txBody>
                    <a:bodyPr/>
                    <a:lstStyle/>
                    <a:p>
                      <a:pPr algn="ctr" rtl="1">
                        <a:spcAft>
                          <a:spcPts val="0"/>
                        </a:spcAft>
                      </a:pPr>
                      <a:endParaRPr lang="en-US" sz="2000" b="1" dirty="0">
                        <a:solidFill>
                          <a:srgbClr val="FF0000"/>
                        </a:solidFill>
                        <a:latin typeface="Times New Roman"/>
                        <a:ea typeface="Times New Roman"/>
                        <a:cs typeface="B Titr" pitchFamily="2" charset="-78"/>
                      </a:endParaRPr>
                    </a:p>
                  </a:txBody>
                  <a:tcPr marL="23864" marR="238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vMerge="1">
                  <a:txBody>
                    <a:bodyPr/>
                    <a:lstStyle/>
                    <a:p>
                      <a:pPr rtl="1"/>
                      <a:endParaRPr lang="fa-I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r" rtl="1">
                        <a:spcAft>
                          <a:spcPts val="0"/>
                        </a:spcAft>
                      </a:pPr>
                      <a:r>
                        <a:rPr lang="ar-SA" sz="1000" b="1" dirty="0">
                          <a:solidFill>
                            <a:srgbClr val="000000"/>
                          </a:solidFill>
                          <a:latin typeface="Times New Roman"/>
                          <a:ea typeface="Times New Roman"/>
                          <a:cs typeface="B Titr" pitchFamily="2" charset="-78"/>
                        </a:rPr>
                        <a:t>رفع موانع یادگیری</a:t>
                      </a:r>
                      <a:endParaRPr lang="en-US" sz="1000" b="1" dirty="0">
                        <a:latin typeface="Times New Roman"/>
                        <a:ea typeface="Times New Roman"/>
                        <a:cs typeface="B Titr" pitchFamily="2" charset="-78"/>
                      </a:endParaRPr>
                    </a:p>
                  </a:txBody>
                  <a:tcPr marL="27376" marR="27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fa-IR" sz="1000" b="1" dirty="0" smtClean="0">
                          <a:solidFill>
                            <a:srgbClr val="000000"/>
                          </a:solidFill>
                          <a:latin typeface="Times New Roman"/>
                          <a:ea typeface="Times New Roman"/>
                          <a:cs typeface="B Titr" pitchFamily="2" charset="-78"/>
                        </a:rPr>
                        <a:t>56/</a:t>
                      </a:r>
                      <a:endParaRPr lang="en-US" sz="1000" b="1" dirty="0">
                        <a:latin typeface="Times New Roman"/>
                        <a:ea typeface="Times New Roman"/>
                        <a:cs typeface="B Titr" pitchFamily="2" charset="-78"/>
                      </a:endParaRPr>
                    </a:p>
                  </a:txBody>
                  <a:tcPr marL="27376" marR="27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r>
              <a:tr h="647275">
                <a:tc vMerge="1">
                  <a:txBody>
                    <a:bodyPr/>
                    <a:lstStyle/>
                    <a:p>
                      <a:pPr algn="ctr" rtl="1">
                        <a:spcAft>
                          <a:spcPts val="0"/>
                        </a:spcAft>
                      </a:pPr>
                      <a:endParaRPr lang="en-US" sz="2000" b="1" dirty="0">
                        <a:solidFill>
                          <a:srgbClr val="FF0000"/>
                        </a:solidFill>
                        <a:latin typeface="Times New Roman"/>
                        <a:ea typeface="Times New Roman"/>
                        <a:cs typeface="B Titr" pitchFamily="2" charset="-78"/>
                      </a:endParaRPr>
                    </a:p>
                  </a:txBody>
                  <a:tcPr marL="23864" marR="238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3">
                  <a:txBody>
                    <a:bodyPr/>
                    <a:lstStyle/>
                    <a:p>
                      <a:pPr algn="ctr" rtl="1">
                        <a:spcAft>
                          <a:spcPts val="0"/>
                        </a:spcAft>
                      </a:pPr>
                      <a:r>
                        <a:rPr lang="ar-SA" sz="1600" b="1" dirty="0">
                          <a:solidFill>
                            <a:srgbClr val="000000"/>
                          </a:solidFill>
                          <a:latin typeface="Times New Roman"/>
                          <a:ea typeface="Times New Roman"/>
                          <a:cs typeface="B Titr" pitchFamily="2" charset="-78"/>
                        </a:rPr>
                        <a:t>فعال سازی و درگیر نمودن  دانش آموزان</a:t>
                      </a:r>
                      <a:endParaRPr lang="en-US" sz="1600" b="1" dirty="0">
                        <a:latin typeface="Times New Roman"/>
                        <a:ea typeface="Times New Roman"/>
                        <a:cs typeface="B Titr" pitchFamily="2" charset="-78"/>
                      </a:endParaRPr>
                    </a:p>
                  </a:txBody>
                  <a:tcPr marL="27376" marR="27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r" rtl="1">
                        <a:spcAft>
                          <a:spcPts val="0"/>
                        </a:spcAft>
                      </a:pPr>
                      <a:r>
                        <a:rPr lang="ar-SA" sz="1000" b="1" dirty="0">
                          <a:solidFill>
                            <a:srgbClr val="000000"/>
                          </a:solidFill>
                          <a:latin typeface="Times New Roman"/>
                          <a:ea typeface="Times New Roman"/>
                          <a:cs typeface="B Titr" pitchFamily="2" charset="-78"/>
                        </a:rPr>
                        <a:t>ایجاد تحرک و جنب و جوش در دانش آموزان از لحظه ورود به کلاس </a:t>
                      </a:r>
                      <a:endParaRPr lang="en-US" sz="1000" b="1" dirty="0">
                        <a:latin typeface="Times New Roman"/>
                        <a:ea typeface="Times New Roman"/>
                        <a:cs typeface="B Titr" pitchFamily="2" charset="-78"/>
                      </a:endParaRPr>
                    </a:p>
                  </a:txBody>
                  <a:tcPr marL="27376" marR="27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fa-IR" sz="1000" b="1" dirty="0" smtClean="0">
                          <a:solidFill>
                            <a:srgbClr val="000000"/>
                          </a:solidFill>
                          <a:latin typeface="Times New Roman"/>
                          <a:ea typeface="Times New Roman"/>
                          <a:cs typeface="B Titr" pitchFamily="2" charset="-78"/>
                        </a:rPr>
                        <a:t>73/</a:t>
                      </a:r>
                      <a:endParaRPr lang="en-US" sz="1000" b="1" dirty="0">
                        <a:latin typeface="Times New Roman"/>
                        <a:ea typeface="Times New Roman"/>
                        <a:cs typeface="B Titr" pitchFamily="2" charset="-78"/>
                      </a:endParaRPr>
                    </a:p>
                  </a:txBody>
                  <a:tcPr marL="27376" marR="27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r>
              <a:tr h="647275">
                <a:tc vMerge="1">
                  <a:txBody>
                    <a:bodyPr/>
                    <a:lstStyle/>
                    <a:p>
                      <a:pPr algn="ctr" rtl="1">
                        <a:spcAft>
                          <a:spcPts val="0"/>
                        </a:spcAft>
                      </a:pPr>
                      <a:endParaRPr lang="en-US" sz="2000" b="1" dirty="0">
                        <a:solidFill>
                          <a:srgbClr val="FF0000"/>
                        </a:solidFill>
                        <a:latin typeface="Times New Roman"/>
                        <a:ea typeface="Times New Roman"/>
                        <a:cs typeface="B Titr" pitchFamily="2" charset="-78"/>
                      </a:endParaRPr>
                    </a:p>
                  </a:txBody>
                  <a:tcPr marL="23864" marR="238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vMerge="1">
                  <a:txBody>
                    <a:bodyPr/>
                    <a:lstStyle/>
                    <a:p>
                      <a:pPr rtl="1"/>
                      <a:endParaRPr lang="fa-I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r" rtl="1">
                        <a:spcAft>
                          <a:spcPts val="0"/>
                        </a:spcAft>
                      </a:pPr>
                      <a:r>
                        <a:rPr lang="ar-SA" sz="1000" b="1" dirty="0">
                          <a:solidFill>
                            <a:srgbClr val="000000"/>
                          </a:solidFill>
                          <a:latin typeface="Times New Roman"/>
                          <a:ea typeface="Times New Roman"/>
                          <a:cs typeface="B Titr" pitchFamily="2" charset="-78"/>
                        </a:rPr>
                        <a:t>طرح سوالات اساسی درباره درس جدید</a:t>
                      </a:r>
                      <a:endParaRPr lang="en-US" sz="1000" b="1" dirty="0">
                        <a:latin typeface="Times New Roman"/>
                        <a:ea typeface="Times New Roman"/>
                        <a:cs typeface="B Titr" pitchFamily="2" charset="-78"/>
                      </a:endParaRPr>
                    </a:p>
                  </a:txBody>
                  <a:tcPr marL="27376" marR="27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fa-IR" sz="1000" b="1" dirty="0" smtClean="0">
                          <a:solidFill>
                            <a:srgbClr val="000000"/>
                          </a:solidFill>
                          <a:latin typeface="Times New Roman"/>
                          <a:ea typeface="Times New Roman"/>
                          <a:cs typeface="B Titr" pitchFamily="2" charset="-78"/>
                        </a:rPr>
                        <a:t>76/</a:t>
                      </a:r>
                      <a:endParaRPr lang="en-US" sz="1000" b="1" dirty="0">
                        <a:latin typeface="Times New Roman"/>
                        <a:ea typeface="Times New Roman"/>
                        <a:cs typeface="B Titr" pitchFamily="2" charset="-78"/>
                      </a:endParaRPr>
                    </a:p>
                  </a:txBody>
                  <a:tcPr marL="27376" marR="27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r>
              <a:tr h="647275">
                <a:tc vMerge="1">
                  <a:txBody>
                    <a:bodyPr/>
                    <a:lstStyle/>
                    <a:p>
                      <a:pPr algn="ctr" rtl="1">
                        <a:spcAft>
                          <a:spcPts val="0"/>
                        </a:spcAft>
                      </a:pPr>
                      <a:endParaRPr lang="en-US" sz="2000" b="1" dirty="0">
                        <a:solidFill>
                          <a:srgbClr val="FF0000"/>
                        </a:solidFill>
                        <a:latin typeface="Times New Roman"/>
                        <a:ea typeface="Times New Roman"/>
                        <a:cs typeface="B Titr" pitchFamily="2" charset="-78"/>
                      </a:endParaRPr>
                    </a:p>
                  </a:txBody>
                  <a:tcPr marL="23864" marR="238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vMerge="1">
                  <a:txBody>
                    <a:bodyPr/>
                    <a:lstStyle/>
                    <a:p>
                      <a:pPr rtl="1"/>
                      <a:endParaRPr lang="fa-I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r" rtl="1">
                        <a:spcAft>
                          <a:spcPts val="0"/>
                        </a:spcAft>
                      </a:pPr>
                      <a:r>
                        <a:rPr lang="ar-SA" sz="1000" b="1" dirty="0">
                          <a:solidFill>
                            <a:srgbClr val="000000"/>
                          </a:solidFill>
                          <a:latin typeface="Times New Roman"/>
                          <a:ea typeface="Times New Roman"/>
                          <a:cs typeface="B Titr" pitchFamily="2" charset="-78"/>
                        </a:rPr>
                        <a:t>افزایش کنجکاوی دانش آموزان  برای یادگیری درس جدید </a:t>
                      </a:r>
                      <a:endParaRPr lang="en-US" sz="1000" b="1" dirty="0">
                        <a:latin typeface="Times New Roman"/>
                        <a:ea typeface="Times New Roman"/>
                        <a:cs typeface="B Titr" pitchFamily="2" charset="-78"/>
                      </a:endParaRPr>
                    </a:p>
                  </a:txBody>
                  <a:tcPr marL="27376" marR="27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fa-IR" sz="1000" b="1" dirty="0" smtClean="0">
                          <a:solidFill>
                            <a:srgbClr val="000000"/>
                          </a:solidFill>
                          <a:latin typeface="Times New Roman"/>
                          <a:ea typeface="Times New Roman"/>
                          <a:cs typeface="B Titr" pitchFamily="2" charset="-78"/>
                        </a:rPr>
                        <a:t>69/</a:t>
                      </a:r>
                      <a:endParaRPr lang="en-US" sz="1000" b="1" dirty="0">
                        <a:latin typeface="Times New Roman"/>
                        <a:ea typeface="Times New Roman"/>
                        <a:cs typeface="B Titr" pitchFamily="2" charset="-78"/>
                      </a:endParaRPr>
                    </a:p>
                  </a:txBody>
                  <a:tcPr marL="27376" marR="27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r>
            </a:tbl>
          </a:graphicData>
        </a:graphic>
      </p:graphicFrame>
      <p:sp>
        <p:nvSpPr>
          <p:cNvPr id="3" name="Rectangle 2"/>
          <p:cNvSpPr/>
          <p:nvPr/>
        </p:nvSpPr>
        <p:spPr>
          <a:xfrm rot="10800000" flipV="1">
            <a:off x="2057400" y="-218539"/>
            <a:ext cx="6172200" cy="599539"/>
          </a:xfrm>
          <a:prstGeom prst="rect">
            <a:avLst/>
          </a:prstGeom>
        </p:spPr>
        <p:txBody>
          <a:bodyPr wrap="square">
            <a:spAutoFit/>
          </a:bodyPr>
          <a:lstStyle/>
          <a:p>
            <a:r>
              <a:rPr lang="fa-IR" b="1" dirty="0" smtClean="0" bmk="_Toc280134813">
                <a:solidFill>
                  <a:srgbClr val="FF0000"/>
                </a:solidFill>
                <a:latin typeface="Arial" pitchFamily="34" charset="0"/>
                <a:ea typeface="Times New Roman" pitchFamily="18" charset="0"/>
                <a:cs typeface="B Nazanin" pitchFamily="2" charset="-78"/>
              </a:rPr>
              <a:t> </a:t>
            </a:r>
          </a:p>
          <a:p>
            <a:r>
              <a:rPr lang="fa-IR" sz="1400" b="1" dirty="0" smtClean="0" bmk="_Toc280134813">
                <a:solidFill>
                  <a:srgbClr val="FF0000"/>
                </a:solidFill>
                <a:latin typeface="Arial" pitchFamily="34" charset="0"/>
                <a:ea typeface="Times New Roman" pitchFamily="18" charset="0"/>
                <a:cs typeface="B Titr" pitchFamily="2" charset="-78"/>
              </a:rPr>
              <a:t>ادامه نتایج تحلیل عامل مرتبه دوم:</a:t>
            </a:r>
            <a:r>
              <a:rPr lang="ar-SA" sz="1400" b="1" dirty="0" smtClean="0" bmk="_Toc280134813">
                <a:solidFill>
                  <a:srgbClr val="FF0000"/>
                </a:solidFill>
                <a:latin typeface="Arial" pitchFamily="34" charset="0"/>
                <a:ea typeface="Times New Roman" pitchFamily="18" charset="0"/>
                <a:cs typeface="B Titr" pitchFamily="2" charset="-78"/>
              </a:rPr>
              <a:t> بار عاملی هر یک ازنشانگرها روی ملاک های</a:t>
            </a:r>
            <a:endParaRPr lang="fa-IR" sz="1400" dirty="0">
              <a:cs typeface="B Titr" pitchFamily="2" charset="-78"/>
            </a:endParaRPr>
          </a:p>
        </p:txBody>
      </p:sp>
      <p:sp>
        <p:nvSpPr>
          <p:cNvPr id="4" name="Oval 3"/>
          <p:cNvSpPr/>
          <p:nvPr/>
        </p:nvSpPr>
        <p:spPr>
          <a:xfrm rot="19074672">
            <a:off x="-173128" y="312285"/>
            <a:ext cx="1547096" cy="533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dirty="0" smtClean="0">
                <a:cs typeface="Nazanin" pitchFamily="2" charset="-78"/>
              </a:rPr>
              <a:t>یافته های بخش کمی </a:t>
            </a:r>
            <a:endParaRPr lang="en-US" dirty="0">
              <a:cs typeface="Nazanin" pitchFamily="2" charset="-78"/>
            </a:endParaRPr>
          </a:p>
        </p:txBody>
      </p:sp>
      <p:sp>
        <p:nvSpPr>
          <p:cNvPr id="5" name="TextBox 4"/>
          <p:cNvSpPr txBox="1"/>
          <p:nvPr/>
        </p:nvSpPr>
        <p:spPr>
          <a:xfrm>
            <a:off x="8153400" y="228600"/>
            <a:ext cx="685800" cy="523220"/>
          </a:xfrm>
          <a:prstGeom prst="rect">
            <a:avLst/>
          </a:prstGeom>
          <a:noFill/>
        </p:spPr>
        <p:txBody>
          <a:bodyPr wrap="square" rtlCol="1">
            <a:spAutoFit/>
          </a:bodyPr>
          <a:lstStyle/>
          <a:p>
            <a:r>
              <a:rPr lang="fa-IR" sz="2800" dirty="0" smtClean="0">
                <a:solidFill>
                  <a:srgbClr val="FF0000"/>
                </a:solidFill>
                <a:cs typeface="B Titr" panose="00000700000000000000" pitchFamily="2" charset="-78"/>
              </a:rPr>
              <a:t>31</a:t>
            </a:r>
            <a:endParaRPr lang="fa-IR" sz="2800" dirty="0">
              <a:solidFill>
                <a:srgbClr val="FF0000"/>
              </a:solidFill>
              <a:cs typeface="B Titr" panose="00000700000000000000" pitchFamily="2" charset="-78"/>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40836853"/>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p:cNvPicPr>
            <a:picLocks noChangeAspect="1"/>
          </p:cNvPicPr>
          <p:nvPr/>
        </p:nvPicPr>
        <p:blipFill>
          <a:blip r:embed="rId7" cstate="print"/>
          <a:stretch>
            <a:fillRect/>
          </a:stretch>
        </p:blipFill>
        <p:spPr>
          <a:xfrm>
            <a:off x="0" y="152400"/>
            <a:ext cx="1591194" cy="1365622"/>
          </a:xfrm>
          <a:prstGeom prst="rect">
            <a:avLst/>
          </a:prstGeom>
        </p:spPr>
      </p:pic>
      <p:sp>
        <p:nvSpPr>
          <p:cNvPr id="5" name="TextBox 4"/>
          <p:cNvSpPr txBox="1"/>
          <p:nvPr/>
        </p:nvSpPr>
        <p:spPr>
          <a:xfrm>
            <a:off x="8458200" y="0"/>
            <a:ext cx="609600" cy="523220"/>
          </a:xfrm>
          <a:prstGeom prst="rect">
            <a:avLst/>
          </a:prstGeom>
          <a:noFill/>
        </p:spPr>
        <p:txBody>
          <a:bodyPr wrap="square" rtlCol="1">
            <a:spAutoFit/>
          </a:bodyPr>
          <a:lstStyle/>
          <a:p>
            <a:r>
              <a:rPr lang="fa-IR" sz="2800" dirty="0" smtClean="0">
                <a:solidFill>
                  <a:srgbClr val="FF0000"/>
                </a:solidFill>
                <a:cs typeface="B Titr" panose="00000700000000000000" pitchFamily="2" charset="-78"/>
              </a:rPr>
              <a:t>32</a:t>
            </a:r>
            <a:endParaRPr lang="fa-IR" sz="2800" dirty="0">
              <a:solidFill>
                <a:srgbClr val="FF0000"/>
              </a:solidFill>
              <a:cs typeface="B Titr" panose="00000700000000000000" pitchFamily="2" charset="-78"/>
            </a:endParaRPr>
          </a:p>
        </p:txBody>
      </p:sp>
    </p:spTree>
    <p:extLst>
      <p:ext uri="{BB962C8B-B14F-4D97-AF65-F5344CB8AC3E}">
        <p14:creationId xmlns:p14="http://schemas.microsoft.com/office/powerpoint/2010/main" val="31314943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016089612"/>
              </p:ext>
            </p:extLst>
          </p:nvPr>
        </p:nvGraphicFramePr>
        <p:xfrm>
          <a:off x="457200" y="1415948"/>
          <a:ext cx="8382001" cy="3994252"/>
        </p:xfrm>
        <a:graphic>
          <a:graphicData uri="http://schemas.openxmlformats.org/drawingml/2006/table">
            <a:tbl>
              <a:tblPr rtl="1"/>
              <a:tblGrid>
                <a:gridCol w="1115290"/>
                <a:gridCol w="3662548"/>
                <a:gridCol w="2857531"/>
                <a:gridCol w="746632"/>
              </a:tblGrid>
              <a:tr h="281290">
                <a:tc rowSpan="11">
                  <a:txBody>
                    <a:bodyPr/>
                    <a:lstStyle/>
                    <a:p>
                      <a:pPr algn="ctr" rtl="1">
                        <a:spcAft>
                          <a:spcPts val="0"/>
                        </a:spcAft>
                      </a:pPr>
                      <a:r>
                        <a:rPr lang="fa-IR" sz="2400" b="1" dirty="0">
                          <a:solidFill>
                            <a:schemeClr val="tx1"/>
                          </a:solidFill>
                          <a:latin typeface="Times New Roman"/>
                          <a:ea typeface="Times New Roman"/>
                          <a:cs typeface="B Titr" pitchFamily="2" charset="-78"/>
                        </a:rPr>
                        <a:t>آموزش</a:t>
                      </a:r>
                      <a:endParaRPr lang="en-US" sz="2400" dirty="0">
                        <a:solidFill>
                          <a:schemeClr val="tx1"/>
                        </a:solidFill>
                        <a:latin typeface="Times New Roman"/>
                        <a:ea typeface="Times New Roman"/>
                        <a:cs typeface="B Titr" pitchFamily="2" charset="-78"/>
                      </a:endParaRPr>
                    </a:p>
                    <a:p>
                      <a:pPr algn="ctr" rtl="1">
                        <a:spcAft>
                          <a:spcPts val="0"/>
                        </a:spcAft>
                      </a:pPr>
                      <a:endParaRPr lang="en-US" sz="2000" dirty="0">
                        <a:solidFill>
                          <a:srgbClr val="FF0000"/>
                        </a:solidFill>
                        <a:latin typeface="Times New Roman"/>
                        <a:ea typeface="Times New Roman"/>
                        <a:cs typeface="B Titr" pitchFamily="2" charset="-78"/>
                      </a:endParaRPr>
                    </a:p>
                  </a:txBody>
                  <a:tcPr marL="27376" marR="27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3">
                  <a:txBody>
                    <a:bodyPr/>
                    <a:lstStyle/>
                    <a:p>
                      <a:pPr algn="ctr" rtl="1">
                        <a:spcAft>
                          <a:spcPts val="0"/>
                        </a:spcAft>
                      </a:pPr>
                      <a:r>
                        <a:rPr lang="ar-SA" sz="1600" b="1" dirty="0">
                          <a:solidFill>
                            <a:srgbClr val="000000"/>
                          </a:solidFill>
                          <a:latin typeface="Times New Roman"/>
                          <a:ea typeface="Times New Roman"/>
                          <a:cs typeface="B Titr" pitchFamily="2" charset="-78"/>
                        </a:rPr>
                        <a:t>فعال </a:t>
                      </a:r>
                      <a:r>
                        <a:rPr lang="ar-SA" sz="1600" b="1" dirty="0" smtClean="0">
                          <a:solidFill>
                            <a:srgbClr val="000000"/>
                          </a:solidFill>
                          <a:latin typeface="Times New Roman"/>
                          <a:ea typeface="Times New Roman"/>
                          <a:cs typeface="B Titr" pitchFamily="2" charset="-78"/>
                        </a:rPr>
                        <a:t>سازی</a:t>
                      </a:r>
                      <a:r>
                        <a:rPr lang="fa-IR" sz="1600" b="1" dirty="0" smtClean="0">
                          <a:solidFill>
                            <a:srgbClr val="000000"/>
                          </a:solidFill>
                          <a:latin typeface="Times New Roman"/>
                          <a:ea typeface="Times New Roman"/>
                          <a:cs typeface="B Titr" pitchFamily="2" charset="-78"/>
                        </a:rPr>
                        <a:t> </a:t>
                      </a:r>
                      <a:r>
                        <a:rPr lang="ar-SA" sz="1600" b="1" dirty="0" smtClean="0">
                          <a:solidFill>
                            <a:srgbClr val="000000"/>
                          </a:solidFill>
                          <a:latin typeface="Times New Roman"/>
                          <a:ea typeface="Times New Roman"/>
                          <a:cs typeface="B Titr" pitchFamily="2" charset="-78"/>
                        </a:rPr>
                        <a:t>آموخته </a:t>
                      </a:r>
                      <a:r>
                        <a:rPr lang="ar-SA" sz="1600" b="1" dirty="0">
                          <a:solidFill>
                            <a:srgbClr val="000000"/>
                          </a:solidFill>
                          <a:latin typeface="Times New Roman"/>
                          <a:ea typeface="Times New Roman"/>
                          <a:cs typeface="B Titr" pitchFamily="2" charset="-78"/>
                        </a:rPr>
                        <a:t>های قبلی دانش آموزان و ایجاد ارتباط با یادگیری جدید</a:t>
                      </a:r>
                      <a:endParaRPr lang="en-US" sz="1600" b="1" dirty="0">
                        <a:latin typeface="Times New Roman"/>
                        <a:ea typeface="Times New Roman"/>
                        <a:cs typeface="B Titr" pitchFamily="2" charset="-78"/>
                      </a:endParaRPr>
                    </a:p>
                  </a:txBody>
                  <a:tcPr marL="27376" marR="27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rtl="1">
                        <a:spcAft>
                          <a:spcPts val="0"/>
                        </a:spcAft>
                      </a:pPr>
                      <a:r>
                        <a:rPr lang="ar-SA" sz="1000" b="1" dirty="0">
                          <a:solidFill>
                            <a:srgbClr val="000000"/>
                          </a:solidFill>
                          <a:latin typeface="Times New Roman"/>
                          <a:ea typeface="Times New Roman"/>
                          <a:cs typeface="B Titr" pitchFamily="2" charset="-78"/>
                        </a:rPr>
                        <a:t> فعال نمودن آموخته های قبلی مرتبط با درس جدید</a:t>
                      </a:r>
                      <a:endParaRPr lang="en-US" sz="1000" b="1" dirty="0">
                        <a:latin typeface="Times New Roman"/>
                        <a:ea typeface="Times New Roman"/>
                        <a:cs typeface="B Titr" pitchFamily="2" charset="-78"/>
                      </a:endParaRPr>
                    </a:p>
                  </a:txBody>
                  <a:tcPr marL="27376" marR="27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fa-IR" sz="1000" b="1" dirty="0" smtClean="0">
                          <a:solidFill>
                            <a:srgbClr val="000000"/>
                          </a:solidFill>
                          <a:latin typeface="Times New Roman"/>
                          <a:ea typeface="Times New Roman"/>
                          <a:cs typeface="B Titr" pitchFamily="2" charset="-78"/>
                        </a:rPr>
                        <a:t>74/</a:t>
                      </a:r>
                      <a:endParaRPr lang="en-US" sz="1000" b="1" dirty="0">
                        <a:latin typeface="Times New Roman"/>
                        <a:ea typeface="Times New Roman"/>
                        <a:cs typeface="B Titr" pitchFamily="2" charset="-78"/>
                      </a:endParaRPr>
                    </a:p>
                  </a:txBody>
                  <a:tcPr marL="27376" marR="27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17621">
                <a:tc vMerge="1">
                  <a:txBody>
                    <a:bodyPr/>
                    <a:lstStyle/>
                    <a:p>
                      <a:pPr rtl="1"/>
                      <a:endParaRPr lang="fa-IR"/>
                    </a:p>
                  </a:txBody>
                  <a:tcPr/>
                </a:tc>
                <a:tc vMerge="1">
                  <a:txBody>
                    <a:bodyPr/>
                    <a:lstStyle/>
                    <a:p>
                      <a:pPr rtl="1"/>
                      <a:endParaRPr lang="fa-IR"/>
                    </a:p>
                  </a:txBody>
                  <a:tcPr/>
                </a:tc>
                <a:tc>
                  <a:txBody>
                    <a:bodyPr/>
                    <a:lstStyle/>
                    <a:p>
                      <a:pPr algn="r" rtl="1">
                        <a:spcAft>
                          <a:spcPts val="0"/>
                        </a:spcAft>
                      </a:pPr>
                      <a:r>
                        <a:rPr lang="ar-SA" sz="1000" b="1" dirty="0">
                          <a:solidFill>
                            <a:srgbClr val="000000"/>
                          </a:solidFill>
                          <a:latin typeface="Times New Roman"/>
                          <a:ea typeface="Times New Roman"/>
                          <a:cs typeface="B Titr" pitchFamily="2" charset="-78"/>
                        </a:rPr>
                        <a:t>اجرای پیش آزمون</a:t>
                      </a:r>
                      <a:endParaRPr lang="en-US" sz="1000" b="1" dirty="0">
                        <a:latin typeface="Times New Roman"/>
                        <a:ea typeface="Times New Roman"/>
                        <a:cs typeface="B Titr" pitchFamily="2" charset="-78"/>
                      </a:endParaRPr>
                    </a:p>
                  </a:txBody>
                  <a:tcPr marL="27376" marR="27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fa-IR" sz="1000" b="1" dirty="0" smtClean="0">
                          <a:solidFill>
                            <a:srgbClr val="000000"/>
                          </a:solidFill>
                          <a:latin typeface="Times New Roman"/>
                          <a:ea typeface="Times New Roman"/>
                          <a:cs typeface="B Titr" pitchFamily="2" charset="-78"/>
                        </a:rPr>
                        <a:t>61/</a:t>
                      </a:r>
                      <a:endParaRPr lang="en-US" sz="1000" b="1" dirty="0">
                        <a:latin typeface="Times New Roman"/>
                        <a:ea typeface="Times New Roman"/>
                        <a:cs typeface="B Titr" pitchFamily="2" charset="-78"/>
                      </a:endParaRPr>
                    </a:p>
                  </a:txBody>
                  <a:tcPr marL="27376" marR="27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416946">
                <a:tc vMerge="1">
                  <a:txBody>
                    <a:bodyPr/>
                    <a:lstStyle/>
                    <a:p>
                      <a:pPr rtl="1"/>
                      <a:endParaRPr lang="fa-IR"/>
                    </a:p>
                  </a:txBody>
                  <a:tcPr/>
                </a:tc>
                <a:tc vMerge="1">
                  <a:txBody>
                    <a:bodyPr/>
                    <a:lstStyle/>
                    <a:p>
                      <a:pPr rtl="1"/>
                      <a:endParaRPr lang="fa-IR"/>
                    </a:p>
                  </a:txBody>
                  <a:tcPr/>
                </a:tc>
                <a:tc>
                  <a:txBody>
                    <a:bodyPr/>
                    <a:lstStyle/>
                    <a:p>
                      <a:pPr algn="r" rtl="1">
                        <a:spcAft>
                          <a:spcPts val="0"/>
                        </a:spcAft>
                      </a:pPr>
                      <a:r>
                        <a:rPr lang="ar-SA" sz="1000" b="1" dirty="0">
                          <a:solidFill>
                            <a:srgbClr val="000000"/>
                          </a:solidFill>
                          <a:latin typeface="Times New Roman"/>
                          <a:ea typeface="Times New Roman"/>
                          <a:cs typeface="B Titr" pitchFamily="2" charset="-78"/>
                        </a:rPr>
                        <a:t>ارائه پیش سازمان دهنده برای ایجاد ارتباط بین یادگیری جدید و آموخته های قبلی </a:t>
                      </a:r>
                      <a:endParaRPr lang="en-US" sz="1000" b="1" dirty="0">
                        <a:latin typeface="Times New Roman"/>
                        <a:ea typeface="Times New Roman"/>
                        <a:cs typeface="B Titr" pitchFamily="2" charset="-78"/>
                      </a:endParaRPr>
                    </a:p>
                  </a:txBody>
                  <a:tcPr marL="27376" marR="27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fa-IR" sz="1000" b="1" dirty="0" smtClean="0">
                          <a:solidFill>
                            <a:srgbClr val="000000"/>
                          </a:solidFill>
                          <a:latin typeface="Times New Roman"/>
                          <a:ea typeface="Times New Roman"/>
                          <a:cs typeface="B Titr" pitchFamily="2" charset="-78"/>
                        </a:rPr>
                        <a:t>76/</a:t>
                      </a:r>
                      <a:endParaRPr lang="en-US" sz="1000" b="1" dirty="0">
                        <a:latin typeface="Times New Roman"/>
                        <a:ea typeface="Times New Roman"/>
                        <a:cs typeface="B Titr" pitchFamily="2" charset="-78"/>
                      </a:endParaRPr>
                    </a:p>
                  </a:txBody>
                  <a:tcPr marL="27376" marR="27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416946">
                <a:tc vMerge="1">
                  <a:txBody>
                    <a:bodyPr/>
                    <a:lstStyle/>
                    <a:p>
                      <a:pPr algn="ctr" rtl="1">
                        <a:spcAft>
                          <a:spcPts val="0"/>
                        </a:spcAft>
                      </a:pPr>
                      <a:endParaRPr lang="en-US" sz="1400" dirty="0">
                        <a:latin typeface="Times New Roman"/>
                        <a:ea typeface="Times New Roman"/>
                        <a:cs typeface="B Titr" pitchFamily="2" charset="-78"/>
                      </a:endParaRPr>
                    </a:p>
                  </a:txBody>
                  <a:tcPr marL="27376" marR="27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8">
                  <a:txBody>
                    <a:bodyPr/>
                    <a:lstStyle/>
                    <a:p>
                      <a:pPr algn="ctr" rtl="1">
                        <a:spcAft>
                          <a:spcPts val="0"/>
                        </a:spcAft>
                      </a:pPr>
                      <a:endParaRPr lang="ar-SA" sz="1600" b="1" dirty="0">
                        <a:solidFill>
                          <a:srgbClr val="000000"/>
                        </a:solidFill>
                        <a:latin typeface="Times New Roman"/>
                        <a:ea typeface="Times New Roman"/>
                        <a:cs typeface="B Titr" pitchFamily="2" charset="-78"/>
                      </a:endParaRPr>
                    </a:p>
                    <a:p>
                      <a:pPr algn="ctr" rtl="1">
                        <a:spcAft>
                          <a:spcPts val="0"/>
                        </a:spcAft>
                      </a:pPr>
                      <a:r>
                        <a:rPr lang="ar-SA" sz="1600" b="1" dirty="0">
                          <a:solidFill>
                            <a:srgbClr val="000000"/>
                          </a:solidFill>
                          <a:latin typeface="Times New Roman"/>
                          <a:ea typeface="Times New Roman"/>
                          <a:cs typeface="B Titr" pitchFamily="2" charset="-78"/>
                        </a:rPr>
                        <a:t>به کارگیری روش های مناسب برای تعامل موثر دانش آموزان با مواد و محتوای درس جدید</a:t>
                      </a:r>
                      <a:endParaRPr lang="en-US" sz="1600" b="1" dirty="0">
                        <a:latin typeface="Times New Roman"/>
                        <a:ea typeface="Times New Roman"/>
                        <a:cs typeface="B Titr" pitchFamily="2" charset="-78"/>
                      </a:endParaRPr>
                    </a:p>
                  </a:txBody>
                  <a:tcPr marL="27376" marR="27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rtl="1">
                        <a:spcAft>
                          <a:spcPts val="0"/>
                        </a:spcAft>
                      </a:pPr>
                      <a:r>
                        <a:rPr lang="ar-SA" sz="1000" b="1" dirty="0">
                          <a:solidFill>
                            <a:srgbClr val="000000"/>
                          </a:solidFill>
                          <a:latin typeface="Times New Roman"/>
                          <a:ea typeface="Times New Roman"/>
                          <a:cs typeface="B Titr" pitchFamily="2" charset="-78"/>
                        </a:rPr>
                        <a:t>به کار گیری روش های تعاملی و متنوع در ارائه  درس جدید</a:t>
                      </a:r>
                      <a:endParaRPr lang="en-US" sz="1000" b="1" dirty="0">
                        <a:latin typeface="Times New Roman"/>
                        <a:ea typeface="Times New Roman"/>
                        <a:cs typeface="B Titr" pitchFamily="2" charset="-78"/>
                      </a:endParaRPr>
                    </a:p>
                  </a:txBody>
                  <a:tcPr marL="27376" marR="27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fa-IR" sz="1000" b="1" dirty="0" smtClean="0">
                          <a:solidFill>
                            <a:srgbClr val="000000"/>
                          </a:solidFill>
                          <a:latin typeface="Times New Roman"/>
                          <a:ea typeface="Times New Roman"/>
                          <a:cs typeface="B Titr" pitchFamily="2" charset="-78"/>
                        </a:rPr>
                        <a:t>79/</a:t>
                      </a:r>
                      <a:endParaRPr lang="en-US" sz="1000" b="1" dirty="0">
                        <a:latin typeface="Times New Roman"/>
                        <a:ea typeface="Times New Roman"/>
                        <a:cs typeface="B Titr" pitchFamily="2" charset="-78"/>
                      </a:endParaRPr>
                    </a:p>
                  </a:txBody>
                  <a:tcPr marL="27376" marR="27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81290">
                <a:tc vMerge="1">
                  <a:txBody>
                    <a:bodyPr/>
                    <a:lstStyle/>
                    <a:p>
                      <a:pPr rtl="1"/>
                      <a:endParaRPr lang="fa-IR"/>
                    </a:p>
                  </a:txBody>
                  <a:tcPr/>
                </a:tc>
                <a:tc vMerge="1">
                  <a:txBody>
                    <a:bodyPr/>
                    <a:lstStyle/>
                    <a:p>
                      <a:pPr rtl="1"/>
                      <a:endParaRPr lang="fa-IR"/>
                    </a:p>
                  </a:txBody>
                  <a:tcPr/>
                </a:tc>
                <a:tc>
                  <a:txBody>
                    <a:bodyPr/>
                    <a:lstStyle/>
                    <a:p>
                      <a:pPr algn="r" rtl="1">
                        <a:spcAft>
                          <a:spcPts val="0"/>
                        </a:spcAft>
                      </a:pPr>
                      <a:r>
                        <a:rPr lang="ar-SA" sz="1000" b="1" dirty="0">
                          <a:solidFill>
                            <a:srgbClr val="000000"/>
                          </a:solidFill>
                          <a:latin typeface="Times New Roman"/>
                          <a:ea typeface="Times New Roman"/>
                          <a:cs typeface="B Titr" pitchFamily="2" charset="-78"/>
                        </a:rPr>
                        <a:t>  برجسته سازی و تاکید بر بخش هاي مهم  درس جدید </a:t>
                      </a:r>
                      <a:endParaRPr lang="en-US" sz="1000" b="1" dirty="0">
                        <a:latin typeface="Times New Roman"/>
                        <a:ea typeface="Times New Roman"/>
                        <a:cs typeface="B Titr" pitchFamily="2" charset="-78"/>
                      </a:endParaRPr>
                    </a:p>
                  </a:txBody>
                  <a:tcPr marL="27376" marR="27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fa-IR" sz="1000" b="1" dirty="0" smtClean="0">
                          <a:solidFill>
                            <a:srgbClr val="000000"/>
                          </a:solidFill>
                          <a:latin typeface="Times New Roman"/>
                          <a:ea typeface="Times New Roman"/>
                          <a:cs typeface="B Titr" pitchFamily="2" charset="-78"/>
                        </a:rPr>
                        <a:t>50/</a:t>
                      </a:r>
                      <a:endParaRPr lang="en-US" sz="1000" b="1" dirty="0">
                        <a:latin typeface="Times New Roman"/>
                        <a:ea typeface="Times New Roman"/>
                        <a:cs typeface="B Titr" pitchFamily="2" charset="-78"/>
                      </a:endParaRPr>
                    </a:p>
                  </a:txBody>
                  <a:tcPr marL="27376" marR="27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17621">
                <a:tc vMerge="1">
                  <a:txBody>
                    <a:bodyPr/>
                    <a:lstStyle/>
                    <a:p>
                      <a:pPr rtl="1"/>
                      <a:endParaRPr lang="fa-IR"/>
                    </a:p>
                  </a:txBody>
                  <a:tcPr/>
                </a:tc>
                <a:tc vMerge="1">
                  <a:txBody>
                    <a:bodyPr/>
                    <a:lstStyle/>
                    <a:p>
                      <a:pPr rtl="1"/>
                      <a:endParaRPr lang="fa-IR"/>
                    </a:p>
                  </a:txBody>
                  <a:tcPr/>
                </a:tc>
                <a:tc>
                  <a:txBody>
                    <a:bodyPr/>
                    <a:lstStyle/>
                    <a:p>
                      <a:pPr algn="r" rtl="1">
                        <a:spcAft>
                          <a:spcPts val="0"/>
                        </a:spcAft>
                      </a:pPr>
                      <a:r>
                        <a:rPr lang="ar-SA" sz="1000" b="1" dirty="0">
                          <a:solidFill>
                            <a:srgbClr val="000000"/>
                          </a:solidFill>
                          <a:latin typeface="Times New Roman"/>
                          <a:ea typeface="Times New Roman"/>
                          <a:cs typeface="B Titr" pitchFamily="2" charset="-78"/>
                        </a:rPr>
                        <a:t>ارائه مثال هاي متعدد  درباره درس جدید</a:t>
                      </a:r>
                      <a:endParaRPr lang="en-US" sz="1000" b="1" dirty="0">
                        <a:latin typeface="Times New Roman"/>
                        <a:ea typeface="Times New Roman"/>
                        <a:cs typeface="B Titr" pitchFamily="2" charset="-78"/>
                      </a:endParaRPr>
                    </a:p>
                  </a:txBody>
                  <a:tcPr marL="27376" marR="27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fa-IR" sz="1000" b="1" dirty="0" smtClean="0">
                          <a:solidFill>
                            <a:srgbClr val="000000"/>
                          </a:solidFill>
                          <a:latin typeface="Times New Roman"/>
                          <a:ea typeface="Times New Roman"/>
                          <a:cs typeface="B Titr" pitchFamily="2" charset="-78"/>
                        </a:rPr>
                        <a:t>65/</a:t>
                      </a:r>
                      <a:endParaRPr lang="en-US" sz="1000" b="1" dirty="0">
                        <a:latin typeface="Times New Roman"/>
                        <a:ea typeface="Times New Roman"/>
                        <a:cs typeface="B Titr" pitchFamily="2" charset="-78"/>
                      </a:endParaRPr>
                    </a:p>
                  </a:txBody>
                  <a:tcPr marL="27376" marR="27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421937">
                <a:tc vMerge="1">
                  <a:txBody>
                    <a:bodyPr/>
                    <a:lstStyle/>
                    <a:p>
                      <a:pPr rtl="1"/>
                      <a:endParaRPr lang="fa-IR"/>
                    </a:p>
                  </a:txBody>
                  <a:tcPr/>
                </a:tc>
                <a:tc vMerge="1">
                  <a:txBody>
                    <a:bodyPr/>
                    <a:lstStyle/>
                    <a:p>
                      <a:pPr rtl="1"/>
                      <a:endParaRPr lang="fa-IR"/>
                    </a:p>
                  </a:txBody>
                  <a:tcPr/>
                </a:tc>
                <a:tc>
                  <a:txBody>
                    <a:bodyPr/>
                    <a:lstStyle/>
                    <a:p>
                      <a:pPr algn="r" rtl="1">
                        <a:spcAft>
                          <a:spcPts val="0"/>
                        </a:spcAft>
                      </a:pPr>
                      <a:r>
                        <a:rPr lang="ar-SA" sz="1000" b="1" dirty="0">
                          <a:solidFill>
                            <a:srgbClr val="000000"/>
                          </a:solidFill>
                          <a:latin typeface="Times New Roman"/>
                          <a:ea typeface="Times New Roman"/>
                          <a:cs typeface="B Titr" pitchFamily="2" charset="-78"/>
                        </a:rPr>
                        <a:t>تدارک فرصت هایی برای به حداکثر رساندن درگیری و مشارکت  دانش آموزان در یادگیری درس جدید</a:t>
                      </a:r>
                      <a:endParaRPr lang="en-US" sz="1000" b="1" dirty="0">
                        <a:latin typeface="Times New Roman"/>
                        <a:ea typeface="Times New Roman"/>
                        <a:cs typeface="B Titr" pitchFamily="2" charset="-78"/>
                      </a:endParaRPr>
                    </a:p>
                  </a:txBody>
                  <a:tcPr marL="27376" marR="27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fa-IR" sz="1000" b="1" dirty="0" smtClean="0">
                          <a:solidFill>
                            <a:srgbClr val="000000"/>
                          </a:solidFill>
                          <a:latin typeface="Times New Roman"/>
                          <a:ea typeface="Times New Roman"/>
                          <a:cs typeface="B Titr" pitchFamily="2" charset="-78"/>
                        </a:rPr>
                        <a:t>67/</a:t>
                      </a:r>
                      <a:endParaRPr lang="en-US" sz="1000" b="1" dirty="0">
                        <a:latin typeface="Times New Roman"/>
                        <a:ea typeface="Times New Roman"/>
                        <a:cs typeface="B Titr" pitchFamily="2" charset="-78"/>
                      </a:endParaRPr>
                    </a:p>
                  </a:txBody>
                  <a:tcPr marL="27376" marR="27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625419">
                <a:tc vMerge="1">
                  <a:txBody>
                    <a:bodyPr/>
                    <a:lstStyle/>
                    <a:p>
                      <a:pPr rtl="1"/>
                      <a:endParaRPr lang="fa-IR"/>
                    </a:p>
                  </a:txBody>
                  <a:tcPr/>
                </a:tc>
                <a:tc vMerge="1">
                  <a:txBody>
                    <a:bodyPr/>
                    <a:lstStyle/>
                    <a:p>
                      <a:pPr rtl="1"/>
                      <a:endParaRPr lang="fa-IR"/>
                    </a:p>
                  </a:txBody>
                  <a:tcPr/>
                </a:tc>
                <a:tc>
                  <a:txBody>
                    <a:bodyPr/>
                    <a:lstStyle/>
                    <a:p>
                      <a:pPr algn="r" rtl="1">
                        <a:spcAft>
                          <a:spcPts val="0"/>
                        </a:spcAft>
                      </a:pPr>
                      <a:r>
                        <a:rPr lang="ar-SA" sz="1000" b="1" dirty="0">
                          <a:solidFill>
                            <a:srgbClr val="000000"/>
                          </a:solidFill>
                          <a:latin typeface="Times New Roman"/>
                          <a:ea typeface="Times New Roman"/>
                          <a:cs typeface="B Titr" pitchFamily="2" charset="-78"/>
                        </a:rPr>
                        <a:t>    به کار گیری روش هایی برای حفظ علاقه ،  تمایل و انگیزش  دانش آموزان در طول فرآیند های یاددهی – یادگیری  </a:t>
                      </a:r>
                      <a:endParaRPr lang="en-US" sz="1000" b="1" dirty="0">
                        <a:latin typeface="Times New Roman"/>
                        <a:ea typeface="Times New Roman"/>
                        <a:cs typeface="B Titr" pitchFamily="2" charset="-78"/>
                      </a:endParaRPr>
                    </a:p>
                  </a:txBody>
                  <a:tcPr marL="27376" marR="27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fa-IR" sz="1000" b="1" dirty="0" smtClean="0">
                          <a:solidFill>
                            <a:srgbClr val="000000"/>
                          </a:solidFill>
                          <a:latin typeface="Times New Roman"/>
                          <a:ea typeface="Times New Roman"/>
                          <a:cs typeface="B Titr" pitchFamily="2" charset="-78"/>
                        </a:rPr>
                        <a:t>70/</a:t>
                      </a:r>
                      <a:endParaRPr lang="en-US" sz="1000" b="1" dirty="0">
                        <a:latin typeface="Times New Roman"/>
                        <a:ea typeface="Times New Roman"/>
                        <a:cs typeface="B Titr" pitchFamily="2" charset="-78"/>
                      </a:endParaRPr>
                    </a:p>
                  </a:txBody>
                  <a:tcPr marL="27376" marR="27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416946">
                <a:tc vMerge="1">
                  <a:txBody>
                    <a:bodyPr/>
                    <a:lstStyle/>
                    <a:p>
                      <a:pPr rtl="1"/>
                      <a:endParaRPr lang="fa-IR"/>
                    </a:p>
                  </a:txBody>
                  <a:tcPr/>
                </a:tc>
                <a:tc vMerge="1">
                  <a:txBody>
                    <a:bodyPr/>
                    <a:lstStyle/>
                    <a:p>
                      <a:pPr rtl="1"/>
                      <a:endParaRPr lang="fa-IR"/>
                    </a:p>
                  </a:txBody>
                  <a:tcPr/>
                </a:tc>
                <a:tc>
                  <a:txBody>
                    <a:bodyPr/>
                    <a:lstStyle/>
                    <a:p>
                      <a:pPr algn="r" rtl="1">
                        <a:spcAft>
                          <a:spcPts val="0"/>
                        </a:spcAft>
                      </a:pPr>
                      <a:r>
                        <a:rPr lang="ar-SA" sz="1000" b="1" dirty="0">
                          <a:solidFill>
                            <a:srgbClr val="000000"/>
                          </a:solidFill>
                          <a:latin typeface="Times New Roman"/>
                          <a:ea typeface="Times New Roman"/>
                          <a:cs typeface="B Titr" pitchFamily="2" charset="-78"/>
                        </a:rPr>
                        <a:t>توجه به سبک های یادگیری و تفاوت های فردی دانش آموزان</a:t>
                      </a:r>
                      <a:endParaRPr lang="en-US" sz="1000" b="1" dirty="0">
                        <a:latin typeface="Times New Roman"/>
                        <a:ea typeface="Times New Roman"/>
                        <a:cs typeface="B Titr" pitchFamily="2" charset="-78"/>
                      </a:endParaRPr>
                    </a:p>
                  </a:txBody>
                  <a:tcPr marL="27376" marR="27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fa-IR" sz="1000" b="1" dirty="0" smtClean="0">
                          <a:solidFill>
                            <a:srgbClr val="000000"/>
                          </a:solidFill>
                          <a:latin typeface="Times New Roman"/>
                          <a:ea typeface="Times New Roman"/>
                          <a:cs typeface="B Titr" pitchFamily="2" charset="-78"/>
                        </a:rPr>
                        <a:t>65/</a:t>
                      </a:r>
                      <a:endParaRPr lang="en-US" sz="1000" b="1" dirty="0">
                        <a:latin typeface="Times New Roman"/>
                        <a:ea typeface="Times New Roman"/>
                        <a:cs typeface="B Titr" pitchFamily="2" charset="-78"/>
                      </a:endParaRPr>
                    </a:p>
                  </a:txBody>
                  <a:tcPr marL="27376" marR="27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416946">
                <a:tc vMerge="1">
                  <a:txBody>
                    <a:bodyPr/>
                    <a:lstStyle/>
                    <a:p>
                      <a:pPr rtl="1"/>
                      <a:endParaRPr lang="fa-IR"/>
                    </a:p>
                  </a:txBody>
                  <a:tcPr/>
                </a:tc>
                <a:tc vMerge="1">
                  <a:txBody>
                    <a:bodyPr/>
                    <a:lstStyle/>
                    <a:p>
                      <a:pPr rtl="1"/>
                      <a:endParaRPr lang="fa-IR"/>
                    </a:p>
                  </a:txBody>
                  <a:tcPr/>
                </a:tc>
                <a:tc>
                  <a:txBody>
                    <a:bodyPr/>
                    <a:lstStyle/>
                    <a:p>
                      <a:pPr algn="r" rtl="1">
                        <a:spcAft>
                          <a:spcPts val="0"/>
                        </a:spcAft>
                      </a:pPr>
                      <a:r>
                        <a:rPr lang="ar-SA" sz="1000" b="1" dirty="0">
                          <a:solidFill>
                            <a:srgbClr val="000000"/>
                          </a:solidFill>
                          <a:latin typeface="Times New Roman"/>
                          <a:ea typeface="Times New Roman"/>
                          <a:cs typeface="B Titr" pitchFamily="2" charset="-78"/>
                        </a:rPr>
                        <a:t>کمک به دانش آموزان برای درک ملموس تر و محسوس تر مفاهیم کلیدی درس جدید</a:t>
                      </a:r>
                      <a:endParaRPr lang="en-US" sz="1000" b="1" dirty="0">
                        <a:latin typeface="Times New Roman"/>
                        <a:ea typeface="Times New Roman"/>
                        <a:cs typeface="B Titr" pitchFamily="2" charset="-78"/>
                      </a:endParaRPr>
                    </a:p>
                  </a:txBody>
                  <a:tcPr marL="27376" marR="27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fa-IR" sz="1000" b="1" dirty="0" smtClean="0">
                          <a:solidFill>
                            <a:srgbClr val="000000"/>
                          </a:solidFill>
                          <a:latin typeface="Times New Roman"/>
                          <a:ea typeface="Times New Roman"/>
                          <a:cs typeface="B Titr" pitchFamily="2" charset="-78"/>
                        </a:rPr>
                        <a:t>62/</a:t>
                      </a:r>
                      <a:endParaRPr lang="en-US" sz="1000" b="1" dirty="0">
                        <a:latin typeface="Times New Roman"/>
                        <a:ea typeface="Times New Roman"/>
                        <a:cs typeface="B Titr" pitchFamily="2" charset="-78"/>
                      </a:endParaRPr>
                    </a:p>
                  </a:txBody>
                  <a:tcPr marL="27376" marR="27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81290">
                <a:tc vMerge="1">
                  <a:txBody>
                    <a:bodyPr/>
                    <a:lstStyle/>
                    <a:p>
                      <a:pPr rtl="1"/>
                      <a:endParaRPr lang="fa-IR"/>
                    </a:p>
                  </a:txBody>
                  <a:tcPr/>
                </a:tc>
                <a:tc vMerge="1">
                  <a:txBody>
                    <a:bodyPr/>
                    <a:lstStyle/>
                    <a:p>
                      <a:pPr rtl="1"/>
                      <a:endParaRPr lang="fa-IR"/>
                    </a:p>
                  </a:txBody>
                  <a:tcPr/>
                </a:tc>
                <a:tc>
                  <a:txBody>
                    <a:bodyPr/>
                    <a:lstStyle/>
                    <a:p>
                      <a:pPr algn="r" rtl="1">
                        <a:spcAft>
                          <a:spcPts val="0"/>
                        </a:spcAft>
                      </a:pPr>
                      <a:r>
                        <a:rPr lang="ar-SA" sz="1000" b="1" dirty="0">
                          <a:solidFill>
                            <a:srgbClr val="000000"/>
                          </a:solidFill>
                          <a:latin typeface="Times New Roman"/>
                          <a:ea typeface="Times New Roman"/>
                          <a:cs typeface="B Titr" pitchFamily="2" charset="-78"/>
                        </a:rPr>
                        <a:t>استفاده از فناوری و امکانات فضای مجازی در آموزش</a:t>
                      </a:r>
                      <a:endParaRPr lang="en-US" sz="1000" b="1" dirty="0">
                        <a:latin typeface="Times New Roman"/>
                        <a:ea typeface="Times New Roman"/>
                        <a:cs typeface="B Titr" pitchFamily="2" charset="-78"/>
                      </a:endParaRPr>
                    </a:p>
                  </a:txBody>
                  <a:tcPr marL="27376" marR="27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fa-IR" sz="1000" b="1" dirty="0" smtClean="0">
                          <a:solidFill>
                            <a:srgbClr val="000000"/>
                          </a:solidFill>
                          <a:latin typeface="Times New Roman"/>
                          <a:ea typeface="Times New Roman"/>
                          <a:cs typeface="B Titr" pitchFamily="2" charset="-78"/>
                        </a:rPr>
                        <a:t>09/</a:t>
                      </a:r>
                      <a:endParaRPr lang="en-US" sz="1000" b="1" dirty="0">
                        <a:latin typeface="Times New Roman"/>
                        <a:ea typeface="Times New Roman"/>
                        <a:cs typeface="B Titr" pitchFamily="2" charset="-78"/>
                      </a:endParaRPr>
                    </a:p>
                  </a:txBody>
                  <a:tcPr marL="27376" marR="27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bl>
          </a:graphicData>
        </a:graphic>
      </p:graphicFrame>
      <p:sp>
        <p:nvSpPr>
          <p:cNvPr id="4" name="Rectangle 3"/>
          <p:cNvSpPr/>
          <p:nvPr/>
        </p:nvSpPr>
        <p:spPr>
          <a:xfrm>
            <a:off x="2133600" y="228600"/>
            <a:ext cx="5181600" cy="307777"/>
          </a:xfrm>
          <a:prstGeom prst="rect">
            <a:avLst/>
          </a:prstGeom>
        </p:spPr>
        <p:txBody>
          <a:bodyPr wrap="square">
            <a:spAutoFit/>
          </a:bodyPr>
          <a:lstStyle/>
          <a:p>
            <a:r>
              <a:rPr lang="fa-IR" sz="1400" b="1" dirty="0" smtClean="0" bmk="_Toc280134813">
                <a:latin typeface="Arial" pitchFamily="34" charset="0"/>
                <a:ea typeface="Times New Roman" pitchFamily="18" charset="0"/>
                <a:cs typeface="B Titr" pitchFamily="2" charset="-78"/>
              </a:rPr>
              <a:t>ادامه نتایج تحلیل عامل مرتبه دوم:</a:t>
            </a:r>
            <a:r>
              <a:rPr lang="ar-SA" sz="1400" b="1" dirty="0" smtClean="0" bmk="_Toc280134813">
                <a:latin typeface="Arial" pitchFamily="34" charset="0"/>
                <a:ea typeface="Times New Roman" pitchFamily="18" charset="0"/>
                <a:cs typeface="B Titr" pitchFamily="2" charset="-78"/>
              </a:rPr>
              <a:t> بار عاملی هر یک ازنشانگرها روی ملاک های</a:t>
            </a:r>
            <a:endParaRPr lang="fa-IR" sz="1400" dirty="0">
              <a:cs typeface="B Titr" pitchFamily="2" charset="-78"/>
            </a:endParaRPr>
          </a:p>
        </p:txBody>
      </p:sp>
      <p:sp>
        <p:nvSpPr>
          <p:cNvPr id="5" name="Oval 4"/>
          <p:cNvSpPr/>
          <p:nvPr/>
        </p:nvSpPr>
        <p:spPr>
          <a:xfrm rot="19074672">
            <a:off x="-173128" y="312285"/>
            <a:ext cx="1547096" cy="533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dirty="0" smtClean="0">
                <a:cs typeface="Nazanin" pitchFamily="2" charset="-78"/>
              </a:rPr>
              <a:t>یافته های بخش کمی </a:t>
            </a:r>
            <a:endParaRPr lang="en-US" dirty="0">
              <a:cs typeface="Nazanin" pitchFamily="2" charset="-78"/>
            </a:endParaRPr>
          </a:p>
        </p:txBody>
      </p:sp>
      <p:sp>
        <p:nvSpPr>
          <p:cNvPr id="6" name="TextBox 5"/>
          <p:cNvSpPr txBox="1"/>
          <p:nvPr/>
        </p:nvSpPr>
        <p:spPr>
          <a:xfrm>
            <a:off x="8153400" y="228600"/>
            <a:ext cx="685800" cy="523220"/>
          </a:xfrm>
          <a:prstGeom prst="rect">
            <a:avLst/>
          </a:prstGeom>
          <a:noFill/>
        </p:spPr>
        <p:txBody>
          <a:bodyPr wrap="square" rtlCol="1">
            <a:spAutoFit/>
          </a:bodyPr>
          <a:lstStyle/>
          <a:p>
            <a:pPr algn="ctr"/>
            <a:r>
              <a:rPr lang="fa-IR" sz="2800" dirty="0" smtClean="0">
                <a:solidFill>
                  <a:srgbClr val="FF0000"/>
                </a:solidFill>
                <a:cs typeface="B Titr" panose="00000700000000000000" pitchFamily="2" charset="-78"/>
              </a:rPr>
              <a:t>33</a:t>
            </a:r>
            <a:endParaRPr lang="fa-IR" sz="2800" dirty="0">
              <a:solidFill>
                <a:srgbClr val="FF0000"/>
              </a:solidFill>
              <a:cs typeface="B Titr" panose="00000700000000000000" pitchFamily="2" charset="-78"/>
            </a:endParaRPr>
          </a:p>
        </p:txBody>
      </p:sp>
    </p:spTree>
  </p:cSld>
  <p:clrMapOvr>
    <a:masterClrMapping/>
  </p:clrMapOvr>
  <p:transition spd="med">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4)">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43516356"/>
              </p:ext>
            </p:extLst>
          </p:nvPr>
        </p:nvGraphicFramePr>
        <p:xfrm>
          <a:off x="0" y="152400"/>
          <a:ext cx="9144000" cy="670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cstate="print"/>
          <a:stretch>
            <a:fillRect/>
          </a:stretch>
        </p:blipFill>
        <p:spPr>
          <a:xfrm>
            <a:off x="0" y="0"/>
            <a:ext cx="1591194" cy="1365622"/>
          </a:xfrm>
          <a:prstGeom prst="rect">
            <a:avLst/>
          </a:prstGeom>
        </p:spPr>
      </p:pic>
      <p:sp>
        <p:nvSpPr>
          <p:cNvPr id="6" name="TextBox 5"/>
          <p:cNvSpPr txBox="1"/>
          <p:nvPr/>
        </p:nvSpPr>
        <p:spPr>
          <a:xfrm>
            <a:off x="7772400" y="228600"/>
            <a:ext cx="838200" cy="584775"/>
          </a:xfrm>
          <a:prstGeom prst="rect">
            <a:avLst/>
          </a:prstGeom>
          <a:noFill/>
        </p:spPr>
        <p:txBody>
          <a:bodyPr wrap="square" rtlCol="1">
            <a:spAutoFit/>
          </a:bodyPr>
          <a:lstStyle/>
          <a:p>
            <a:r>
              <a:rPr lang="fa-IR" sz="3200" dirty="0" smtClean="0">
                <a:solidFill>
                  <a:srgbClr val="FF0000"/>
                </a:solidFill>
                <a:cs typeface="B Titr" panose="00000700000000000000" pitchFamily="2" charset="-78"/>
              </a:rPr>
              <a:t>34</a:t>
            </a:r>
            <a:endParaRPr lang="fa-IR" sz="3200" dirty="0">
              <a:solidFill>
                <a:srgbClr val="FF0000"/>
              </a:solidFill>
              <a:cs typeface="B Titr" panose="00000700000000000000" pitchFamily="2" charset="-78"/>
            </a:endParaRPr>
          </a:p>
        </p:txBody>
      </p:sp>
    </p:spTree>
    <p:extLst>
      <p:ext uri="{BB962C8B-B14F-4D97-AF65-F5344CB8AC3E}">
        <p14:creationId xmlns:p14="http://schemas.microsoft.com/office/powerpoint/2010/main" val="181830847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547643892"/>
              </p:ext>
            </p:extLst>
          </p:nvPr>
        </p:nvGraphicFramePr>
        <p:xfrm>
          <a:off x="609600" y="1295400"/>
          <a:ext cx="7924800" cy="5105402"/>
        </p:xfrm>
        <a:graphic>
          <a:graphicData uri="http://schemas.openxmlformats.org/drawingml/2006/table">
            <a:tbl>
              <a:tblPr rtl="1"/>
              <a:tblGrid>
                <a:gridCol w="1674420"/>
                <a:gridCol w="2984666"/>
                <a:gridCol w="2559811"/>
                <a:gridCol w="705903"/>
              </a:tblGrid>
              <a:tr h="1168775">
                <a:tc rowSpan="10">
                  <a:txBody>
                    <a:bodyPr/>
                    <a:lstStyle/>
                    <a:p>
                      <a:pPr algn="ctr" rtl="1">
                        <a:spcAft>
                          <a:spcPts val="0"/>
                        </a:spcAft>
                      </a:pPr>
                      <a:endParaRPr lang="en-US" sz="2000" dirty="0">
                        <a:solidFill>
                          <a:srgbClr val="FF0000"/>
                        </a:solidFill>
                        <a:latin typeface="Times New Roman"/>
                        <a:ea typeface="Times New Roman"/>
                        <a:cs typeface="B Titr" pitchFamily="2" charset="-78"/>
                      </a:endParaRPr>
                    </a:p>
                    <a:p>
                      <a:pPr algn="ctr" rtl="1">
                        <a:spcAft>
                          <a:spcPts val="0"/>
                        </a:spcAft>
                      </a:pPr>
                      <a:r>
                        <a:rPr lang="fa-IR" sz="2400" b="1" dirty="0">
                          <a:solidFill>
                            <a:schemeClr val="tx1"/>
                          </a:solidFill>
                          <a:latin typeface="Times New Roman"/>
                          <a:ea typeface="Times New Roman"/>
                          <a:cs typeface="B Titr" pitchFamily="2" charset="-78"/>
                        </a:rPr>
                        <a:t>تلفیق</a:t>
                      </a:r>
                      <a:endParaRPr lang="en-US" sz="2400" dirty="0">
                        <a:solidFill>
                          <a:schemeClr val="tx1"/>
                        </a:solidFill>
                        <a:latin typeface="Times New Roman"/>
                        <a:ea typeface="Times New Roman"/>
                        <a:cs typeface="B Titr" pitchFamily="2" charset="-78"/>
                      </a:endParaRPr>
                    </a:p>
                  </a:txBody>
                  <a:tcPr marL="45142" marR="45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4">
                  <a:txBody>
                    <a:bodyPr/>
                    <a:lstStyle/>
                    <a:p>
                      <a:pPr algn="ctr" rtl="1">
                        <a:spcAft>
                          <a:spcPts val="0"/>
                        </a:spcAft>
                      </a:pPr>
                      <a:r>
                        <a:rPr lang="ar-SA" sz="1600" b="1" dirty="0">
                          <a:solidFill>
                            <a:srgbClr val="000000"/>
                          </a:solidFill>
                          <a:latin typeface="Times New Roman"/>
                          <a:ea typeface="Times New Roman"/>
                          <a:cs typeface="B Titr" pitchFamily="2" charset="-78"/>
                        </a:rPr>
                        <a:t>کمک به دانش آموزان برای ترکیب و یکپارچه سازی آموخته های جدید</a:t>
                      </a:r>
                      <a:endParaRPr lang="en-US" sz="1600" b="1" dirty="0">
                        <a:latin typeface="Times New Roman"/>
                        <a:ea typeface="Times New Roman"/>
                        <a:cs typeface="B Titr" pitchFamily="2" charset="-78"/>
                      </a:endParaRPr>
                    </a:p>
                  </a:txBody>
                  <a:tcPr marL="45142" marR="45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1">
                        <a:spcAft>
                          <a:spcPts val="0"/>
                        </a:spcAft>
                      </a:pPr>
                      <a:r>
                        <a:rPr lang="ar-SA" sz="1000" b="1" dirty="0">
                          <a:solidFill>
                            <a:srgbClr val="000000"/>
                          </a:solidFill>
                          <a:latin typeface="Times New Roman"/>
                          <a:ea typeface="Times New Roman"/>
                          <a:cs typeface="B Titr" pitchFamily="2" charset="-78"/>
                        </a:rPr>
                        <a:t>فراهم نمودن فرصت هایی برای دانش آموزان به منظور نوشتن ، گوش دادن  و صحبت کردن در مورد یادگیری درس جدید</a:t>
                      </a:r>
                      <a:endParaRPr lang="en-US" sz="1000" b="1" dirty="0">
                        <a:latin typeface="Times New Roman"/>
                        <a:ea typeface="Times New Roman"/>
                        <a:cs typeface="B Titr" pitchFamily="2" charset="-78"/>
                      </a:endParaRPr>
                    </a:p>
                  </a:txBody>
                  <a:tcPr marL="45142" marR="45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fa-IR" sz="1000" b="1" dirty="0" smtClean="0">
                          <a:solidFill>
                            <a:srgbClr val="000000"/>
                          </a:solidFill>
                          <a:latin typeface="Times New Roman"/>
                          <a:ea typeface="Times New Roman"/>
                          <a:cs typeface="B Titr" pitchFamily="2" charset="-78"/>
                        </a:rPr>
                        <a:t>65/</a:t>
                      </a:r>
                      <a:endParaRPr lang="en-US" sz="1000" b="1" dirty="0">
                        <a:latin typeface="Times New Roman"/>
                        <a:ea typeface="Times New Roman"/>
                        <a:cs typeface="B Titr" pitchFamily="2" charset="-78"/>
                      </a:endParaRPr>
                    </a:p>
                  </a:txBody>
                  <a:tcPr marL="45142" marR="45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89592">
                <a:tc vMerge="1">
                  <a:txBody>
                    <a:bodyPr/>
                    <a:lstStyle/>
                    <a:p>
                      <a:pPr rtl="1"/>
                      <a:endParaRPr lang="fa-IR"/>
                    </a:p>
                  </a:txBody>
                  <a:tcPr/>
                </a:tc>
                <a:tc vMerge="1">
                  <a:txBody>
                    <a:bodyPr/>
                    <a:lstStyle/>
                    <a:p>
                      <a:pPr rtl="1"/>
                      <a:endParaRPr lang="fa-IR"/>
                    </a:p>
                  </a:txBody>
                  <a:tcPr/>
                </a:tc>
                <a:tc>
                  <a:txBody>
                    <a:bodyPr/>
                    <a:lstStyle/>
                    <a:p>
                      <a:pPr algn="r" rtl="1">
                        <a:spcAft>
                          <a:spcPts val="0"/>
                        </a:spcAft>
                      </a:pPr>
                      <a:r>
                        <a:rPr lang="ar-SA" sz="1000" b="1" dirty="0">
                          <a:solidFill>
                            <a:srgbClr val="000000"/>
                          </a:solidFill>
                          <a:latin typeface="Times New Roman"/>
                          <a:ea typeface="Times New Roman"/>
                          <a:cs typeface="B Titr" pitchFamily="2" charset="-78"/>
                        </a:rPr>
                        <a:t>انجام فعالیت های گروهی و مشارکتی</a:t>
                      </a:r>
                      <a:endParaRPr lang="en-US" sz="1000" b="1" dirty="0">
                        <a:latin typeface="Times New Roman"/>
                        <a:ea typeface="Times New Roman"/>
                        <a:cs typeface="B Titr" pitchFamily="2" charset="-78"/>
                      </a:endParaRPr>
                    </a:p>
                  </a:txBody>
                  <a:tcPr marL="45142" marR="45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fa-IR" sz="1000" b="1" dirty="0" smtClean="0">
                          <a:solidFill>
                            <a:srgbClr val="000000"/>
                          </a:solidFill>
                          <a:latin typeface="Times New Roman"/>
                          <a:ea typeface="Times New Roman"/>
                          <a:cs typeface="B Titr" pitchFamily="2" charset="-78"/>
                        </a:rPr>
                        <a:t>67/</a:t>
                      </a:r>
                      <a:endParaRPr lang="en-US" sz="1000" b="1" dirty="0">
                        <a:latin typeface="Times New Roman"/>
                        <a:ea typeface="Times New Roman"/>
                        <a:cs typeface="B Titr" pitchFamily="2" charset="-78"/>
                      </a:endParaRPr>
                    </a:p>
                  </a:txBody>
                  <a:tcPr marL="45142" marR="45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89592">
                <a:tc vMerge="1">
                  <a:txBody>
                    <a:bodyPr/>
                    <a:lstStyle/>
                    <a:p>
                      <a:pPr rtl="1"/>
                      <a:endParaRPr lang="fa-IR"/>
                    </a:p>
                  </a:txBody>
                  <a:tcPr/>
                </a:tc>
                <a:tc vMerge="1">
                  <a:txBody>
                    <a:bodyPr/>
                    <a:lstStyle/>
                    <a:p>
                      <a:pPr rtl="1"/>
                      <a:endParaRPr lang="fa-IR"/>
                    </a:p>
                  </a:txBody>
                  <a:tcPr/>
                </a:tc>
                <a:tc>
                  <a:txBody>
                    <a:bodyPr/>
                    <a:lstStyle/>
                    <a:p>
                      <a:pPr algn="r" rtl="1">
                        <a:spcAft>
                          <a:spcPts val="0"/>
                        </a:spcAft>
                      </a:pPr>
                      <a:r>
                        <a:rPr lang="ar-SA" sz="1000" b="1" dirty="0">
                          <a:solidFill>
                            <a:srgbClr val="000000"/>
                          </a:solidFill>
                          <a:latin typeface="Times New Roman"/>
                          <a:ea typeface="Times New Roman"/>
                          <a:cs typeface="B Titr" pitchFamily="2" charset="-78"/>
                        </a:rPr>
                        <a:t>  انجام بازی های آموزشی</a:t>
                      </a:r>
                      <a:endParaRPr lang="en-US" sz="1000" b="1" dirty="0">
                        <a:latin typeface="Times New Roman"/>
                        <a:ea typeface="Times New Roman"/>
                        <a:cs typeface="B Titr" pitchFamily="2" charset="-78"/>
                      </a:endParaRPr>
                    </a:p>
                  </a:txBody>
                  <a:tcPr marL="45142" marR="45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fa-IR" sz="1000" b="1" dirty="0" smtClean="0">
                          <a:solidFill>
                            <a:srgbClr val="000000"/>
                          </a:solidFill>
                          <a:latin typeface="Times New Roman"/>
                          <a:ea typeface="Times New Roman"/>
                          <a:cs typeface="B Titr" pitchFamily="2" charset="-78"/>
                        </a:rPr>
                        <a:t>69/</a:t>
                      </a:r>
                      <a:endParaRPr lang="en-US" sz="1000" b="1" dirty="0">
                        <a:latin typeface="Times New Roman"/>
                        <a:ea typeface="Times New Roman"/>
                        <a:cs typeface="B Titr" pitchFamily="2" charset="-78"/>
                      </a:endParaRPr>
                    </a:p>
                  </a:txBody>
                  <a:tcPr marL="45142" marR="45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89592">
                <a:tc vMerge="1">
                  <a:txBody>
                    <a:bodyPr/>
                    <a:lstStyle/>
                    <a:p>
                      <a:pPr rtl="1"/>
                      <a:endParaRPr lang="fa-IR"/>
                    </a:p>
                  </a:txBody>
                  <a:tcPr/>
                </a:tc>
                <a:tc vMerge="1">
                  <a:txBody>
                    <a:bodyPr/>
                    <a:lstStyle/>
                    <a:p>
                      <a:pPr rtl="1"/>
                      <a:endParaRPr lang="fa-IR"/>
                    </a:p>
                  </a:txBody>
                  <a:tcPr/>
                </a:tc>
                <a:tc>
                  <a:txBody>
                    <a:bodyPr/>
                    <a:lstStyle/>
                    <a:p>
                      <a:pPr algn="r" rtl="1">
                        <a:spcAft>
                          <a:spcPts val="0"/>
                        </a:spcAft>
                      </a:pPr>
                      <a:r>
                        <a:rPr lang="ar-SA" sz="1000" b="1" dirty="0">
                          <a:solidFill>
                            <a:srgbClr val="000000"/>
                          </a:solidFill>
                          <a:latin typeface="Times New Roman"/>
                          <a:ea typeface="Times New Roman"/>
                          <a:cs typeface="B Titr" pitchFamily="2" charset="-78"/>
                        </a:rPr>
                        <a:t> جمع بندی و نتیجه گیری</a:t>
                      </a:r>
                      <a:endParaRPr lang="en-US" sz="1000" b="1" dirty="0">
                        <a:latin typeface="Times New Roman"/>
                        <a:ea typeface="Times New Roman"/>
                        <a:cs typeface="B Titr" pitchFamily="2" charset="-78"/>
                      </a:endParaRPr>
                    </a:p>
                  </a:txBody>
                  <a:tcPr marL="45142" marR="45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fa-IR" sz="1000" b="1" dirty="0" smtClean="0">
                          <a:solidFill>
                            <a:srgbClr val="000000"/>
                          </a:solidFill>
                          <a:latin typeface="Times New Roman"/>
                          <a:ea typeface="Times New Roman"/>
                          <a:cs typeface="B Titr" pitchFamily="2" charset="-78"/>
                        </a:rPr>
                        <a:t>59/</a:t>
                      </a:r>
                      <a:endParaRPr lang="en-US" sz="1000" b="1" dirty="0">
                        <a:latin typeface="Times New Roman"/>
                        <a:ea typeface="Times New Roman"/>
                        <a:cs typeface="B Titr" pitchFamily="2" charset="-78"/>
                      </a:endParaRPr>
                    </a:p>
                  </a:txBody>
                  <a:tcPr marL="45142" marR="45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584386">
                <a:tc vMerge="1">
                  <a:txBody>
                    <a:bodyPr/>
                    <a:lstStyle/>
                    <a:p>
                      <a:pPr rtl="1"/>
                      <a:endParaRPr lang="fa-IR"/>
                    </a:p>
                  </a:txBody>
                  <a:tcPr/>
                </a:tc>
                <a:tc rowSpan="2">
                  <a:txBody>
                    <a:bodyPr/>
                    <a:lstStyle/>
                    <a:p>
                      <a:pPr algn="ctr" rtl="1">
                        <a:spcAft>
                          <a:spcPts val="0"/>
                        </a:spcAft>
                      </a:pPr>
                      <a:r>
                        <a:rPr lang="ar-SA" sz="1600" b="1" dirty="0">
                          <a:solidFill>
                            <a:srgbClr val="000000"/>
                          </a:solidFill>
                          <a:latin typeface="Times New Roman"/>
                          <a:ea typeface="Times New Roman"/>
                          <a:cs typeface="B Titr" pitchFamily="2" charset="-78"/>
                        </a:rPr>
                        <a:t>استفاده از روش های مناسب برای دادن متن و زمینه به یادگیری جدید</a:t>
                      </a:r>
                      <a:endParaRPr lang="en-US" sz="1600" b="1" dirty="0">
                        <a:latin typeface="Times New Roman"/>
                        <a:ea typeface="Times New Roman"/>
                        <a:cs typeface="B Titr" pitchFamily="2" charset="-78"/>
                      </a:endParaRPr>
                    </a:p>
                  </a:txBody>
                  <a:tcPr marL="45142" marR="45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1">
                        <a:spcAft>
                          <a:spcPts val="0"/>
                        </a:spcAft>
                      </a:pPr>
                      <a:r>
                        <a:rPr lang="ar-SA" sz="1000" b="1" dirty="0">
                          <a:solidFill>
                            <a:srgbClr val="000000"/>
                          </a:solidFill>
                          <a:latin typeface="Times New Roman"/>
                          <a:ea typeface="Times New Roman"/>
                          <a:cs typeface="B Titr" pitchFamily="2" charset="-78"/>
                        </a:rPr>
                        <a:t>  پیوند درس جدید با زندگی شخصی و اجتماعی دانش آموزا</a:t>
                      </a:r>
                      <a:r>
                        <a:rPr lang="fa-IR" sz="1000" b="1" dirty="0">
                          <a:solidFill>
                            <a:srgbClr val="000000"/>
                          </a:solidFill>
                          <a:latin typeface="Times New Roman"/>
                          <a:ea typeface="Times New Roman"/>
                          <a:cs typeface="B Titr" pitchFamily="2" charset="-78"/>
                        </a:rPr>
                        <a:t>ن</a:t>
                      </a:r>
                      <a:endParaRPr lang="en-US" sz="1000" b="1" dirty="0">
                        <a:latin typeface="Times New Roman"/>
                        <a:ea typeface="Times New Roman"/>
                        <a:cs typeface="B Titr" pitchFamily="2" charset="-78"/>
                      </a:endParaRPr>
                    </a:p>
                  </a:txBody>
                  <a:tcPr marL="45142" marR="45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fa-IR" sz="1000" b="1" dirty="0" smtClean="0">
                          <a:solidFill>
                            <a:srgbClr val="000000"/>
                          </a:solidFill>
                          <a:latin typeface="Times New Roman"/>
                          <a:ea typeface="Times New Roman"/>
                          <a:cs typeface="B Titr" pitchFamily="2" charset="-78"/>
                        </a:rPr>
                        <a:t>79/</a:t>
                      </a:r>
                      <a:endParaRPr lang="en-US" sz="1000" b="1" dirty="0">
                        <a:latin typeface="Times New Roman"/>
                        <a:ea typeface="Times New Roman"/>
                        <a:cs typeface="B Titr" pitchFamily="2" charset="-78"/>
                      </a:endParaRPr>
                    </a:p>
                  </a:txBody>
                  <a:tcPr marL="45142" marR="45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89592">
                <a:tc vMerge="1">
                  <a:txBody>
                    <a:bodyPr/>
                    <a:lstStyle/>
                    <a:p>
                      <a:pPr rtl="1"/>
                      <a:endParaRPr lang="fa-IR"/>
                    </a:p>
                  </a:txBody>
                  <a:tcPr/>
                </a:tc>
                <a:tc vMerge="1">
                  <a:txBody>
                    <a:bodyPr/>
                    <a:lstStyle/>
                    <a:p>
                      <a:pPr rtl="1"/>
                      <a:endParaRPr lang="fa-IR"/>
                    </a:p>
                  </a:txBody>
                  <a:tcPr/>
                </a:tc>
                <a:tc>
                  <a:txBody>
                    <a:bodyPr/>
                    <a:lstStyle/>
                    <a:p>
                      <a:pPr algn="r" rtl="1">
                        <a:spcAft>
                          <a:spcPts val="0"/>
                        </a:spcAft>
                      </a:pPr>
                      <a:r>
                        <a:rPr lang="ar-SA" sz="1000" b="1" dirty="0">
                          <a:solidFill>
                            <a:srgbClr val="000000"/>
                          </a:solidFill>
                          <a:latin typeface="Times New Roman"/>
                          <a:ea typeface="Times New Roman"/>
                          <a:cs typeface="B Titr" pitchFamily="2" charset="-78"/>
                        </a:rPr>
                        <a:t>پیوند موضوع جدید با سایر موضوعات</a:t>
                      </a:r>
                      <a:endParaRPr lang="en-US" sz="1000" b="1" dirty="0">
                        <a:latin typeface="Times New Roman"/>
                        <a:ea typeface="Times New Roman"/>
                        <a:cs typeface="B Titr" pitchFamily="2" charset="-78"/>
                      </a:endParaRPr>
                    </a:p>
                  </a:txBody>
                  <a:tcPr marL="45142" marR="45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fa-IR" sz="1000" b="1" dirty="0" smtClean="0">
                          <a:solidFill>
                            <a:srgbClr val="000000"/>
                          </a:solidFill>
                          <a:latin typeface="Times New Roman"/>
                          <a:ea typeface="Times New Roman"/>
                          <a:cs typeface="B Titr" pitchFamily="2" charset="-78"/>
                        </a:rPr>
                        <a:t>71/</a:t>
                      </a:r>
                      <a:endParaRPr lang="en-US" sz="1000" b="1" dirty="0">
                        <a:latin typeface="Times New Roman"/>
                        <a:ea typeface="Times New Roman"/>
                        <a:cs typeface="B Titr" pitchFamily="2" charset="-78"/>
                      </a:endParaRPr>
                    </a:p>
                  </a:txBody>
                  <a:tcPr marL="45142" marR="45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89592">
                <a:tc vMerge="1">
                  <a:txBody>
                    <a:bodyPr/>
                    <a:lstStyle/>
                    <a:p>
                      <a:pPr rtl="1"/>
                      <a:endParaRPr lang="fa-IR"/>
                    </a:p>
                  </a:txBody>
                  <a:tcPr/>
                </a:tc>
                <a:tc rowSpan="4">
                  <a:txBody>
                    <a:bodyPr/>
                    <a:lstStyle/>
                    <a:p>
                      <a:pPr algn="ctr" rtl="1">
                        <a:spcAft>
                          <a:spcPts val="0"/>
                        </a:spcAft>
                      </a:pPr>
                      <a:r>
                        <a:rPr lang="ar-SA" sz="1600" b="1" dirty="0">
                          <a:solidFill>
                            <a:srgbClr val="000000"/>
                          </a:solidFill>
                          <a:latin typeface="Times New Roman"/>
                          <a:ea typeface="Times New Roman"/>
                          <a:cs typeface="B Titr" pitchFamily="2" charset="-78"/>
                        </a:rPr>
                        <a:t>کمک به دانش آموزان برای تعمیق و </a:t>
                      </a:r>
                      <a:r>
                        <a:rPr lang="ar-SA" sz="1600" b="1" dirty="0" smtClean="0">
                          <a:solidFill>
                            <a:srgbClr val="000000"/>
                          </a:solidFill>
                          <a:latin typeface="Times New Roman"/>
                          <a:ea typeface="Times New Roman"/>
                          <a:cs typeface="B Titr" pitchFamily="2" charset="-78"/>
                        </a:rPr>
                        <a:t>تحکیم</a:t>
                      </a:r>
                      <a:r>
                        <a:rPr lang="fa-IR" sz="1600" b="1" dirty="0" smtClean="0">
                          <a:solidFill>
                            <a:srgbClr val="000000"/>
                          </a:solidFill>
                          <a:latin typeface="Times New Roman"/>
                          <a:ea typeface="Times New Roman"/>
                          <a:cs typeface="B Titr" pitchFamily="2" charset="-78"/>
                        </a:rPr>
                        <a:t> </a:t>
                      </a:r>
                      <a:r>
                        <a:rPr lang="ar-SA" sz="1600" b="1" dirty="0" smtClean="0">
                          <a:solidFill>
                            <a:srgbClr val="000000"/>
                          </a:solidFill>
                          <a:latin typeface="Times New Roman"/>
                          <a:ea typeface="Times New Roman"/>
                          <a:cs typeface="B Titr" pitchFamily="2" charset="-78"/>
                        </a:rPr>
                        <a:t>آموخته </a:t>
                      </a:r>
                      <a:r>
                        <a:rPr lang="ar-SA" sz="1600" b="1" dirty="0">
                          <a:solidFill>
                            <a:srgbClr val="000000"/>
                          </a:solidFill>
                          <a:latin typeface="Times New Roman"/>
                          <a:ea typeface="Times New Roman"/>
                          <a:cs typeface="B Titr" pitchFamily="2" charset="-78"/>
                        </a:rPr>
                        <a:t>های جدید</a:t>
                      </a:r>
                      <a:endParaRPr lang="en-US" sz="1600" b="1" dirty="0">
                        <a:latin typeface="Times New Roman"/>
                        <a:ea typeface="Times New Roman"/>
                        <a:cs typeface="B Titr" pitchFamily="2" charset="-78"/>
                      </a:endParaRPr>
                    </a:p>
                  </a:txBody>
                  <a:tcPr marL="45142" marR="45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1">
                        <a:spcAft>
                          <a:spcPts val="0"/>
                        </a:spcAft>
                      </a:pPr>
                      <a:r>
                        <a:rPr lang="ar-SA" sz="1000" b="1" dirty="0">
                          <a:solidFill>
                            <a:srgbClr val="000000"/>
                          </a:solidFill>
                          <a:latin typeface="Times New Roman"/>
                          <a:ea typeface="Times New Roman"/>
                          <a:cs typeface="B Titr" pitchFamily="2" charset="-78"/>
                        </a:rPr>
                        <a:t>تدارک تمرین های مهارت ساز</a:t>
                      </a:r>
                      <a:endParaRPr lang="en-US" sz="1000" b="1" dirty="0">
                        <a:latin typeface="Times New Roman"/>
                        <a:ea typeface="Times New Roman"/>
                        <a:cs typeface="B Titr" pitchFamily="2" charset="-78"/>
                      </a:endParaRPr>
                    </a:p>
                  </a:txBody>
                  <a:tcPr marL="45142" marR="45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fa-IR" sz="1000" b="1" dirty="0" smtClean="0">
                          <a:solidFill>
                            <a:srgbClr val="000000"/>
                          </a:solidFill>
                          <a:latin typeface="Times New Roman"/>
                          <a:ea typeface="Times New Roman"/>
                          <a:cs typeface="B Titr" pitchFamily="2" charset="-78"/>
                        </a:rPr>
                        <a:t>52/</a:t>
                      </a:r>
                      <a:endParaRPr lang="en-US" sz="1000" b="1" dirty="0">
                        <a:latin typeface="Times New Roman"/>
                        <a:ea typeface="Times New Roman"/>
                        <a:cs typeface="B Titr" pitchFamily="2" charset="-78"/>
                      </a:endParaRPr>
                    </a:p>
                  </a:txBody>
                  <a:tcPr marL="45142" marR="45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584386">
                <a:tc vMerge="1">
                  <a:txBody>
                    <a:bodyPr/>
                    <a:lstStyle/>
                    <a:p>
                      <a:pPr rtl="1"/>
                      <a:endParaRPr lang="fa-IR"/>
                    </a:p>
                  </a:txBody>
                  <a:tcPr/>
                </a:tc>
                <a:tc vMerge="1">
                  <a:txBody>
                    <a:bodyPr/>
                    <a:lstStyle/>
                    <a:p>
                      <a:pPr rtl="1"/>
                      <a:endParaRPr lang="fa-IR"/>
                    </a:p>
                  </a:txBody>
                  <a:tcPr/>
                </a:tc>
                <a:tc>
                  <a:txBody>
                    <a:bodyPr/>
                    <a:lstStyle/>
                    <a:p>
                      <a:pPr algn="r" rtl="1">
                        <a:spcAft>
                          <a:spcPts val="0"/>
                        </a:spcAft>
                      </a:pPr>
                      <a:r>
                        <a:rPr lang="ar-SA" sz="1000" b="1" dirty="0">
                          <a:solidFill>
                            <a:srgbClr val="000000"/>
                          </a:solidFill>
                          <a:latin typeface="Times New Roman"/>
                          <a:ea typeface="Times New Roman"/>
                          <a:cs typeface="B Titr" pitchFamily="2" charset="-78"/>
                        </a:rPr>
                        <a:t>ارائه بازخورد آگاهانه ، مشخص ، سودمند  و به موقع</a:t>
                      </a:r>
                      <a:endParaRPr lang="en-US" sz="1000" b="1" dirty="0">
                        <a:latin typeface="Times New Roman"/>
                        <a:ea typeface="Times New Roman"/>
                        <a:cs typeface="B Titr" pitchFamily="2" charset="-78"/>
                      </a:endParaRPr>
                    </a:p>
                  </a:txBody>
                  <a:tcPr marL="45142" marR="45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fa-IR" sz="1000" b="1" dirty="0" smtClean="0">
                          <a:solidFill>
                            <a:srgbClr val="000000"/>
                          </a:solidFill>
                          <a:latin typeface="Times New Roman"/>
                          <a:ea typeface="Times New Roman"/>
                          <a:cs typeface="B Titr" pitchFamily="2" charset="-78"/>
                        </a:rPr>
                        <a:t>51/</a:t>
                      </a:r>
                      <a:endParaRPr lang="en-US" sz="1000" b="1" dirty="0">
                        <a:latin typeface="Times New Roman"/>
                        <a:ea typeface="Times New Roman"/>
                        <a:cs typeface="B Titr" pitchFamily="2" charset="-78"/>
                      </a:endParaRPr>
                    </a:p>
                  </a:txBody>
                  <a:tcPr marL="45142" marR="45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584386">
                <a:tc vMerge="1">
                  <a:txBody>
                    <a:bodyPr/>
                    <a:lstStyle/>
                    <a:p>
                      <a:pPr rtl="1"/>
                      <a:endParaRPr lang="fa-IR"/>
                    </a:p>
                  </a:txBody>
                  <a:tcPr/>
                </a:tc>
                <a:tc vMerge="1">
                  <a:txBody>
                    <a:bodyPr/>
                    <a:lstStyle/>
                    <a:p>
                      <a:pPr rtl="1"/>
                      <a:endParaRPr lang="fa-IR"/>
                    </a:p>
                  </a:txBody>
                  <a:tcPr/>
                </a:tc>
                <a:tc>
                  <a:txBody>
                    <a:bodyPr/>
                    <a:lstStyle/>
                    <a:p>
                      <a:pPr algn="r" rtl="1">
                        <a:spcAft>
                          <a:spcPts val="0"/>
                        </a:spcAft>
                      </a:pPr>
                      <a:r>
                        <a:rPr lang="ar-SA" sz="1000" b="1" dirty="0">
                          <a:solidFill>
                            <a:srgbClr val="000000"/>
                          </a:solidFill>
                          <a:latin typeface="Times New Roman"/>
                          <a:ea typeface="Times New Roman"/>
                          <a:cs typeface="B Titr" pitchFamily="2" charset="-78"/>
                        </a:rPr>
                        <a:t> ایجاد فرصت تفکر و تامل بر روی یادگیری جدید</a:t>
                      </a:r>
                      <a:endParaRPr lang="en-US" sz="1000" b="1" dirty="0">
                        <a:latin typeface="Times New Roman"/>
                        <a:ea typeface="Times New Roman"/>
                        <a:cs typeface="B Titr" pitchFamily="2" charset="-78"/>
                      </a:endParaRPr>
                    </a:p>
                  </a:txBody>
                  <a:tcPr marL="45142" marR="45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fa-IR" sz="1000" b="1" dirty="0" smtClean="0">
                          <a:solidFill>
                            <a:srgbClr val="000000"/>
                          </a:solidFill>
                          <a:latin typeface="Times New Roman"/>
                          <a:ea typeface="Times New Roman"/>
                          <a:cs typeface="B Titr" pitchFamily="2" charset="-78"/>
                        </a:rPr>
                        <a:t>08/</a:t>
                      </a:r>
                      <a:endParaRPr lang="en-US" sz="1000" b="1" dirty="0">
                        <a:latin typeface="Times New Roman"/>
                        <a:ea typeface="Times New Roman"/>
                        <a:cs typeface="B Titr" pitchFamily="2" charset="-78"/>
                      </a:endParaRPr>
                    </a:p>
                  </a:txBody>
                  <a:tcPr marL="45142" marR="45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35509">
                <a:tc vMerge="1">
                  <a:txBody>
                    <a:bodyPr/>
                    <a:lstStyle/>
                    <a:p>
                      <a:pPr rtl="1"/>
                      <a:endParaRPr lang="fa-IR"/>
                    </a:p>
                  </a:txBody>
                  <a:tcPr/>
                </a:tc>
                <a:tc vMerge="1">
                  <a:txBody>
                    <a:bodyPr/>
                    <a:lstStyle/>
                    <a:p>
                      <a:pPr rtl="1"/>
                      <a:endParaRPr lang="fa-IR"/>
                    </a:p>
                  </a:txBody>
                  <a:tcPr/>
                </a:tc>
                <a:tc>
                  <a:txBody>
                    <a:bodyPr/>
                    <a:lstStyle/>
                    <a:p>
                      <a:pPr algn="r" rtl="1">
                        <a:spcAft>
                          <a:spcPts val="0"/>
                        </a:spcAft>
                      </a:pPr>
                      <a:r>
                        <a:rPr lang="ar-SA" sz="1000" b="1" dirty="0">
                          <a:solidFill>
                            <a:srgbClr val="000000"/>
                          </a:solidFill>
                          <a:latin typeface="Times New Roman"/>
                          <a:ea typeface="Times New Roman"/>
                          <a:cs typeface="B Titr" pitchFamily="2" charset="-78"/>
                        </a:rPr>
                        <a:t>آموزش و مرورمجدد</a:t>
                      </a:r>
                      <a:endParaRPr lang="en-US" sz="1000" b="1" dirty="0">
                        <a:latin typeface="Times New Roman"/>
                        <a:ea typeface="Times New Roman"/>
                        <a:cs typeface="B Titr" pitchFamily="2" charset="-78"/>
                      </a:endParaRPr>
                    </a:p>
                  </a:txBody>
                  <a:tcPr marL="45142" marR="45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fa-IR" sz="1000" b="1" dirty="0" smtClean="0">
                          <a:solidFill>
                            <a:srgbClr val="000000"/>
                          </a:solidFill>
                          <a:latin typeface="Times New Roman"/>
                          <a:ea typeface="Times New Roman"/>
                          <a:cs typeface="B Titr" pitchFamily="2" charset="-78"/>
                        </a:rPr>
                        <a:t>40/</a:t>
                      </a:r>
                      <a:endParaRPr lang="en-US" sz="1000" b="1" dirty="0">
                        <a:latin typeface="Times New Roman"/>
                        <a:ea typeface="Times New Roman"/>
                        <a:cs typeface="B Titr" pitchFamily="2" charset="-78"/>
                      </a:endParaRPr>
                    </a:p>
                  </a:txBody>
                  <a:tcPr marL="45142" marR="45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4" name="Rectangle 3"/>
          <p:cNvSpPr/>
          <p:nvPr/>
        </p:nvSpPr>
        <p:spPr>
          <a:xfrm>
            <a:off x="1905000" y="152401"/>
            <a:ext cx="6019800" cy="307777"/>
          </a:xfrm>
          <a:prstGeom prst="rect">
            <a:avLst/>
          </a:prstGeom>
        </p:spPr>
        <p:txBody>
          <a:bodyPr wrap="square">
            <a:spAutoFit/>
          </a:bodyPr>
          <a:lstStyle/>
          <a:p>
            <a:r>
              <a:rPr lang="fa-IR" sz="1400" b="1" dirty="0" smtClean="0" bmk="_Toc280134813">
                <a:solidFill>
                  <a:srgbClr val="FF0000"/>
                </a:solidFill>
                <a:latin typeface="Arial" pitchFamily="34" charset="0"/>
                <a:ea typeface="Times New Roman" pitchFamily="18" charset="0"/>
                <a:cs typeface="B Titr" pitchFamily="2" charset="-78"/>
              </a:rPr>
              <a:t>ادامه نتایج تحلیل عامل مرتبه دوم:</a:t>
            </a:r>
            <a:r>
              <a:rPr lang="ar-SA" sz="1400" b="1" dirty="0" smtClean="0" bmk="_Toc280134813">
                <a:solidFill>
                  <a:srgbClr val="FF0000"/>
                </a:solidFill>
                <a:latin typeface="Arial" pitchFamily="34" charset="0"/>
                <a:ea typeface="Times New Roman" pitchFamily="18" charset="0"/>
                <a:cs typeface="B Titr" pitchFamily="2" charset="-78"/>
              </a:rPr>
              <a:t> بار عاملی هر یک ازنشانگرها روی ملاک های</a:t>
            </a:r>
            <a:endParaRPr lang="fa-IR" sz="1400" dirty="0">
              <a:cs typeface="B Titr" pitchFamily="2" charset="-78"/>
            </a:endParaRPr>
          </a:p>
        </p:txBody>
      </p:sp>
      <p:sp>
        <p:nvSpPr>
          <p:cNvPr id="5" name="Oval 4"/>
          <p:cNvSpPr/>
          <p:nvPr/>
        </p:nvSpPr>
        <p:spPr>
          <a:xfrm rot="19074672">
            <a:off x="-173128" y="312285"/>
            <a:ext cx="1547096" cy="533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dirty="0" smtClean="0">
                <a:cs typeface="Nazanin" pitchFamily="2" charset="-78"/>
              </a:rPr>
              <a:t>یافته های بخش کمی </a:t>
            </a:r>
            <a:endParaRPr lang="en-US" dirty="0">
              <a:cs typeface="Nazanin" pitchFamily="2" charset="-78"/>
            </a:endParaRPr>
          </a:p>
        </p:txBody>
      </p:sp>
      <p:sp>
        <p:nvSpPr>
          <p:cNvPr id="6" name="TextBox 5"/>
          <p:cNvSpPr txBox="1"/>
          <p:nvPr/>
        </p:nvSpPr>
        <p:spPr>
          <a:xfrm>
            <a:off x="8153400" y="228600"/>
            <a:ext cx="685800" cy="523220"/>
          </a:xfrm>
          <a:prstGeom prst="rect">
            <a:avLst/>
          </a:prstGeom>
          <a:noFill/>
        </p:spPr>
        <p:txBody>
          <a:bodyPr wrap="square" rtlCol="1">
            <a:spAutoFit/>
          </a:bodyPr>
          <a:lstStyle/>
          <a:p>
            <a:r>
              <a:rPr lang="fa-IR" sz="2800" dirty="0" smtClean="0">
                <a:solidFill>
                  <a:srgbClr val="FF0000"/>
                </a:solidFill>
                <a:cs typeface="B Titr" panose="00000700000000000000" pitchFamily="2" charset="-78"/>
              </a:rPr>
              <a:t>35</a:t>
            </a:r>
            <a:endParaRPr lang="fa-IR" sz="2800" dirty="0">
              <a:solidFill>
                <a:srgbClr val="FF0000"/>
              </a:solidFill>
              <a:cs typeface="B Titr" panose="00000700000000000000" pitchFamily="2" charset="-78"/>
            </a:endParaRP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42451289"/>
              </p:ext>
            </p:extLst>
          </p:nvPr>
        </p:nvGraphicFramePr>
        <p:xfrm>
          <a:off x="-304800" y="-152400"/>
          <a:ext cx="9448800" cy="746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cstate="print"/>
          <a:stretch>
            <a:fillRect/>
          </a:stretch>
        </p:blipFill>
        <p:spPr>
          <a:xfrm>
            <a:off x="-152400" y="0"/>
            <a:ext cx="1591194" cy="1365622"/>
          </a:xfrm>
          <a:prstGeom prst="rect">
            <a:avLst/>
          </a:prstGeom>
        </p:spPr>
      </p:pic>
      <p:sp>
        <p:nvSpPr>
          <p:cNvPr id="6" name="TextBox 5"/>
          <p:cNvSpPr txBox="1"/>
          <p:nvPr/>
        </p:nvSpPr>
        <p:spPr>
          <a:xfrm>
            <a:off x="5943600" y="0"/>
            <a:ext cx="762000" cy="584775"/>
          </a:xfrm>
          <a:prstGeom prst="rect">
            <a:avLst/>
          </a:prstGeom>
          <a:noFill/>
        </p:spPr>
        <p:txBody>
          <a:bodyPr wrap="square" rtlCol="1">
            <a:spAutoFit/>
          </a:bodyPr>
          <a:lstStyle/>
          <a:p>
            <a:r>
              <a:rPr lang="fa-IR" sz="3200" dirty="0" smtClean="0">
                <a:solidFill>
                  <a:srgbClr val="FF0000"/>
                </a:solidFill>
                <a:cs typeface="B Titr" panose="00000700000000000000" pitchFamily="2" charset="-78"/>
              </a:rPr>
              <a:t>36</a:t>
            </a:r>
            <a:endParaRPr lang="fa-IR" sz="3200" dirty="0">
              <a:solidFill>
                <a:srgbClr val="FF0000"/>
              </a:solidFill>
              <a:cs typeface="B Titr" panose="00000700000000000000" pitchFamily="2" charset="-78"/>
            </a:endParaRPr>
          </a:p>
        </p:txBody>
      </p:sp>
    </p:spTree>
    <p:extLst>
      <p:ext uri="{BB962C8B-B14F-4D97-AF65-F5344CB8AC3E}">
        <p14:creationId xmlns:p14="http://schemas.microsoft.com/office/powerpoint/2010/main" val="272720543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02692120"/>
              </p:ext>
            </p:extLst>
          </p:nvPr>
        </p:nvGraphicFramePr>
        <p:xfrm>
          <a:off x="457200" y="1676400"/>
          <a:ext cx="8229600" cy="4038600"/>
        </p:xfrm>
        <a:graphic>
          <a:graphicData uri="http://schemas.openxmlformats.org/drawingml/2006/table">
            <a:tbl>
              <a:tblPr rtl="1"/>
              <a:tblGrid>
                <a:gridCol w="1738821"/>
                <a:gridCol w="3099461"/>
                <a:gridCol w="2658265"/>
                <a:gridCol w="733053"/>
              </a:tblGrid>
              <a:tr h="840982">
                <a:tc rowSpan="7">
                  <a:txBody>
                    <a:bodyPr/>
                    <a:lstStyle/>
                    <a:p>
                      <a:pPr algn="ctr" rtl="1">
                        <a:spcAft>
                          <a:spcPts val="0"/>
                        </a:spcAft>
                      </a:pPr>
                      <a:endParaRPr lang="fa-IR" sz="2000" dirty="0">
                        <a:solidFill>
                          <a:srgbClr val="FF0000"/>
                        </a:solidFill>
                        <a:latin typeface="Times New Roman"/>
                        <a:ea typeface="Times New Roman"/>
                        <a:cs typeface="B Titr" pitchFamily="2" charset="-78"/>
                      </a:endParaRPr>
                    </a:p>
                    <a:p>
                      <a:pPr algn="ctr" rtl="1">
                        <a:spcAft>
                          <a:spcPts val="0"/>
                        </a:spcAft>
                      </a:pPr>
                      <a:r>
                        <a:rPr lang="fa-IR" sz="2400" b="1" dirty="0">
                          <a:solidFill>
                            <a:srgbClr val="002060"/>
                          </a:solidFill>
                          <a:latin typeface="Times New Roman"/>
                          <a:ea typeface="Times New Roman"/>
                          <a:cs typeface="B Titr" pitchFamily="2" charset="-78"/>
                        </a:rPr>
                        <a:t>ارزشیابی</a:t>
                      </a:r>
                      <a:endParaRPr lang="en-US" sz="2400" dirty="0">
                        <a:solidFill>
                          <a:srgbClr val="002060"/>
                        </a:solidFill>
                        <a:latin typeface="Times New Roman"/>
                        <a:ea typeface="Times New Roman"/>
                        <a:cs typeface="B Titr" pitchFamily="2" charset="-78"/>
                      </a:endParaRPr>
                    </a:p>
                  </a:txBody>
                  <a:tcPr marL="45142" marR="45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3">
                  <a:txBody>
                    <a:bodyPr/>
                    <a:lstStyle/>
                    <a:p>
                      <a:pPr algn="ctr" rtl="1">
                        <a:spcAft>
                          <a:spcPts val="0"/>
                        </a:spcAft>
                      </a:pPr>
                      <a:endParaRPr lang="ar-SA" sz="1600" b="1" dirty="0">
                        <a:solidFill>
                          <a:srgbClr val="000000"/>
                        </a:solidFill>
                        <a:latin typeface="Times New Roman"/>
                        <a:ea typeface="Times New Roman"/>
                        <a:cs typeface="B Titr" pitchFamily="2" charset="-78"/>
                      </a:endParaRPr>
                    </a:p>
                    <a:p>
                      <a:pPr algn="ctr" rtl="1">
                        <a:spcAft>
                          <a:spcPts val="0"/>
                        </a:spcAft>
                      </a:pPr>
                      <a:r>
                        <a:rPr lang="ar-SA" sz="1600" b="1" dirty="0">
                          <a:solidFill>
                            <a:srgbClr val="000000"/>
                          </a:solidFill>
                          <a:latin typeface="Times New Roman"/>
                          <a:ea typeface="Times New Roman"/>
                          <a:cs typeface="B Titr" pitchFamily="2" charset="-78"/>
                        </a:rPr>
                        <a:t>آزمون عملکردی</a:t>
                      </a:r>
                      <a:endParaRPr lang="en-US" sz="1600" b="1" dirty="0">
                        <a:latin typeface="Times New Roman"/>
                        <a:ea typeface="Times New Roman"/>
                        <a:cs typeface="B Titr" pitchFamily="2" charset="-78"/>
                      </a:endParaRPr>
                    </a:p>
                  </a:txBody>
                  <a:tcPr marL="45142" marR="45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1">
                        <a:spcAft>
                          <a:spcPts val="0"/>
                        </a:spcAft>
                      </a:pPr>
                      <a:r>
                        <a:rPr lang="ar-SA" sz="1000" b="1" dirty="0">
                          <a:solidFill>
                            <a:srgbClr val="000000"/>
                          </a:solidFill>
                          <a:latin typeface="Times New Roman"/>
                          <a:ea typeface="Times New Roman"/>
                          <a:cs typeface="B Titr" pitchFamily="2" charset="-78"/>
                        </a:rPr>
                        <a:t> استفاده از آزمون های  اصیل و واقعی منطبق با اهداف یادگیری درس جدید</a:t>
                      </a:r>
                      <a:endParaRPr lang="en-US" sz="1000" b="1" dirty="0">
                        <a:latin typeface="Times New Roman"/>
                        <a:ea typeface="Times New Roman"/>
                        <a:cs typeface="B Titr" pitchFamily="2" charset="-78"/>
                      </a:endParaRPr>
                    </a:p>
                  </a:txBody>
                  <a:tcPr marL="45142" marR="45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fa-IR" sz="1000" b="1" dirty="0" smtClean="0">
                          <a:solidFill>
                            <a:srgbClr val="000000"/>
                          </a:solidFill>
                          <a:latin typeface="Times New Roman"/>
                          <a:ea typeface="Times New Roman"/>
                          <a:cs typeface="B Titr" pitchFamily="2" charset="-78"/>
                        </a:rPr>
                        <a:t>77/</a:t>
                      </a:r>
                      <a:endParaRPr lang="en-US" sz="1000" b="1" dirty="0">
                        <a:latin typeface="Times New Roman"/>
                        <a:ea typeface="Times New Roman"/>
                        <a:cs typeface="B Titr" pitchFamily="2" charset="-78"/>
                      </a:endParaRPr>
                    </a:p>
                  </a:txBody>
                  <a:tcPr marL="45142" marR="45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840982">
                <a:tc vMerge="1">
                  <a:txBody>
                    <a:bodyPr/>
                    <a:lstStyle/>
                    <a:p>
                      <a:pPr rtl="1"/>
                      <a:endParaRPr lang="fa-IR"/>
                    </a:p>
                  </a:txBody>
                  <a:tcPr/>
                </a:tc>
                <a:tc vMerge="1">
                  <a:txBody>
                    <a:bodyPr/>
                    <a:lstStyle/>
                    <a:p>
                      <a:pPr rtl="1"/>
                      <a:endParaRPr lang="fa-IR"/>
                    </a:p>
                  </a:txBody>
                  <a:tcPr/>
                </a:tc>
                <a:tc>
                  <a:txBody>
                    <a:bodyPr/>
                    <a:lstStyle/>
                    <a:p>
                      <a:pPr algn="r" rtl="1">
                        <a:spcAft>
                          <a:spcPts val="0"/>
                        </a:spcAft>
                      </a:pPr>
                      <a:r>
                        <a:rPr lang="ar-SA" sz="1000" b="1" dirty="0">
                          <a:solidFill>
                            <a:srgbClr val="000000"/>
                          </a:solidFill>
                          <a:latin typeface="Times New Roman"/>
                          <a:ea typeface="Times New Roman"/>
                          <a:cs typeface="B Titr" pitchFamily="2" charset="-78"/>
                        </a:rPr>
                        <a:t>ایجاد فرصت به کارگیری آموخته های جدید در شرایط واقعی در صورت امکان</a:t>
                      </a:r>
                      <a:endParaRPr lang="en-US" sz="1000" b="1" dirty="0">
                        <a:latin typeface="Times New Roman"/>
                        <a:ea typeface="Times New Roman"/>
                        <a:cs typeface="B Titr" pitchFamily="2" charset="-78"/>
                      </a:endParaRPr>
                    </a:p>
                  </a:txBody>
                  <a:tcPr marL="45142" marR="45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fa-IR" sz="1000" b="1" dirty="0" smtClean="0">
                          <a:solidFill>
                            <a:srgbClr val="000000"/>
                          </a:solidFill>
                          <a:latin typeface="Times New Roman"/>
                          <a:ea typeface="Times New Roman"/>
                          <a:cs typeface="B Titr" pitchFamily="2" charset="-78"/>
                        </a:rPr>
                        <a:t>78/</a:t>
                      </a:r>
                      <a:endParaRPr lang="en-US" sz="1000" b="1" dirty="0">
                        <a:latin typeface="Times New Roman"/>
                        <a:ea typeface="Times New Roman"/>
                        <a:cs typeface="B Titr" pitchFamily="2" charset="-78"/>
                      </a:endParaRPr>
                    </a:p>
                  </a:txBody>
                  <a:tcPr marL="45142" marR="45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54188">
                <a:tc vMerge="1">
                  <a:txBody>
                    <a:bodyPr/>
                    <a:lstStyle/>
                    <a:p>
                      <a:pPr rtl="1"/>
                      <a:endParaRPr lang="fa-IR"/>
                    </a:p>
                  </a:txBody>
                  <a:tcPr/>
                </a:tc>
                <a:tc vMerge="1">
                  <a:txBody>
                    <a:bodyPr/>
                    <a:lstStyle/>
                    <a:p>
                      <a:pPr rtl="1"/>
                      <a:endParaRPr lang="fa-IR"/>
                    </a:p>
                  </a:txBody>
                  <a:tcPr/>
                </a:tc>
                <a:tc>
                  <a:txBody>
                    <a:bodyPr/>
                    <a:lstStyle/>
                    <a:p>
                      <a:pPr algn="r" rtl="1">
                        <a:spcAft>
                          <a:spcPts val="0"/>
                        </a:spcAft>
                      </a:pPr>
                      <a:r>
                        <a:rPr lang="fa-IR" sz="1000" b="1" dirty="0">
                          <a:solidFill>
                            <a:srgbClr val="000000"/>
                          </a:solidFill>
                          <a:latin typeface="Times New Roman"/>
                          <a:ea typeface="Times New Roman"/>
                          <a:cs typeface="B Titr" pitchFamily="2" charset="-78"/>
                        </a:rPr>
                        <a:t>تهیه کار پوشه</a:t>
                      </a:r>
                      <a:endParaRPr lang="en-US" sz="1000" b="1" dirty="0">
                        <a:latin typeface="Times New Roman"/>
                        <a:ea typeface="Times New Roman"/>
                        <a:cs typeface="B Titr" pitchFamily="2" charset="-78"/>
                      </a:endParaRPr>
                    </a:p>
                  </a:txBody>
                  <a:tcPr marL="45142" marR="45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fa-IR" sz="1000" b="1" dirty="0" smtClean="0">
                          <a:solidFill>
                            <a:srgbClr val="000000"/>
                          </a:solidFill>
                          <a:latin typeface="Times New Roman"/>
                          <a:ea typeface="Times New Roman"/>
                          <a:cs typeface="B Titr" pitchFamily="2" charset="-78"/>
                        </a:rPr>
                        <a:t>80/</a:t>
                      </a:r>
                      <a:endParaRPr lang="en-US" sz="1000" b="1" dirty="0">
                        <a:latin typeface="Times New Roman"/>
                        <a:ea typeface="Times New Roman"/>
                        <a:cs typeface="B Titr" pitchFamily="2" charset="-78"/>
                      </a:endParaRPr>
                    </a:p>
                  </a:txBody>
                  <a:tcPr marL="45142" marR="45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20490">
                <a:tc vMerge="1">
                  <a:txBody>
                    <a:bodyPr/>
                    <a:lstStyle/>
                    <a:p>
                      <a:pPr rtl="1"/>
                      <a:endParaRPr lang="fa-IR"/>
                    </a:p>
                  </a:txBody>
                  <a:tcPr/>
                </a:tc>
                <a:tc rowSpan="4">
                  <a:txBody>
                    <a:bodyPr/>
                    <a:lstStyle/>
                    <a:p>
                      <a:pPr algn="ctr" rtl="1">
                        <a:spcAft>
                          <a:spcPts val="0"/>
                        </a:spcAft>
                      </a:pPr>
                      <a:endParaRPr lang="ar-SA" sz="1600" b="1" dirty="0">
                        <a:solidFill>
                          <a:srgbClr val="000000"/>
                        </a:solidFill>
                        <a:latin typeface="Times New Roman"/>
                        <a:ea typeface="Times New Roman"/>
                        <a:cs typeface="B Titr" pitchFamily="2" charset="-78"/>
                      </a:endParaRPr>
                    </a:p>
                    <a:p>
                      <a:pPr algn="ctr" rtl="1">
                        <a:spcAft>
                          <a:spcPts val="0"/>
                        </a:spcAft>
                      </a:pPr>
                      <a:r>
                        <a:rPr lang="ar-SA" sz="1600" b="1" dirty="0">
                          <a:solidFill>
                            <a:srgbClr val="000000"/>
                          </a:solidFill>
                          <a:latin typeface="Times New Roman"/>
                          <a:ea typeface="Times New Roman"/>
                          <a:cs typeface="B Titr" pitchFamily="2" charset="-78"/>
                        </a:rPr>
                        <a:t>سنجش تکوینی</a:t>
                      </a:r>
                      <a:endParaRPr lang="en-US" sz="1600" b="1" dirty="0">
                        <a:latin typeface="Times New Roman"/>
                        <a:ea typeface="Times New Roman"/>
                        <a:cs typeface="B Titr" pitchFamily="2" charset="-78"/>
                      </a:endParaRPr>
                    </a:p>
                  </a:txBody>
                  <a:tcPr marL="45142" marR="45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1">
                        <a:spcAft>
                          <a:spcPts val="0"/>
                        </a:spcAft>
                      </a:pPr>
                      <a:r>
                        <a:rPr lang="ar-SA" sz="1000" b="1" dirty="0">
                          <a:solidFill>
                            <a:srgbClr val="000000"/>
                          </a:solidFill>
                          <a:latin typeface="Times New Roman"/>
                          <a:ea typeface="Times New Roman"/>
                          <a:cs typeface="B Titr" pitchFamily="2" charset="-78"/>
                        </a:rPr>
                        <a:t>خودسنجی و خود ارزیابی دانش آموزان</a:t>
                      </a:r>
                      <a:endParaRPr lang="en-US" sz="1000" b="1" dirty="0">
                        <a:latin typeface="Times New Roman"/>
                        <a:ea typeface="Times New Roman"/>
                        <a:cs typeface="B Titr" pitchFamily="2" charset="-78"/>
                      </a:endParaRPr>
                    </a:p>
                  </a:txBody>
                  <a:tcPr marL="45142" marR="45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fa-IR" sz="1000" b="1" dirty="0" smtClean="0">
                          <a:solidFill>
                            <a:srgbClr val="000000"/>
                          </a:solidFill>
                          <a:latin typeface="Times New Roman"/>
                          <a:ea typeface="Times New Roman"/>
                          <a:cs typeface="B Titr" pitchFamily="2" charset="-78"/>
                        </a:rPr>
                        <a:t>57/</a:t>
                      </a:r>
                      <a:endParaRPr lang="en-US" sz="1000" b="1" dirty="0">
                        <a:latin typeface="Times New Roman"/>
                        <a:ea typeface="Times New Roman"/>
                        <a:cs typeface="B Titr" pitchFamily="2" charset="-78"/>
                      </a:endParaRPr>
                    </a:p>
                  </a:txBody>
                  <a:tcPr marL="45142" marR="45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630734">
                <a:tc vMerge="1">
                  <a:txBody>
                    <a:bodyPr/>
                    <a:lstStyle/>
                    <a:p>
                      <a:pPr rtl="1"/>
                      <a:endParaRPr lang="fa-IR"/>
                    </a:p>
                  </a:txBody>
                  <a:tcPr/>
                </a:tc>
                <a:tc vMerge="1">
                  <a:txBody>
                    <a:bodyPr/>
                    <a:lstStyle/>
                    <a:p>
                      <a:pPr rtl="1"/>
                      <a:endParaRPr lang="fa-IR"/>
                    </a:p>
                  </a:txBody>
                  <a:tcPr/>
                </a:tc>
                <a:tc>
                  <a:txBody>
                    <a:bodyPr/>
                    <a:lstStyle/>
                    <a:p>
                      <a:pPr algn="r" rtl="1">
                        <a:spcAft>
                          <a:spcPts val="0"/>
                        </a:spcAft>
                      </a:pPr>
                      <a:r>
                        <a:rPr lang="ar-SA" sz="1000" b="1" dirty="0">
                          <a:solidFill>
                            <a:srgbClr val="000000"/>
                          </a:solidFill>
                          <a:latin typeface="Times New Roman"/>
                          <a:ea typeface="Times New Roman"/>
                          <a:cs typeface="B Titr" pitchFamily="2" charset="-78"/>
                        </a:rPr>
                        <a:t>مشاهده و ارزیابی معلم از عملکرد و تغییر رفتاردانش آموزان </a:t>
                      </a:r>
                      <a:endParaRPr lang="en-US" sz="1000" b="1" dirty="0">
                        <a:latin typeface="Times New Roman"/>
                        <a:ea typeface="Times New Roman"/>
                        <a:cs typeface="B Titr" pitchFamily="2" charset="-78"/>
                      </a:endParaRPr>
                    </a:p>
                  </a:txBody>
                  <a:tcPr marL="45142" marR="45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fa-IR" sz="1000" b="1" dirty="0" smtClean="0">
                          <a:solidFill>
                            <a:srgbClr val="000000"/>
                          </a:solidFill>
                          <a:latin typeface="Times New Roman"/>
                          <a:ea typeface="Times New Roman"/>
                          <a:cs typeface="B Titr" pitchFamily="2" charset="-78"/>
                        </a:rPr>
                        <a:t>66/</a:t>
                      </a:r>
                      <a:endParaRPr lang="en-US" sz="1000" b="1" dirty="0">
                        <a:latin typeface="Times New Roman"/>
                        <a:ea typeface="Times New Roman"/>
                        <a:cs typeface="B Titr" pitchFamily="2" charset="-78"/>
                      </a:endParaRPr>
                    </a:p>
                  </a:txBody>
                  <a:tcPr marL="45142" marR="45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630734">
                <a:tc vMerge="1">
                  <a:txBody>
                    <a:bodyPr/>
                    <a:lstStyle/>
                    <a:p>
                      <a:pPr rtl="1"/>
                      <a:endParaRPr lang="fa-IR"/>
                    </a:p>
                  </a:txBody>
                  <a:tcPr/>
                </a:tc>
                <a:tc vMerge="1">
                  <a:txBody>
                    <a:bodyPr/>
                    <a:lstStyle/>
                    <a:p>
                      <a:pPr rtl="1"/>
                      <a:endParaRPr lang="fa-IR"/>
                    </a:p>
                  </a:txBody>
                  <a:tcPr/>
                </a:tc>
                <a:tc>
                  <a:txBody>
                    <a:bodyPr/>
                    <a:lstStyle/>
                    <a:p>
                      <a:pPr algn="r" rtl="1">
                        <a:spcAft>
                          <a:spcPts val="0"/>
                        </a:spcAft>
                      </a:pPr>
                      <a:r>
                        <a:rPr lang="ar-SA" sz="1000" b="1" dirty="0">
                          <a:solidFill>
                            <a:srgbClr val="000000"/>
                          </a:solidFill>
                          <a:latin typeface="Times New Roman"/>
                          <a:ea typeface="Times New Roman"/>
                          <a:cs typeface="B Titr" pitchFamily="2" charset="-78"/>
                        </a:rPr>
                        <a:t> حمایت و هدایت  مستمر دانش آموزان در یادگیری درس جدید </a:t>
                      </a:r>
                      <a:endParaRPr lang="en-US" sz="1000" b="1" dirty="0">
                        <a:latin typeface="Times New Roman"/>
                        <a:ea typeface="Times New Roman"/>
                        <a:cs typeface="B Titr" pitchFamily="2" charset="-78"/>
                      </a:endParaRPr>
                    </a:p>
                  </a:txBody>
                  <a:tcPr marL="45142" marR="45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fa-IR" sz="1000" b="1" dirty="0" smtClean="0">
                          <a:solidFill>
                            <a:srgbClr val="000000"/>
                          </a:solidFill>
                          <a:latin typeface="Times New Roman"/>
                          <a:ea typeface="Times New Roman"/>
                          <a:cs typeface="B Titr" pitchFamily="2" charset="-78"/>
                        </a:rPr>
                        <a:t>81/</a:t>
                      </a:r>
                      <a:endParaRPr lang="en-US" sz="1000" b="1" dirty="0">
                        <a:latin typeface="Times New Roman"/>
                        <a:ea typeface="Times New Roman"/>
                        <a:cs typeface="B Titr" pitchFamily="2" charset="-78"/>
                      </a:endParaRPr>
                    </a:p>
                  </a:txBody>
                  <a:tcPr marL="45142" marR="45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20490">
                <a:tc vMerge="1">
                  <a:txBody>
                    <a:bodyPr/>
                    <a:lstStyle/>
                    <a:p>
                      <a:pPr rtl="1"/>
                      <a:endParaRPr lang="fa-IR"/>
                    </a:p>
                  </a:txBody>
                  <a:tcPr/>
                </a:tc>
                <a:tc vMerge="1">
                  <a:txBody>
                    <a:bodyPr/>
                    <a:lstStyle/>
                    <a:p>
                      <a:pPr rtl="1"/>
                      <a:endParaRPr lang="fa-IR"/>
                    </a:p>
                  </a:txBody>
                  <a:tcPr/>
                </a:tc>
                <a:tc>
                  <a:txBody>
                    <a:bodyPr/>
                    <a:lstStyle/>
                    <a:p>
                      <a:pPr algn="r" rtl="1">
                        <a:spcAft>
                          <a:spcPts val="0"/>
                        </a:spcAft>
                      </a:pPr>
                      <a:r>
                        <a:rPr lang="ar-SA" sz="1000" b="1" dirty="0">
                          <a:solidFill>
                            <a:srgbClr val="000000"/>
                          </a:solidFill>
                          <a:latin typeface="Times New Roman"/>
                          <a:ea typeface="Times New Roman"/>
                          <a:cs typeface="B Titr" pitchFamily="2" charset="-78"/>
                        </a:rPr>
                        <a:t>آموزش و ارزشیابی مجدد  در صورت لزوم</a:t>
                      </a:r>
                      <a:endParaRPr lang="en-US" sz="1000" b="1" dirty="0">
                        <a:latin typeface="Times New Roman"/>
                        <a:ea typeface="Times New Roman"/>
                        <a:cs typeface="B Titr" pitchFamily="2" charset="-78"/>
                      </a:endParaRPr>
                    </a:p>
                  </a:txBody>
                  <a:tcPr marL="45142" marR="45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fa-IR" sz="1000" b="1" dirty="0" smtClean="0">
                          <a:solidFill>
                            <a:srgbClr val="000000"/>
                          </a:solidFill>
                          <a:latin typeface="Times New Roman"/>
                          <a:ea typeface="Times New Roman"/>
                          <a:cs typeface="B Titr" pitchFamily="2" charset="-78"/>
                        </a:rPr>
                        <a:t>78/</a:t>
                      </a:r>
                      <a:endParaRPr lang="en-US" sz="1000" b="1" dirty="0">
                        <a:latin typeface="Times New Roman"/>
                        <a:ea typeface="Times New Roman"/>
                        <a:cs typeface="B Titr" pitchFamily="2" charset="-78"/>
                      </a:endParaRPr>
                    </a:p>
                  </a:txBody>
                  <a:tcPr marL="45142" marR="45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4" name="Oval 3"/>
          <p:cNvSpPr/>
          <p:nvPr/>
        </p:nvSpPr>
        <p:spPr>
          <a:xfrm rot="19074672">
            <a:off x="-173128" y="312285"/>
            <a:ext cx="1547096" cy="533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dirty="0" smtClean="0">
                <a:cs typeface="Nazanin" pitchFamily="2" charset="-78"/>
              </a:rPr>
              <a:t>یافته های بخش کمی </a:t>
            </a:r>
            <a:endParaRPr lang="en-US" dirty="0">
              <a:cs typeface="Nazanin" pitchFamily="2" charset="-78"/>
            </a:endParaRPr>
          </a:p>
        </p:txBody>
      </p:sp>
      <p:sp>
        <p:nvSpPr>
          <p:cNvPr id="5" name="Rectangle 4"/>
          <p:cNvSpPr/>
          <p:nvPr/>
        </p:nvSpPr>
        <p:spPr>
          <a:xfrm>
            <a:off x="1981200" y="457200"/>
            <a:ext cx="6629400" cy="369332"/>
          </a:xfrm>
          <a:prstGeom prst="rect">
            <a:avLst/>
          </a:prstGeom>
        </p:spPr>
        <p:txBody>
          <a:bodyPr wrap="square">
            <a:spAutoFit/>
          </a:bodyPr>
          <a:lstStyle/>
          <a:p>
            <a:r>
              <a:rPr lang="fa-IR" b="1" dirty="0" bmk="_Toc280134813">
                <a:solidFill>
                  <a:srgbClr val="FF0000"/>
                </a:solidFill>
                <a:latin typeface="Arial" pitchFamily="34" charset="0"/>
                <a:ea typeface="Times New Roman" pitchFamily="18" charset="0"/>
                <a:cs typeface="B Titr" pitchFamily="2" charset="-78"/>
              </a:rPr>
              <a:t>ادامه نتایج تحلیل عامل مرتبه دوم:</a:t>
            </a:r>
            <a:r>
              <a:rPr lang="ar-SA" b="1" dirty="0" bmk="_Toc280134813">
                <a:solidFill>
                  <a:srgbClr val="FF0000"/>
                </a:solidFill>
                <a:latin typeface="Arial" pitchFamily="34" charset="0"/>
                <a:ea typeface="Times New Roman" pitchFamily="18" charset="0"/>
                <a:cs typeface="B Titr" pitchFamily="2" charset="-78"/>
              </a:rPr>
              <a:t> بار عاملی هر یک ازنشانگرها روی ملاک های</a:t>
            </a:r>
            <a:endParaRPr lang="fa-IR" dirty="0">
              <a:cs typeface="B Titr" pitchFamily="2" charset="-78"/>
            </a:endParaRPr>
          </a:p>
        </p:txBody>
      </p:sp>
      <p:sp>
        <p:nvSpPr>
          <p:cNvPr id="6" name="Rectangle 5"/>
          <p:cNvSpPr/>
          <p:nvPr/>
        </p:nvSpPr>
        <p:spPr>
          <a:xfrm>
            <a:off x="3488209" y="6400800"/>
            <a:ext cx="2167581" cy="307777"/>
          </a:xfrm>
          <a:prstGeom prst="rect">
            <a:avLst/>
          </a:prstGeom>
        </p:spPr>
        <p:txBody>
          <a:bodyPr wrap="square">
            <a:spAutoFit/>
          </a:bodyPr>
          <a:lstStyle/>
          <a:p>
            <a:r>
              <a:rPr lang="fa-IR" sz="1400" dirty="0" smtClean="0">
                <a:solidFill>
                  <a:srgbClr val="FF0000"/>
                </a:solidFill>
                <a:cs typeface="B Titr" pitchFamily="2" charset="-78"/>
              </a:rPr>
              <a:t>80/17درصد  واریانس</a:t>
            </a:r>
            <a:endParaRPr lang="fa-IR" sz="1400" dirty="0">
              <a:solidFill>
                <a:srgbClr val="FF0000"/>
              </a:solidFill>
              <a:cs typeface="B Titr" pitchFamily="2" charset="-78"/>
            </a:endParaRPr>
          </a:p>
        </p:txBody>
      </p:sp>
      <p:sp>
        <p:nvSpPr>
          <p:cNvPr id="7" name="TextBox 6"/>
          <p:cNvSpPr txBox="1"/>
          <p:nvPr/>
        </p:nvSpPr>
        <p:spPr>
          <a:xfrm>
            <a:off x="8458200" y="76200"/>
            <a:ext cx="685800" cy="523220"/>
          </a:xfrm>
          <a:prstGeom prst="rect">
            <a:avLst/>
          </a:prstGeom>
          <a:noFill/>
        </p:spPr>
        <p:txBody>
          <a:bodyPr wrap="square" rtlCol="1">
            <a:spAutoFit/>
          </a:bodyPr>
          <a:lstStyle/>
          <a:p>
            <a:r>
              <a:rPr lang="fa-IR" sz="2800" dirty="0" smtClean="0">
                <a:solidFill>
                  <a:srgbClr val="FF0000"/>
                </a:solidFill>
                <a:cs typeface="B Titr" panose="00000700000000000000" pitchFamily="2" charset="-78"/>
              </a:rPr>
              <a:t>37</a:t>
            </a:r>
            <a:endParaRPr lang="fa-IR" sz="2800" dirty="0">
              <a:solidFill>
                <a:srgbClr val="FF0000"/>
              </a:solidFill>
              <a:cs typeface="B Titr" panose="00000700000000000000" pitchFamily="2" charset="-78"/>
            </a:endParaRPr>
          </a:p>
        </p:txBody>
      </p:sp>
    </p:spTree>
    <p:extLst>
      <p:ext uri="{BB962C8B-B14F-4D97-AF65-F5344CB8AC3E}">
        <p14:creationId xmlns:p14="http://schemas.microsoft.com/office/powerpoint/2010/main" val="203097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1" nodeType="clickEffect">
                                  <p:stCondLst>
                                    <p:cond delay="0"/>
                                  </p:stCondLst>
                                  <p:childTnLst>
                                    <p:animScale>
                                      <p:cBhvr>
                                        <p:cTn id="10" dur="2000" fill="hold"/>
                                        <p:tgtEl>
                                          <p:spTgt spid="6"/>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77746159"/>
              </p:ext>
            </p:extLst>
          </p:nvPr>
        </p:nvGraphicFramePr>
        <p:xfrm>
          <a:off x="0" y="76200"/>
          <a:ext cx="9144000" cy="678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8229600" y="228600"/>
            <a:ext cx="838200" cy="584775"/>
          </a:xfrm>
          <a:prstGeom prst="rect">
            <a:avLst/>
          </a:prstGeom>
          <a:noFill/>
        </p:spPr>
        <p:txBody>
          <a:bodyPr wrap="square" rtlCol="1">
            <a:spAutoFit/>
          </a:bodyPr>
          <a:lstStyle/>
          <a:p>
            <a:r>
              <a:rPr lang="fa-IR" sz="3200" dirty="0" smtClean="0">
                <a:solidFill>
                  <a:srgbClr val="FF0000"/>
                </a:solidFill>
                <a:cs typeface="B Titr" panose="00000700000000000000" pitchFamily="2" charset="-78"/>
              </a:rPr>
              <a:t>38</a:t>
            </a:r>
            <a:endParaRPr lang="fa-IR" sz="3200" dirty="0">
              <a:solidFill>
                <a:srgbClr val="FF0000"/>
              </a:solidFill>
              <a:cs typeface="B Titr" panose="00000700000000000000" pitchFamily="2" charset="-78"/>
            </a:endParaRPr>
          </a:p>
        </p:txBody>
      </p:sp>
      <p:sp>
        <p:nvSpPr>
          <p:cNvPr id="7" name="Oval 6"/>
          <p:cNvSpPr/>
          <p:nvPr/>
        </p:nvSpPr>
        <p:spPr>
          <a:xfrm rot="19074672">
            <a:off x="-173128" y="312285"/>
            <a:ext cx="1547096" cy="533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dirty="0" smtClean="0">
                <a:cs typeface="Nazanin" pitchFamily="2" charset="-78"/>
              </a:rPr>
              <a:t>یافته های بخش کمی </a:t>
            </a:r>
            <a:endParaRPr lang="en-US" dirty="0">
              <a:cs typeface="Nazanin" pitchFamily="2" charset="-78"/>
            </a:endParaRPr>
          </a:p>
        </p:txBody>
      </p:sp>
    </p:spTree>
    <p:extLst>
      <p:ext uri="{BB962C8B-B14F-4D97-AF65-F5344CB8AC3E}">
        <p14:creationId xmlns:p14="http://schemas.microsoft.com/office/powerpoint/2010/main" val="321224846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pic>
        <p:nvPicPr>
          <p:cNvPr id="29697" name="Picture 1"/>
          <p:cNvPicPr>
            <a:picLocks noChangeAspect="1" noChangeArrowheads="1"/>
          </p:cNvPicPr>
          <p:nvPr/>
        </p:nvPicPr>
        <p:blipFill>
          <a:blip r:embed="rId2" cstate="print"/>
          <a:srcRect/>
          <a:stretch>
            <a:fillRect/>
          </a:stretch>
        </p:blipFill>
        <p:spPr bwMode="auto">
          <a:xfrm>
            <a:off x="1" y="0"/>
            <a:ext cx="9647702" cy="6885619"/>
          </a:xfrm>
          <a:prstGeom prst="rect">
            <a:avLst/>
          </a:prstGeom>
          <a:noFill/>
        </p:spPr>
      </p:pic>
      <p:sp>
        <p:nvSpPr>
          <p:cNvPr id="29699" name="Rectangle 3"/>
          <p:cNvSpPr>
            <a:spLocks noChangeArrowheads="1"/>
          </p:cNvSpPr>
          <p:nvPr/>
        </p:nvSpPr>
        <p:spPr bwMode="auto">
          <a:xfrm>
            <a:off x="0" y="7153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smtClean="0">
                <a:ln>
                  <a:noFill/>
                </a:ln>
                <a:solidFill>
                  <a:srgbClr val="000000"/>
                </a:solidFill>
                <a:effectLst/>
                <a:latin typeface="Times New Roman" pitchFamily="18" charset="0"/>
                <a:ea typeface="Times New Roman" pitchFamily="18" charset="0"/>
                <a:cs typeface="B Nazanin" pitchFamily="2" charset="-78"/>
              </a:rPr>
              <a:t/>
            </a:r>
            <a:br>
              <a:rPr kumimoji="0" lang="fa-IR" sz="1400" b="1" i="0" u="none" strike="noStrike" cap="none" normalizeH="0" baseline="0" smtClean="0">
                <a:ln>
                  <a:noFill/>
                </a:ln>
                <a:solidFill>
                  <a:srgbClr val="000000"/>
                </a:solidFill>
                <a:effectLst/>
                <a:latin typeface="Times New Roman" pitchFamily="18" charset="0"/>
                <a:ea typeface="Times New Roman" pitchFamily="18" charset="0"/>
                <a:cs typeface="B Nazanin" pitchFamily="2" charset="-78"/>
              </a:rPr>
            </a:b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Box 5"/>
          <p:cNvSpPr txBox="1"/>
          <p:nvPr/>
        </p:nvSpPr>
        <p:spPr>
          <a:xfrm>
            <a:off x="9144000" y="110619"/>
            <a:ext cx="685800" cy="523220"/>
          </a:xfrm>
          <a:prstGeom prst="rect">
            <a:avLst/>
          </a:prstGeom>
          <a:noFill/>
        </p:spPr>
        <p:txBody>
          <a:bodyPr wrap="square" rtlCol="1">
            <a:spAutoFit/>
          </a:bodyPr>
          <a:lstStyle/>
          <a:p>
            <a:r>
              <a:rPr lang="fa-IR" sz="2800" dirty="0" smtClean="0">
                <a:solidFill>
                  <a:srgbClr val="FF0000"/>
                </a:solidFill>
                <a:cs typeface="B Titr" panose="00000700000000000000" pitchFamily="2" charset="-78"/>
              </a:rPr>
              <a:t>39</a:t>
            </a:r>
            <a:endParaRPr lang="fa-IR" sz="2800" dirty="0">
              <a:solidFill>
                <a:srgbClr val="FF0000"/>
              </a:solidFill>
              <a:cs typeface="B Titr" panose="00000700000000000000" pitchFamily="2" charset="-78"/>
            </a:endParaRPr>
          </a:p>
        </p:txBody>
      </p:sp>
      <p:sp>
        <p:nvSpPr>
          <p:cNvPr id="7" name="Oval 6"/>
          <p:cNvSpPr/>
          <p:nvPr/>
        </p:nvSpPr>
        <p:spPr>
          <a:xfrm rot="19074672">
            <a:off x="-173128" y="312285"/>
            <a:ext cx="1547096" cy="533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dirty="0" smtClean="0">
                <a:cs typeface="Nazanin" pitchFamily="2" charset="-78"/>
                <a:hlinkClick r:id="rId3" action="ppaction://hlinksldjump"/>
              </a:rPr>
              <a:t>یافته های بخش کمی </a:t>
            </a:r>
            <a:endParaRPr lang="en-US" dirty="0">
              <a:cs typeface="Nazanin"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8" name="Rectangle 7"/>
          <p:cNvSpPr/>
          <p:nvPr/>
        </p:nvSpPr>
        <p:spPr>
          <a:xfrm>
            <a:off x="1676400" y="76200"/>
            <a:ext cx="5943600" cy="609600"/>
          </a:xfrm>
          <a:prstGeom prst="rect">
            <a:avLst/>
          </a:prstGeom>
          <a:solidFill>
            <a:srgbClr val="AFFFAF"/>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fa-IR" dirty="0" smtClean="0">
                <a:solidFill>
                  <a:srgbClr val="FF0000"/>
                </a:solidFill>
                <a:cs typeface="B Titr" pitchFamily="2" charset="-78"/>
              </a:rPr>
              <a:t> مبانی نظری و پیشینه پژوهشی</a:t>
            </a:r>
            <a:endParaRPr lang="en-US" dirty="0"/>
          </a:p>
        </p:txBody>
      </p:sp>
      <p:sp>
        <p:nvSpPr>
          <p:cNvPr id="9" name="Rectangle 8"/>
          <p:cNvSpPr/>
          <p:nvPr/>
        </p:nvSpPr>
        <p:spPr>
          <a:xfrm>
            <a:off x="7162800" y="804747"/>
            <a:ext cx="1295400" cy="871653"/>
          </a:xfrm>
          <a:prstGeom prst="rect">
            <a:avLst/>
          </a:prstGeom>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smtClean="0">
              <a:ea typeface="Calibri"/>
              <a:cs typeface="B Titr" pitchFamily="2" charset="-78"/>
            </a:endParaRPr>
          </a:p>
          <a:p>
            <a:pPr algn="ctr"/>
            <a:r>
              <a:rPr lang="fa-IR" sz="1600" b="1" dirty="0" smtClean="0">
                <a:ea typeface="Calibri"/>
                <a:cs typeface="B Titr" pitchFamily="2" charset="-78"/>
              </a:rPr>
              <a:t>محیط کلاس</a:t>
            </a:r>
            <a:endParaRPr lang="en-US" sz="1600" b="1" dirty="0" smtClean="0">
              <a:ea typeface="Calibri"/>
              <a:cs typeface="B Titr" pitchFamily="2" charset="-78"/>
            </a:endParaRPr>
          </a:p>
          <a:p>
            <a:pPr algn="ctr"/>
            <a:endParaRPr lang="en-US" dirty="0"/>
          </a:p>
        </p:txBody>
      </p:sp>
      <p:sp>
        <p:nvSpPr>
          <p:cNvPr id="10" name="Rectangle 9"/>
          <p:cNvSpPr/>
          <p:nvPr/>
        </p:nvSpPr>
        <p:spPr>
          <a:xfrm>
            <a:off x="685800" y="804747"/>
            <a:ext cx="6477000" cy="871653"/>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00" b="1" dirty="0" smtClean="0">
              <a:ea typeface="Calibri"/>
              <a:cs typeface="B Nazanin" pitchFamily="2" charset="-78"/>
            </a:endParaRPr>
          </a:p>
          <a:p>
            <a:pPr algn="ctr"/>
            <a:r>
              <a:rPr lang="fa-IR" sz="1300" b="1" dirty="0" smtClean="0">
                <a:ea typeface="Calibri"/>
                <a:cs typeface="B Nazanin" pitchFamily="2" charset="-78"/>
              </a:rPr>
              <a:t>مارش، 2005؛ امر و دیگران،2000؛ آريسوي (2007)؛ فراسر و فیشر،1982؛ فراسر،1986،1989،2002؛ فراسر و آلدریج،2001؛ مای اینت و گاه،2001؛ کول و فیشر،2002؛ مویس و رینولذز،2011؛ تایسن و کوک سارتر،2007؛ استرونگ،2007؛ لانگ و دیگران،2011؛ اروین،2004؛ گلاسر،1998،2010؛ تایلستون،2004؛ جنسن،2008،1997، هیگینز،2005؛ ارتمن،2004، برنارد،2012؛ جنسن،2008؛ زمودا،2010</a:t>
            </a:r>
            <a:endParaRPr lang="en-US" sz="1300" b="1" dirty="0" smtClean="0">
              <a:ea typeface="Calibri"/>
              <a:cs typeface="B Nazanin" pitchFamily="2" charset="-78"/>
            </a:endParaRPr>
          </a:p>
          <a:p>
            <a:pPr algn="ctr"/>
            <a:endParaRPr lang="en-US" sz="1300" dirty="0">
              <a:cs typeface="B Nazanin" pitchFamily="2" charset="-78"/>
            </a:endParaRPr>
          </a:p>
        </p:txBody>
      </p:sp>
      <p:sp>
        <p:nvSpPr>
          <p:cNvPr id="27" name="Rectangle 26"/>
          <p:cNvSpPr/>
          <p:nvPr/>
        </p:nvSpPr>
        <p:spPr>
          <a:xfrm>
            <a:off x="7162800" y="1665249"/>
            <a:ext cx="1295400" cy="914400"/>
          </a:xfrm>
          <a:prstGeom prst="rect">
            <a:avLst/>
          </a:prstGeom>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smtClean="0">
              <a:ea typeface="Calibri"/>
              <a:cs typeface="B Titr" pitchFamily="2" charset="-78"/>
            </a:endParaRPr>
          </a:p>
          <a:p>
            <a:pPr algn="ctr" rtl="1">
              <a:lnSpc>
                <a:spcPct val="115000"/>
              </a:lnSpc>
              <a:spcAft>
                <a:spcPts val="0"/>
              </a:spcAft>
            </a:pPr>
            <a:r>
              <a:rPr lang="fa-IR" sz="1600" b="1" dirty="0" smtClean="0">
                <a:ea typeface="Calibri"/>
                <a:cs typeface="B Titr" pitchFamily="2" charset="-78"/>
              </a:rPr>
              <a:t>انگیزش درونی و آمادگی</a:t>
            </a:r>
            <a:endParaRPr lang="en-US" sz="1600" b="1" dirty="0" smtClean="0">
              <a:ea typeface="Calibri"/>
              <a:cs typeface="B Titr" pitchFamily="2" charset="-78"/>
            </a:endParaRPr>
          </a:p>
          <a:p>
            <a:pPr algn="ctr"/>
            <a:endParaRPr lang="en-US" dirty="0"/>
          </a:p>
        </p:txBody>
      </p:sp>
      <p:sp>
        <p:nvSpPr>
          <p:cNvPr id="28" name="Rectangle 27"/>
          <p:cNvSpPr/>
          <p:nvPr/>
        </p:nvSpPr>
        <p:spPr>
          <a:xfrm>
            <a:off x="685800" y="1665249"/>
            <a:ext cx="6477000" cy="914400"/>
          </a:xfrm>
          <a:prstGeom prst="rect">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00" b="1" dirty="0" smtClean="0">
              <a:ea typeface="Calibri"/>
              <a:cs typeface="B Nazanin" pitchFamily="2" charset="-78"/>
            </a:endParaRPr>
          </a:p>
          <a:p>
            <a:pPr algn="r" rtl="1">
              <a:lnSpc>
                <a:spcPct val="115000"/>
              </a:lnSpc>
              <a:spcAft>
                <a:spcPts val="0"/>
              </a:spcAft>
            </a:pPr>
            <a:r>
              <a:rPr lang="fa-IR" sz="1400" b="1" dirty="0" smtClean="0">
                <a:ea typeface="Calibri"/>
                <a:cs typeface="B Nazanin" pitchFamily="2" charset="-78"/>
              </a:rPr>
              <a:t>هانتر،1980؛ یونسکو،2006؛ کرافورد و دیگران،2005؛  کینارد و پارکر،2007؛ پینتریج و شانک،2002؛ پینتریج و دیگران، 1993؛ وینشتاین، 1998؛ ماهر و می یر،1997؛ گات و فراید،1990؛ اروین، 2004، کیادی، 2007؛ ویگینز و مک تیگه،2005؛ لانگ و دیگران،2011؛ جنسن، 1998</a:t>
            </a:r>
            <a:endParaRPr lang="en-US" sz="1400" b="1" dirty="0" smtClean="0">
              <a:ea typeface="Calibri"/>
              <a:cs typeface="B Nazanin" pitchFamily="2" charset="-78"/>
            </a:endParaRPr>
          </a:p>
          <a:p>
            <a:pPr algn="ctr"/>
            <a:r>
              <a:rPr lang="en-US" sz="1300" dirty="0" smtClean="0">
                <a:cs typeface="B Nazanin" pitchFamily="2" charset="-78"/>
              </a:rPr>
              <a:t>.</a:t>
            </a:r>
            <a:endParaRPr lang="en-US" sz="1300" dirty="0">
              <a:cs typeface="B Nazanin" pitchFamily="2" charset="-78"/>
            </a:endParaRPr>
          </a:p>
        </p:txBody>
      </p:sp>
      <p:sp>
        <p:nvSpPr>
          <p:cNvPr id="30" name="Rectangle 29"/>
          <p:cNvSpPr/>
          <p:nvPr/>
        </p:nvSpPr>
        <p:spPr>
          <a:xfrm>
            <a:off x="7162800" y="2579649"/>
            <a:ext cx="1295400" cy="838200"/>
          </a:xfrm>
          <a:prstGeom prst="rect">
            <a:avLst/>
          </a:prstGeom>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smtClean="0">
              <a:ea typeface="Calibri"/>
              <a:cs typeface="B Titr" pitchFamily="2" charset="-78"/>
            </a:endParaRPr>
          </a:p>
          <a:p>
            <a:pPr algn="ctr" rtl="1">
              <a:lnSpc>
                <a:spcPct val="115000"/>
              </a:lnSpc>
              <a:spcAft>
                <a:spcPts val="0"/>
              </a:spcAft>
            </a:pPr>
            <a:r>
              <a:rPr lang="fa-IR" sz="1600" b="1" dirty="0" smtClean="0">
                <a:ea typeface="Calibri"/>
                <a:cs typeface="B Titr" pitchFamily="2" charset="-78"/>
              </a:rPr>
              <a:t>آموزش مشارکتی و یادگیری فعال</a:t>
            </a:r>
            <a:endParaRPr lang="en-US" sz="1600" b="1" dirty="0" smtClean="0">
              <a:ea typeface="Calibri"/>
              <a:cs typeface="B Titr" pitchFamily="2" charset="-78"/>
            </a:endParaRPr>
          </a:p>
          <a:p>
            <a:pPr algn="ctr"/>
            <a:endParaRPr lang="en-US" dirty="0"/>
          </a:p>
        </p:txBody>
      </p:sp>
      <p:sp>
        <p:nvSpPr>
          <p:cNvPr id="31" name="Rectangle 30"/>
          <p:cNvSpPr/>
          <p:nvPr/>
        </p:nvSpPr>
        <p:spPr>
          <a:xfrm>
            <a:off x="685800" y="2579649"/>
            <a:ext cx="6477000" cy="838200"/>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00" b="1" dirty="0" smtClean="0">
              <a:ea typeface="Calibri"/>
              <a:cs typeface="B Nazanin" pitchFamily="2" charset="-78"/>
            </a:endParaRPr>
          </a:p>
          <a:p>
            <a:pPr algn="r" rtl="1">
              <a:lnSpc>
                <a:spcPct val="115000"/>
              </a:lnSpc>
              <a:spcAft>
                <a:spcPts val="0"/>
              </a:spcAft>
            </a:pPr>
            <a:r>
              <a:rPr lang="fa-IR" sz="1400" b="1" dirty="0" smtClean="0">
                <a:ea typeface="Calibri"/>
                <a:cs typeface="B Nazanin" pitchFamily="2" charset="-78"/>
              </a:rPr>
              <a:t>اکسلز و ویگفایلد، 2002؛ زمودا،2010؛ تایسن و کوک سارتر،2007؛زاهوریک و دیگران،2003؛ اسلاوین،1997؛ والبرگ،1984؛ استرونگ، 2007؛ تایلستون،2004؛ اروین،2004؛ هربارت،1776-1841؛ گانیه و بریکز، 1979؛ویگینز ومک تیگه،205؛ شرینگ و دیگران،2011</a:t>
            </a:r>
            <a:endParaRPr lang="en-US" sz="1400" b="1" dirty="0" smtClean="0">
              <a:ea typeface="Calibri"/>
              <a:cs typeface="B Nazanin" pitchFamily="2" charset="-78"/>
            </a:endParaRPr>
          </a:p>
          <a:p>
            <a:pPr algn="ctr"/>
            <a:endParaRPr lang="en-US" sz="1300" dirty="0">
              <a:cs typeface="B Nazanin" pitchFamily="2" charset="-78"/>
            </a:endParaRPr>
          </a:p>
        </p:txBody>
      </p:sp>
      <p:sp>
        <p:nvSpPr>
          <p:cNvPr id="32" name="Rectangle 31"/>
          <p:cNvSpPr/>
          <p:nvPr/>
        </p:nvSpPr>
        <p:spPr>
          <a:xfrm>
            <a:off x="7162800" y="3429000"/>
            <a:ext cx="1295400" cy="381000"/>
          </a:xfrm>
          <a:prstGeom prst="rect">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smtClean="0">
              <a:ea typeface="Calibri"/>
              <a:cs typeface="B Titr" pitchFamily="2" charset="-78"/>
            </a:endParaRPr>
          </a:p>
          <a:p>
            <a:pPr algn="ctr" rtl="1">
              <a:lnSpc>
                <a:spcPct val="115000"/>
              </a:lnSpc>
              <a:spcAft>
                <a:spcPts val="0"/>
              </a:spcAft>
            </a:pPr>
            <a:r>
              <a:rPr lang="fa-IR" sz="1400" b="1" dirty="0" smtClean="0">
                <a:ea typeface="Calibri"/>
                <a:cs typeface="B Titr" pitchFamily="2" charset="-78"/>
              </a:rPr>
              <a:t>آموخته های قبلی</a:t>
            </a:r>
            <a:endParaRPr lang="en-US" sz="1400" b="1" dirty="0" smtClean="0">
              <a:ea typeface="Calibri"/>
              <a:cs typeface="B Titr" pitchFamily="2" charset="-78"/>
            </a:endParaRPr>
          </a:p>
          <a:p>
            <a:pPr algn="ctr"/>
            <a:endParaRPr lang="en-US" dirty="0"/>
          </a:p>
        </p:txBody>
      </p:sp>
      <p:sp>
        <p:nvSpPr>
          <p:cNvPr id="33" name="Rectangle 32"/>
          <p:cNvSpPr/>
          <p:nvPr/>
        </p:nvSpPr>
        <p:spPr>
          <a:xfrm>
            <a:off x="685800" y="3417849"/>
            <a:ext cx="6477000" cy="381000"/>
          </a:xfrm>
          <a:prstGeom prst="rect">
            <a:avLst/>
          </a:prstGeom>
          <a:solidFill>
            <a:srgbClr val="35CBDB"/>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00" b="1" dirty="0" smtClean="0">
              <a:ea typeface="Calibri"/>
              <a:cs typeface="B Nazanin" pitchFamily="2" charset="-78"/>
            </a:endParaRPr>
          </a:p>
          <a:p>
            <a:pPr algn="r" rtl="1">
              <a:lnSpc>
                <a:spcPct val="115000"/>
              </a:lnSpc>
              <a:spcAft>
                <a:spcPts val="0"/>
              </a:spcAft>
            </a:pPr>
            <a:r>
              <a:rPr lang="fa-IR" sz="1400" b="1" dirty="0" smtClean="0">
                <a:ea typeface="Calibri"/>
                <a:cs typeface="B Nazanin" pitchFamily="2" charset="-78"/>
              </a:rPr>
              <a:t>استرونگ،2007؛ کرافورد و دیگران،2005؛ تایلستون 2004، اروین،2004؛ آزوبل (1963)؛ آرندز و کیلچر،2010</a:t>
            </a:r>
            <a:endParaRPr lang="en-US" sz="1400" b="1" dirty="0" smtClean="0">
              <a:ea typeface="Calibri"/>
              <a:cs typeface="B Nazanin" pitchFamily="2" charset="-78"/>
            </a:endParaRPr>
          </a:p>
          <a:p>
            <a:pPr algn="ctr"/>
            <a:endParaRPr lang="en-US" sz="1300" dirty="0">
              <a:cs typeface="B Nazanin" pitchFamily="2" charset="-78"/>
            </a:endParaRPr>
          </a:p>
        </p:txBody>
      </p:sp>
      <p:sp>
        <p:nvSpPr>
          <p:cNvPr id="34" name="Rectangle 33"/>
          <p:cNvSpPr/>
          <p:nvPr/>
        </p:nvSpPr>
        <p:spPr>
          <a:xfrm>
            <a:off x="7162800" y="3798849"/>
            <a:ext cx="1295400" cy="381000"/>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smtClean="0">
              <a:ea typeface="Calibri"/>
              <a:cs typeface="B Titr" pitchFamily="2" charset="-78"/>
            </a:endParaRPr>
          </a:p>
          <a:p>
            <a:pPr algn="ctr" rtl="1">
              <a:lnSpc>
                <a:spcPct val="115000"/>
              </a:lnSpc>
              <a:spcAft>
                <a:spcPts val="0"/>
              </a:spcAft>
            </a:pPr>
            <a:r>
              <a:rPr lang="fa-IR" sz="1400" b="1" dirty="0" smtClean="0">
                <a:ea typeface="Calibri"/>
                <a:cs typeface="B Titr" pitchFamily="2" charset="-78"/>
              </a:rPr>
              <a:t>بازخورد اثربخش</a:t>
            </a:r>
            <a:endParaRPr lang="en-US" sz="1400" b="1" dirty="0" smtClean="0">
              <a:ea typeface="Calibri"/>
              <a:cs typeface="B Titr" pitchFamily="2" charset="-78"/>
            </a:endParaRPr>
          </a:p>
          <a:p>
            <a:pPr algn="ctr"/>
            <a:endParaRPr lang="en-US" dirty="0"/>
          </a:p>
        </p:txBody>
      </p:sp>
      <p:sp>
        <p:nvSpPr>
          <p:cNvPr id="35" name="Rectangle 34"/>
          <p:cNvSpPr/>
          <p:nvPr/>
        </p:nvSpPr>
        <p:spPr>
          <a:xfrm>
            <a:off x="685800" y="3798849"/>
            <a:ext cx="6477000" cy="381000"/>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00" b="1" dirty="0" smtClean="0">
              <a:ea typeface="Calibri"/>
              <a:cs typeface="B Nazanin" pitchFamily="2" charset="-78"/>
            </a:endParaRPr>
          </a:p>
          <a:p>
            <a:pPr algn="r" rtl="1">
              <a:lnSpc>
                <a:spcPct val="115000"/>
              </a:lnSpc>
              <a:spcAft>
                <a:spcPts val="0"/>
              </a:spcAft>
            </a:pPr>
            <a:r>
              <a:rPr lang="fa-IR" sz="1300" b="1" dirty="0" smtClean="0">
                <a:ea typeface="Calibri"/>
                <a:cs typeface="B Nazanin" pitchFamily="2" charset="-78"/>
              </a:rPr>
              <a:t>بروکهارت،2008؛ مارزانو، نورفورد، پاینتر، پیکرینگ و گادی، 2001 ؛ ماتسومورا، پاتهی-چاوز، والدز و گارنایر ، 2002</a:t>
            </a:r>
            <a:endParaRPr lang="en-US" sz="1300" b="1" dirty="0" smtClean="0">
              <a:ea typeface="Calibri"/>
              <a:cs typeface="B Nazanin" pitchFamily="2" charset="-78"/>
            </a:endParaRPr>
          </a:p>
          <a:p>
            <a:pPr algn="ctr"/>
            <a:endParaRPr lang="en-US" sz="1300" dirty="0">
              <a:cs typeface="B Nazanin" pitchFamily="2" charset="-78"/>
            </a:endParaRPr>
          </a:p>
        </p:txBody>
      </p:sp>
      <p:sp>
        <p:nvSpPr>
          <p:cNvPr id="36" name="Rectangle 35"/>
          <p:cNvSpPr/>
          <p:nvPr/>
        </p:nvSpPr>
        <p:spPr>
          <a:xfrm>
            <a:off x="7162800" y="4191000"/>
            <a:ext cx="1295400" cy="555702"/>
          </a:xfrm>
          <a:prstGeom prst="rect">
            <a:avLst/>
          </a:prstGeom>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rtl="1">
              <a:lnSpc>
                <a:spcPct val="115000"/>
              </a:lnSpc>
              <a:spcAft>
                <a:spcPts val="0"/>
              </a:spcAft>
            </a:pPr>
            <a:endParaRPr lang="en-US" sz="1300" b="1" dirty="0" smtClean="0">
              <a:ea typeface="Calibri"/>
              <a:cs typeface="B Titr" pitchFamily="2" charset="-78"/>
            </a:endParaRPr>
          </a:p>
          <a:p>
            <a:pPr algn="ctr" rtl="1">
              <a:lnSpc>
                <a:spcPct val="115000"/>
              </a:lnSpc>
              <a:spcAft>
                <a:spcPts val="0"/>
              </a:spcAft>
            </a:pPr>
            <a:r>
              <a:rPr lang="fa-IR" sz="1400" b="1" dirty="0" smtClean="0">
                <a:ea typeface="Calibri"/>
                <a:cs typeface="B Titr" pitchFamily="2" charset="-78"/>
              </a:rPr>
              <a:t>ترکیب و تلفیق آموخته ها</a:t>
            </a:r>
            <a:endParaRPr lang="en-US" sz="1400" b="1" dirty="0" smtClean="0">
              <a:ea typeface="Calibri"/>
              <a:cs typeface="B Titr" pitchFamily="2" charset="-78"/>
            </a:endParaRPr>
          </a:p>
          <a:p>
            <a:pPr algn="ctr"/>
            <a:endParaRPr lang="en-US" dirty="0"/>
          </a:p>
        </p:txBody>
      </p:sp>
      <p:sp>
        <p:nvSpPr>
          <p:cNvPr id="37" name="Rectangle 36"/>
          <p:cNvSpPr/>
          <p:nvPr/>
        </p:nvSpPr>
        <p:spPr>
          <a:xfrm>
            <a:off x="685800" y="4202151"/>
            <a:ext cx="6477000" cy="533400"/>
          </a:xfrm>
          <a:prstGeom prst="rect">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00" b="1" dirty="0" smtClean="0">
              <a:ea typeface="Calibri"/>
              <a:cs typeface="B Nazanin" pitchFamily="2" charset="-78"/>
            </a:endParaRPr>
          </a:p>
          <a:p>
            <a:pPr algn="r" rtl="1">
              <a:lnSpc>
                <a:spcPct val="115000"/>
              </a:lnSpc>
              <a:spcAft>
                <a:spcPts val="0"/>
              </a:spcAft>
            </a:pPr>
            <a:r>
              <a:rPr lang="fa-IR" sz="1400" b="1" dirty="0" smtClean="0">
                <a:ea typeface="Calibri"/>
                <a:cs typeface="B Nazanin" pitchFamily="2" charset="-78"/>
              </a:rPr>
              <a:t>اروین،2004؛ پالمر و دیگران،1998؛ هربارت،1776-1841؛آزوبل،1963؛هانتر،1984؛ مویس و رینولدز،2011؛ کرافورد و دیگران،2005؛کینارد و پارکر،2007؛ شرینگ و دیگران ،2011؛ اسپنسر،2011</a:t>
            </a:r>
            <a:endParaRPr lang="en-US" sz="1400" b="1" dirty="0" smtClean="0">
              <a:ea typeface="Calibri"/>
              <a:cs typeface="B Nazanin" pitchFamily="2" charset="-78"/>
            </a:endParaRPr>
          </a:p>
          <a:p>
            <a:pPr algn="ctr"/>
            <a:endParaRPr lang="en-US" sz="1300" dirty="0">
              <a:cs typeface="B Nazanin" pitchFamily="2" charset="-78"/>
            </a:endParaRPr>
          </a:p>
        </p:txBody>
      </p:sp>
      <p:sp>
        <p:nvSpPr>
          <p:cNvPr id="38" name="Rectangle 37"/>
          <p:cNvSpPr/>
          <p:nvPr/>
        </p:nvSpPr>
        <p:spPr>
          <a:xfrm>
            <a:off x="7162800" y="4713249"/>
            <a:ext cx="1295400" cy="685800"/>
          </a:xfrm>
          <a:prstGeom prst="rect">
            <a:avLst/>
          </a:prstGeom>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smtClean="0">
              <a:ea typeface="Calibri"/>
              <a:cs typeface="B Titr" pitchFamily="2" charset="-78"/>
            </a:endParaRPr>
          </a:p>
          <a:p>
            <a:pPr algn="ctr" rtl="1">
              <a:lnSpc>
                <a:spcPct val="115000"/>
              </a:lnSpc>
              <a:spcAft>
                <a:spcPts val="0"/>
              </a:spcAft>
            </a:pPr>
            <a:r>
              <a:rPr lang="fa-IR" sz="1400" b="1" dirty="0" smtClean="0">
                <a:ea typeface="Calibri"/>
                <a:cs typeface="B Titr" pitchFamily="2" charset="-78"/>
              </a:rPr>
              <a:t>ارزشیابی تکوینی</a:t>
            </a:r>
            <a:endParaRPr lang="en-US" sz="1400" b="1" dirty="0" smtClean="0">
              <a:ea typeface="Calibri"/>
              <a:cs typeface="B Titr" pitchFamily="2" charset="-78"/>
            </a:endParaRPr>
          </a:p>
          <a:p>
            <a:pPr algn="ctr"/>
            <a:endParaRPr lang="en-US" dirty="0"/>
          </a:p>
        </p:txBody>
      </p:sp>
      <p:sp>
        <p:nvSpPr>
          <p:cNvPr id="39" name="Rectangle 38"/>
          <p:cNvSpPr/>
          <p:nvPr/>
        </p:nvSpPr>
        <p:spPr>
          <a:xfrm>
            <a:off x="685800" y="4713249"/>
            <a:ext cx="6477000" cy="685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00" b="1" dirty="0" smtClean="0">
              <a:ea typeface="Calibri"/>
              <a:cs typeface="B Nazanin" pitchFamily="2" charset="-78"/>
            </a:endParaRPr>
          </a:p>
          <a:p>
            <a:pPr algn="r" rtl="1">
              <a:lnSpc>
                <a:spcPct val="115000"/>
              </a:lnSpc>
              <a:spcAft>
                <a:spcPts val="0"/>
              </a:spcAft>
            </a:pPr>
            <a:r>
              <a:rPr lang="fa-IR" sz="1350" b="1" dirty="0" smtClean="0">
                <a:ea typeface="Calibri"/>
                <a:cs typeface="B Nazanin" pitchFamily="2" charset="-78"/>
              </a:rPr>
              <a:t>مارزانو و دیگران،2011؛ ماتسومورا و دیگران، 2002؛ کاولتی،2004؛ هریتچ و چن، 2005؛ ویگینز و مک تیگه،2005؛ استرونگ،2007؛ اروین،2004؛ دوران و دیگران،2011؛ بایبی،1984؛ وزارت آموزش و پرورش انگلستان،1999؛ هربارت،1776-1841؛ گانیه و بریکز،1979؛ یونسکو،2006</a:t>
            </a:r>
            <a:endParaRPr lang="en-US" sz="1350" b="1" dirty="0" smtClean="0">
              <a:ea typeface="Calibri"/>
              <a:cs typeface="B Nazanin" pitchFamily="2" charset="-78"/>
            </a:endParaRPr>
          </a:p>
          <a:p>
            <a:pPr algn="ctr"/>
            <a:endParaRPr lang="en-US" sz="1300" dirty="0">
              <a:cs typeface="B Nazanin" pitchFamily="2" charset="-78"/>
            </a:endParaRPr>
          </a:p>
        </p:txBody>
      </p:sp>
      <p:sp>
        <p:nvSpPr>
          <p:cNvPr id="40" name="Rectangle 39"/>
          <p:cNvSpPr/>
          <p:nvPr/>
        </p:nvSpPr>
        <p:spPr>
          <a:xfrm>
            <a:off x="7162800" y="5399049"/>
            <a:ext cx="1295400" cy="6858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smtClean="0">
              <a:ea typeface="Calibri"/>
              <a:cs typeface="B Titr" pitchFamily="2" charset="-78"/>
            </a:endParaRPr>
          </a:p>
          <a:p>
            <a:pPr algn="ctr" rtl="1">
              <a:lnSpc>
                <a:spcPct val="115000"/>
              </a:lnSpc>
              <a:spcAft>
                <a:spcPts val="0"/>
              </a:spcAft>
            </a:pPr>
            <a:r>
              <a:rPr lang="fa-IR" sz="1400" b="1" dirty="0" smtClean="0">
                <a:ea typeface="Calibri"/>
                <a:cs typeface="B Titr" pitchFamily="2" charset="-78"/>
              </a:rPr>
              <a:t>نیازهای دانش آموزان</a:t>
            </a:r>
            <a:endParaRPr lang="en-US" sz="1400" b="1" dirty="0" smtClean="0">
              <a:ea typeface="Calibri"/>
              <a:cs typeface="B Titr" pitchFamily="2" charset="-78"/>
            </a:endParaRPr>
          </a:p>
          <a:p>
            <a:pPr algn="ctr"/>
            <a:endParaRPr lang="en-US" dirty="0"/>
          </a:p>
        </p:txBody>
      </p:sp>
      <p:sp>
        <p:nvSpPr>
          <p:cNvPr id="41" name="Rectangle 40"/>
          <p:cNvSpPr/>
          <p:nvPr/>
        </p:nvSpPr>
        <p:spPr>
          <a:xfrm>
            <a:off x="685800" y="5399049"/>
            <a:ext cx="6477000" cy="685800"/>
          </a:xfrm>
          <a:prstGeom prst="rect">
            <a:avLst/>
          </a:prstGeom>
          <a:solidFill>
            <a:srgbClr val="35CBDB"/>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00" b="1" dirty="0" smtClean="0">
              <a:ea typeface="Calibri"/>
              <a:cs typeface="B Nazanin" pitchFamily="2" charset="-78"/>
            </a:endParaRPr>
          </a:p>
          <a:p>
            <a:pPr algn="r" rtl="1">
              <a:lnSpc>
                <a:spcPct val="115000"/>
              </a:lnSpc>
              <a:spcAft>
                <a:spcPts val="0"/>
              </a:spcAft>
            </a:pPr>
            <a:r>
              <a:rPr lang="fa-IR" sz="1400" b="1" dirty="0" smtClean="0">
                <a:ea typeface="Calibri"/>
                <a:cs typeface="B Nazanin" pitchFamily="2" charset="-78"/>
              </a:rPr>
              <a:t>گلاسر،1998،2010؛ اروین،2004،2011؛ مک کلانگ و هوگلاند؛ 2013؛ هوانگ‌ و دیگران ،2012 ؛ کیان پورو حسینی،2012 ؛ هینتون و دیگران، 2011؛ برندا و بوردنسکی؛ 2011 ؛ و لوید؛ 2005</a:t>
            </a:r>
            <a:endParaRPr lang="en-US" sz="1400" b="1" dirty="0" smtClean="0">
              <a:ea typeface="Calibri"/>
              <a:cs typeface="B Nazanin" pitchFamily="2" charset="-78"/>
            </a:endParaRPr>
          </a:p>
          <a:p>
            <a:pPr algn="ctr"/>
            <a:endParaRPr lang="en-US" sz="1300" dirty="0">
              <a:cs typeface="B Nazanin" pitchFamily="2" charset="-78"/>
            </a:endParaRPr>
          </a:p>
        </p:txBody>
      </p:sp>
      <p:sp>
        <p:nvSpPr>
          <p:cNvPr id="42" name="Rectangle 41"/>
          <p:cNvSpPr/>
          <p:nvPr/>
        </p:nvSpPr>
        <p:spPr>
          <a:xfrm>
            <a:off x="7162800" y="6096000"/>
            <a:ext cx="1295400" cy="685800"/>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smtClean="0">
              <a:ea typeface="Calibri"/>
              <a:cs typeface="B Titr" pitchFamily="2" charset="-78"/>
            </a:endParaRPr>
          </a:p>
          <a:p>
            <a:pPr algn="ctr" rtl="1">
              <a:lnSpc>
                <a:spcPct val="115000"/>
              </a:lnSpc>
              <a:spcAft>
                <a:spcPts val="0"/>
              </a:spcAft>
            </a:pPr>
            <a:r>
              <a:rPr lang="fa-IR" sz="1400" b="1" dirty="0" smtClean="0">
                <a:ea typeface="Calibri"/>
                <a:cs typeface="B Titr" pitchFamily="2" charset="-78"/>
              </a:rPr>
              <a:t>مدیریت کلاس</a:t>
            </a:r>
            <a:endParaRPr lang="en-US" sz="1400" b="1" dirty="0" smtClean="0">
              <a:ea typeface="Calibri"/>
              <a:cs typeface="B Titr" pitchFamily="2" charset="-78"/>
            </a:endParaRPr>
          </a:p>
          <a:p>
            <a:pPr algn="ctr"/>
            <a:endParaRPr lang="en-US" dirty="0"/>
          </a:p>
        </p:txBody>
      </p:sp>
      <p:sp>
        <p:nvSpPr>
          <p:cNvPr id="43" name="Rectangle 42"/>
          <p:cNvSpPr/>
          <p:nvPr/>
        </p:nvSpPr>
        <p:spPr>
          <a:xfrm>
            <a:off x="685800" y="6096000"/>
            <a:ext cx="6477000" cy="685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00" b="1" dirty="0" smtClean="0">
              <a:ea typeface="Calibri"/>
              <a:cs typeface="B Nazanin" pitchFamily="2" charset="-78"/>
            </a:endParaRPr>
          </a:p>
          <a:p>
            <a:pPr algn="just" rtl="1">
              <a:defRPr/>
            </a:pPr>
            <a:r>
              <a:rPr lang="fa-IR" sz="1400" b="1" dirty="0" smtClean="0">
                <a:ea typeface="Calibri"/>
                <a:cs typeface="B Nazanin" pitchFamily="2" charset="-78"/>
              </a:rPr>
              <a:t>استرونگ،2007؛</a:t>
            </a:r>
            <a:r>
              <a:rPr lang="fa-IR" sz="1400" b="1" dirty="0" smtClean="0">
                <a:solidFill>
                  <a:schemeClr val="tx1"/>
                </a:solidFill>
                <a:cs typeface="B Nazanin" pitchFamily="2" charset="-78"/>
              </a:rPr>
              <a:t> کوربت و ویلسون،2002؛دابنر،1979؛ وانگ و دیگران،1993</a:t>
            </a:r>
            <a:r>
              <a:rPr lang="en-US" sz="1400" b="1" dirty="0" smtClean="0">
                <a:solidFill>
                  <a:schemeClr val="tx1"/>
                </a:solidFill>
                <a:cs typeface="B Nazanin" pitchFamily="2" charset="-78"/>
              </a:rPr>
              <a:t> </a:t>
            </a:r>
            <a:r>
              <a:rPr lang="fa-IR" sz="1400" b="1" dirty="0" smtClean="0">
                <a:solidFill>
                  <a:schemeClr val="tx1"/>
                </a:solidFill>
                <a:cs typeface="B Nazanin" pitchFamily="2" charset="-78"/>
              </a:rPr>
              <a:t>؛  فیدلر،2002؛ مارزانو و پیکرینگ،2003؛ مولنار و دیگران،1999 ؛ بین و جکوبز، 1990</a:t>
            </a:r>
            <a:r>
              <a:rPr lang="en-US" sz="1400" b="1" dirty="0" smtClean="0">
                <a:cs typeface="B Nazanin" pitchFamily="2" charset="-78"/>
              </a:rPr>
              <a:t> </a:t>
            </a:r>
            <a:r>
              <a:rPr lang="fa-IR" sz="1400" b="1" dirty="0" smtClean="0">
                <a:solidFill>
                  <a:schemeClr val="tx1"/>
                </a:solidFill>
                <a:cs typeface="B Nazanin" pitchFamily="2" charset="-78"/>
              </a:rPr>
              <a:t>؛ ونگ و دیگران ؛ 199؛  مک لئود، فیشر و هوور،2003</a:t>
            </a:r>
            <a:endParaRPr lang="en-US" sz="1400" b="1" dirty="0" smtClean="0">
              <a:solidFill>
                <a:schemeClr val="tx1"/>
              </a:solidFill>
              <a:cs typeface="B Nazanin" pitchFamily="2" charset="-78"/>
            </a:endParaRPr>
          </a:p>
          <a:p>
            <a:pPr algn="ctr"/>
            <a:endParaRPr lang="en-US" sz="1300" dirty="0">
              <a:cs typeface="B Nazanin" pitchFamily="2" charset="-78"/>
            </a:endParaRPr>
          </a:p>
        </p:txBody>
      </p:sp>
      <p:sp>
        <p:nvSpPr>
          <p:cNvPr id="21" name="TextBox 20"/>
          <p:cNvSpPr txBox="1"/>
          <p:nvPr/>
        </p:nvSpPr>
        <p:spPr>
          <a:xfrm>
            <a:off x="8458200" y="160498"/>
            <a:ext cx="381000" cy="584775"/>
          </a:xfrm>
          <a:prstGeom prst="rect">
            <a:avLst/>
          </a:prstGeom>
          <a:noFill/>
        </p:spPr>
        <p:txBody>
          <a:bodyPr wrap="square" rtlCol="1">
            <a:spAutoFit/>
          </a:bodyPr>
          <a:lstStyle/>
          <a:p>
            <a:r>
              <a:rPr lang="fa-IR" sz="3200" dirty="0" smtClean="0">
                <a:solidFill>
                  <a:srgbClr val="FF0000"/>
                </a:solidFill>
                <a:cs typeface="B Titr" panose="00000700000000000000" pitchFamily="2" charset="-78"/>
              </a:rPr>
              <a:t>5</a:t>
            </a:r>
            <a:endParaRPr lang="fa-IR" sz="3200" dirty="0">
              <a:solidFill>
                <a:srgbClr val="FF0000"/>
              </a:solidFill>
              <a:cs typeface="B Titr" panose="000007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amond(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amond(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strips(downLeft)">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strips(downLeft)">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randombar(horizontal)">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randombar(horizontal)">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checkerboard(across)">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checkerboard(across)">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4"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heel(4)">
                                      <p:cBhvr>
                                        <p:cTn id="52" dur="20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4"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heel(4)">
                                      <p:cBhvr>
                                        <p:cTn id="57" dur="2000"/>
                                        <p:tgtEl>
                                          <p:spTgt spid="35"/>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6" fill="hold" grpId="0" nodeType="click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barn(inHorizontal)">
                                      <p:cBhvr>
                                        <p:cTn id="62" dur="500"/>
                                        <p:tgtEl>
                                          <p:spTgt spid="36"/>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6" fill="hold" grpId="0" nodeType="click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barn(inHorizontal)">
                                      <p:cBhvr>
                                        <p:cTn id="67" dur="500"/>
                                        <p:tgtEl>
                                          <p:spTgt spid="37"/>
                                        </p:tgtEl>
                                      </p:cBhvr>
                                    </p:animEffect>
                                  </p:childTnLst>
                                </p:cTn>
                              </p:par>
                            </p:childTnLst>
                          </p:cTn>
                        </p:par>
                      </p:childTnLst>
                    </p:cTn>
                  </p:par>
                  <p:par>
                    <p:cTn id="68" fill="hold">
                      <p:stCondLst>
                        <p:cond delay="indefinite"/>
                      </p:stCondLst>
                      <p:childTnLst>
                        <p:par>
                          <p:cTn id="69" fill="hold">
                            <p:stCondLst>
                              <p:cond delay="0"/>
                            </p:stCondLst>
                            <p:childTnLst>
                              <p:par>
                                <p:cTn id="70" presetID="13" presetClass="entr" presetSubtype="16" fill="hold" grpId="0" nodeType="click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plus(in)">
                                      <p:cBhvr>
                                        <p:cTn id="72" dur="2000"/>
                                        <p:tgtEl>
                                          <p:spTgt spid="38"/>
                                        </p:tgtEl>
                                      </p:cBhvr>
                                    </p:animEffect>
                                  </p:childTnLst>
                                </p:cTn>
                              </p:par>
                            </p:childTnLst>
                          </p:cTn>
                        </p:par>
                      </p:childTnLst>
                    </p:cTn>
                  </p:par>
                  <p:par>
                    <p:cTn id="73" fill="hold">
                      <p:stCondLst>
                        <p:cond delay="indefinite"/>
                      </p:stCondLst>
                      <p:childTnLst>
                        <p:par>
                          <p:cTn id="74" fill="hold">
                            <p:stCondLst>
                              <p:cond delay="0"/>
                            </p:stCondLst>
                            <p:childTnLst>
                              <p:par>
                                <p:cTn id="75" presetID="13" presetClass="entr" presetSubtype="16" fill="hold" grpId="0" nodeType="click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plus(in)">
                                      <p:cBhvr>
                                        <p:cTn id="77" dur="2000"/>
                                        <p:tgtEl>
                                          <p:spTgt spid="39"/>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box(in)">
                                      <p:cBhvr>
                                        <p:cTn id="82" dur="500"/>
                                        <p:tgtEl>
                                          <p:spTgt spid="40"/>
                                        </p:tgtEl>
                                      </p:cBhvr>
                                    </p:animEffect>
                                  </p:childTnLst>
                                </p:cTn>
                              </p:par>
                            </p:childTnLst>
                          </p:cTn>
                        </p:par>
                      </p:childTnLst>
                    </p:cTn>
                  </p:par>
                  <p:par>
                    <p:cTn id="83" fill="hold">
                      <p:stCondLst>
                        <p:cond delay="indefinite"/>
                      </p:stCondLst>
                      <p:childTnLst>
                        <p:par>
                          <p:cTn id="84" fill="hold">
                            <p:stCondLst>
                              <p:cond delay="0"/>
                            </p:stCondLst>
                            <p:childTnLst>
                              <p:par>
                                <p:cTn id="85" presetID="4" presetClass="entr" presetSubtype="16" fill="hold" grpId="0" nodeType="click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box(in)">
                                      <p:cBhvr>
                                        <p:cTn id="87" dur="500"/>
                                        <p:tgtEl>
                                          <p:spTgt spid="41"/>
                                        </p:tgtEl>
                                      </p:cBhvr>
                                    </p:animEffect>
                                  </p:childTnLst>
                                </p:cTn>
                              </p:par>
                            </p:childTnLst>
                          </p:cTn>
                        </p:par>
                      </p:childTnLst>
                    </p:cTn>
                  </p:par>
                  <p:par>
                    <p:cTn id="88" fill="hold">
                      <p:stCondLst>
                        <p:cond delay="indefinite"/>
                      </p:stCondLst>
                      <p:childTnLst>
                        <p:par>
                          <p:cTn id="89" fill="hold">
                            <p:stCondLst>
                              <p:cond delay="0"/>
                            </p:stCondLst>
                            <p:childTnLst>
                              <p:par>
                                <p:cTn id="90" presetID="18" presetClass="entr" presetSubtype="12" fill="hold" grpId="0" nodeType="clickEffect">
                                  <p:stCondLst>
                                    <p:cond delay="0"/>
                                  </p:stCondLst>
                                  <p:childTnLst>
                                    <p:set>
                                      <p:cBhvr>
                                        <p:cTn id="91" dur="1" fill="hold">
                                          <p:stCondLst>
                                            <p:cond delay="0"/>
                                          </p:stCondLst>
                                        </p:cTn>
                                        <p:tgtEl>
                                          <p:spTgt spid="42"/>
                                        </p:tgtEl>
                                        <p:attrNameLst>
                                          <p:attrName>style.visibility</p:attrName>
                                        </p:attrNameLst>
                                      </p:cBhvr>
                                      <p:to>
                                        <p:strVal val="visible"/>
                                      </p:to>
                                    </p:set>
                                    <p:animEffect transition="in" filter="strips(downLeft)">
                                      <p:cBhvr>
                                        <p:cTn id="92" dur="500"/>
                                        <p:tgtEl>
                                          <p:spTgt spid="42"/>
                                        </p:tgtEl>
                                      </p:cBhvr>
                                    </p:animEffect>
                                  </p:childTnLst>
                                </p:cTn>
                              </p:par>
                            </p:childTnLst>
                          </p:cTn>
                        </p:par>
                      </p:childTnLst>
                    </p:cTn>
                  </p:par>
                  <p:par>
                    <p:cTn id="93" fill="hold">
                      <p:stCondLst>
                        <p:cond delay="indefinite"/>
                      </p:stCondLst>
                      <p:childTnLst>
                        <p:par>
                          <p:cTn id="94" fill="hold">
                            <p:stCondLst>
                              <p:cond delay="0"/>
                            </p:stCondLst>
                            <p:childTnLst>
                              <p:par>
                                <p:cTn id="95" presetID="18" presetClass="entr" presetSubtype="12" fill="hold" grpId="0" nodeType="click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strips(downLeft)">
                                      <p:cBhvr>
                                        <p:cTn id="9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7" grpId="0" animBg="1"/>
      <p:bldP spid="28"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5" name="Round Diagonal Corner Rectangle 4"/>
          <p:cNvSpPr/>
          <p:nvPr/>
        </p:nvSpPr>
        <p:spPr>
          <a:xfrm>
            <a:off x="1524000" y="189964"/>
            <a:ext cx="6019800" cy="609600"/>
          </a:xfrm>
          <a:prstGeom prst="round2DiagRect">
            <a:avLst/>
          </a:prstGeom>
          <a:solidFill>
            <a:srgbClr val="FFFF00"/>
          </a:solidFill>
          <a:scene3d>
            <a:camera prst="orthographicFront"/>
            <a:lightRig rig="threePt" dir="t"/>
          </a:scene3d>
          <a:sp3d>
            <a:bevelT w="101600" prst="rible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b="1" dirty="0" smtClean="0">
              <a:solidFill>
                <a:srgbClr val="0070C0"/>
              </a:solidFill>
              <a:cs typeface="B Titr" pitchFamily="2" charset="-78"/>
            </a:endParaRPr>
          </a:p>
          <a:p>
            <a:pPr algn="ctr"/>
            <a:endParaRPr lang="en-US" b="1" dirty="0" smtClean="0">
              <a:solidFill>
                <a:srgbClr val="0070C0"/>
              </a:solidFill>
              <a:cs typeface="B Titr" pitchFamily="2" charset="-78"/>
            </a:endParaRPr>
          </a:p>
          <a:p>
            <a:pPr lvl="0" algn="ctr"/>
            <a:r>
              <a:rPr lang="fa-IR" dirty="0" smtClean="0">
                <a:solidFill>
                  <a:srgbClr val="FF0000"/>
                </a:solidFill>
                <a:latin typeface="Calibri" pitchFamily="34" charset="0"/>
                <a:ea typeface="Calibri" pitchFamily="34" charset="0"/>
                <a:cs typeface="B Titr" pitchFamily="2" charset="-78"/>
              </a:rPr>
              <a:t>جمع </a:t>
            </a:r>
            <a:r>
              <a:rPr lang="fa-IR" dirty="0">
                <a:solidFill>
                  <a:srgbClr val="FF0000"/>
                </a:solidFill>
                <a:latin typeface="Calibri" pitchFamily="34" charset="0"/>
                <a:ea typeface="Calibri" pitchFamily="34" charset="0"/>
                <a:cs typeface="B Titr" pitchFamily="2" charset="-78"/>
              </a:rPr>
              <a:t>بندی یافته های پژوهش</a:t>
            </a:r>
            <a:endParaRPr lang="en-US" dirty="0">
              <a:solidFill>
                <a:srgbClr val="FF0000"/>
              </a:solidFill>
              <a:latin typeface="Arial" pitchFamily="34" charset="0"/>
              <a:cs typeface="B Titr" pitchFamily="2" charset="-78"/>
            </a:endParaRPr>
          </a:p>
          <a:p>
            <a:pPr algn="ctr"/>
            <a:endParaRPr lang="fa-IR" b="1" dirty="0" smtClean="0">
              <a:solidFill>
                <a:srgbClr val="0070C0"/>
              </a:solidFill>
              <a:cs typeface="B Titr" pitchFamily="2" charset="-78"/>
            </a:endParaRPr>
          </a:p>
          <a:p>
            <a:pPr algn="ctr"/>
            <a:endParaRPr lang="en-US" dirty="0"/>
          </a:p>
        </p:txBody>
      </p:sp>
      <p:sp>
        <p:nvSpPr>
          <p:cNvPr id="25" name="Hexagon 6"/>
          <p:cNvSpPr/>
          <p:nvPr/>
        </p:nvSpPr>
        <p:spPr>
          <a:xfrm>
            <a:off x="3702916" y="4114800"/>
            <a:ext cx="1478684" cy="1161690"/>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a:endParaRPr lang="en-US" sz="2000" dirty="0" smtClean="0">
              <a:solidFill>
                <a:schemeClr val="bg1"/>
              </a:solidFill>
            </a:endParaRPr>
          </a:p>
        </p:txBody>
      </p:sp>
      <p:grpSp>
        <p:nvGrpSpPr>
          <p:cNvPr id="26" name="Group 25"/>
          <p:cNvGrpSpPr/>
          <p:nvPr/>
        </p:nvGrpSpPr>
        <p:grpSpPr>
          <a:xfrm>
            <a:off x="4648200" y="1143000"/>
            <a:ext cx="2333223" cy="1912082"/>
            <a:chOff x="1601902" y="3047999"/>
            <a:chExt cx="1695972" cy="1676399"/>
          </a:xfrm>
          <a:solidFill>
            <a:srgbClr val="FFCF37"/>
          </a:solidFill>
          <a:scene3d>
            <a:camera prst="orthographicFront"/>
            <a:lightRig rig="threePt" dir="t">
              <a:rot lat="0" lon="0" rev="7500000"/>
            </a:lightRig>
          </a:scene3d>
        </p:grpSpPr>
        <p:sp>
          <p:nvSpPr>
            <p:cNvPr id="27" name="Hexagon 26"/>
            <p:cNvSpPr/>
            <p:nvPr/>
          </p:nvSpPr>
          <p:spPr>
            <a:xfrm rot="5400000">
              <a:off x="1611688" y="3038213"/>
              <a:ext cx="1676399" cy="1695972"/>
            </a:xfrm>
            <a:prstGeom prst="hexagon">
              <a:avLst>
                <a:gd name="adj" fmla="val 25000"/>
                <a:gd name="vf" fmla="val 115470"/>
              </a:avLst>
            </a:prstGeom>
            <a:grpFill/>
            <a:sp3d prstMaterial="plastic">
              <a:bevelT w="127000" h="25400" prst="relaxedInset"/>
            </a:sp3d>
          </p:spPr>
          <p:style>
            <a:lnRef idx="0">
              <a:schemeClr val="lt1">
                <a:hueOff val="0"/>
                <a:satOff val="0"/>
                <a:lumOff val="0"/>
                <a:alphaOff val="0"/>
              </a:schemeClr>
            </a:lnRef>
            <a:fillRef idx="3">
              <a:schemeClr val="accent2">
                <a:hueOff val="4681519"/>
                <a:satOff val="-5839"/>
                <a:lumOff val="1373"/>
                <a:alphaOff val="0"/>
              </a:schemeClr>
            </a:fillRef>
            <a:effectRef idx="2">
              <a:schemeClr val="accent2">
                <a:hueOff val="4681519"/>
                <a:satOff val="-5839"/>
                <a:lumOff val="1373"/>
                <a:alphaOff val="0"/>
              </a:schemeClr>
            </a:effectRef>
            <a:fontRef idx="minor">
              <a:schemeClr val="lt1"/>
            </a:fontRef>
          </p:style>
        </p:sp>
        <p:sp>
          <p:nvSpPr>
            <p:cNvPr id="43" name="Hexagon 14"/>
            <p:cNvSpPr/>
            <p:nvPr/>
          </p:nvSpPr>
          <p:spPr>
            <a:xfrm>
              <a:off x="1645316" y="3237474"/>
              <a:ext cx="1499618" cy="1281606"/>
            </a:xfrm>
            <a:prstGeom prst="rect">
              <a:avLst/>
            </a:prstGeom>
            <a:noFill/>
            <a:ln>
              <a:noFill/>
            </a:ln>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a:r>
                <a:rPr lang="fa-IR" dirty="0" smtClean="0">
                  <a:solidFill>
                    <a:schemeClr val="tx1">
                      <a:lumMod val="95000"/>
                      <a:lumOff val="5000"/>
                    </a:schemeClr>
                  </a:solidFill>
                  <a:latin typeface="Calibri" pitchFamily="34" charset="0"/>
                  <a:ea typeface="Calibri" pitchFamily="34" charset="0"/>
                  <a:cs typeface="B Titr" pitchFamily="2" charset="-78"/>
                </a:rPr>
                <a:t>الگوی  </a:t>
              </a:r>
              <a:r>
                <a:rPr lang="fa-IR" dirty="0">
                  <a:solidFill>
                    <a:schemeClr val="tx1">
                      <a:lumMod val="95000"/>
                      <a:lumOff val="5000"/>
                    </a:schemeClr>
                  </a:solidFill>
                  <a:latin typeface="Calibri" pitchFamily="34" charset="0"/>
                  <a:ea typeface="Calibri" pitchFamily="34" charset="0"/>
                  <a:cs typeface="B Titr" pitchFamily="2" charset="-78"/>
                </a:rPr>
                <a:t>دارای  6 عامل ، 16ملاک و </a:t>
              </a:r>
              <a:r>
                <a:rPr lang="fa-IR" dirty="0" smtClean="0">
                  <a:solidFill>
                    <a:schemeClr val="tx1">
                      <a:lumMod val="95000"/>
                      <a:lumOff val="5000"/>
                    </a:schemeClr>
                  </a:solidFill>
                  <a:latin typeface="Calibri" pitchFamily="34" charset="0"/>
                  <a:ea typeface="Calibri" pitchFamily="34" charset="0"/>
                  <a:cs typeface="B Titr" pitchFamily="2" charset="-78"/>
                </a:rPr>
                <a:t>70نشانگر</a:t>
              </a:r>
              <a:endParaRPr lang="en-US" dirty="0">
                <a:solidFill>
                  <a:schemeClr val="tx1">
                    <a:lumMod val="95000"/>
                    <a:lumOff val="5000"/>
                  </a:schemeClr>
                </a:solidFill>
              </a:endParaRPr>
            </a:p>
          </p:txBody>
        </p:sp>
      </p:grpSp>
      <p:sp>
        <p:nvSpPr>
          <p:cNvPr id="4" name="Rectangle 3"/>
          <p:cNvSpPr/>
          <p:nvPr/>
        </p:nvSpPr>
        <p:spPr>
          <a:xfrm rot="10800000" flipV="1">
            <a:off x="4013652" y="4449395"/>
            <a:ext cx="1548948" cy="1231106"/>
          </a:xfrm>
          <a:prstGeom prst="rect">
            <a:avLst/>
          </a:prstGeom>
        </p:spPr>
        <p:txBody>
          <a:bodyPr wrap="square">
            <a:spAutoFit/>
          </a:bodyPr>
          <a:lstStyle/>
          <a:p>
            <a:endParaRPr lang="fa-IR" dirty="0" smtClean="0">
              <a:latin typeface="Calibri" pitchFamily="34" charset="0"/>
              <a:ea typeface="Calibri" pitchFamily="34" charset="0"/>
              <a:cs typeface="B Titr" pitchFamily="2" charset="-78"/>
            </a:endParaRPr>
          </a:p>
          <a:p>
            <a:endParaRPr lang="fa-IR" dirty="0">
              <a:latin typeface="Calibri" pitchFamily="34" charset="0"/>
              <a:ea typeface="Calibri" pitchFamily="34" charset="0"/>
              <a:cs typeface="B Titr" pitchFamily="2" charset="-78"/>
            </a:endParaRPr>
          </a:p>
          <a:p>
            <a:endParaRPr lang="fa-IR" dirty="0" smtClean="0">
              <a:latin typeface="Calibri" pitchFamily="34" charset="0"/>
              <a:ea typeface="Calibri" pitchFamily="34" charset="0"/>
              <a:cs typeface="B Titr" pitchFamily="2" charset="-78"/>
            </a:endParaRPr>
          </a:p>
          <a:p>
            <a:endParaRPr lang="fa-IR" sz="2000" dirty="0" smtClean="0">
              <a:latin typeface="Calibri" pitchFamily="34" charset="0"/>
              <a:ea typeface="Calibri" pitchFamily="34" charset="0"/>
              <a:cs typeface="B Titr" pitchFamily="2" charset="-78"/>
            </a:endParaRPr>
          </a:p>
        </p:txBody>
      </p:sp>
      <p:sp>
        <p:nvSpPr>
          <p:cNvPr id="44" name="Rounded Rectangle 43"/>
          <p:cNvSpPr/>
          <p:nvPr/>
        </p:nvSpPr>
        <p:spPr>
          <a:xfrm>
            <a:off x="419100" y="3261528"/>
            <a:ext cx="8229600" cy="1191452"/>
          </a:xfrm>
          <a:prstGeom prst="roundRect">
            <a:avLst/>
          </a:prstGeom>
          <a:solidFill>
            <a:srgbClr val="00B0F0"/>
          </a:solidFill>
        </p:spPr>
        <p:style>
          <a:lnRef idx="1">
            <a:schemeClr val="accent1"/>
          </a:lnRef>
          <a:fillRef idx="2">
            <a:schemeClr val="accent1"/>
          </a:fillRef>
          <a:effectRef idx="1">
            <a:schemeClr val="accent1"/>
          </a:effectRef>
          <a:fontRef idx="minor">
            <a:schemeClr val="dk1"/>
          </a:fontRef>
        </p:style>
        <p:txBody>
          <a:bodyPr rtlCol="0" anchor="ctr"/>
          <a:lstStyle/>
          <a:p>
            <a:pPr lvl="0" algn="ctr"/>
            <a:endParaRPr lang="fa-IR" dirty="0" smtClean="0">
              <a:solidFill>
                <a:schemeClr val="tx1"/>
              </a:solidFill>
              <a:latin typeface="Calibri" pitchFamily="34" charset="0"/>
              <a:ea typeface="Calibri" pitchFamily="34" charset="0"/>
              <a:cs typeface="B Nazanin" pitchFamily="2" charset="-78"/>
            </a:endParaRPr>
          </a:p>
          <a:p>
            <a:pPr lvl="0" algn="ctr"/>
            <a:r>
              <a:rPr lang="fa-IR" sz="1400" dirty="0" smtClean="0">
                <a:solidFill>
                  <a:schemeClr val="tx1"/>
                </a:solidFill>
                <a:latin typeface="Calibri" pitchFamily="34" charset="0"/>
                <a:ea typeface="Calibri" pitchFamily="34" charset="0"/>
                <a:cs typeface="B Titr" pitchFamily="2" charset="-78"/>
              </a:rPr>
              <a:t>الگوی کیفی مدیریت فرآیندهای یاددهی – یادگیری و راهنمای اجرای آن که طی یک فرآیند علمی و پژوهشی دقیق و معتبر طراحی و به لحاظ کیفی، کمی و تجربی اعتبار سنجی شده است   می تواند به عنوان ابزاری کارآمد در اختیار معلمان دوره ابتدایی قرار گیرد تا از آن برای مدیریت کلیدی ترین عنصر برنامه درسی یعنی فرآیندهای یاددهی-یادگیری در کلاس درس بهره برداری کنند و شهروندان باکفایت تر و مطلوب تری را تربیت نمایند. </a:t>
            </a:r>
            <a:endParaRPr lang="fa-IR" sz="1400" dirty="0" smtClean="0">
              <a:solidFill>
                <a:schemeClr val="tx1"/>
              </a:solidFill>
              <a:latin typeface="Arial" pitchFamily="34" charset="0"/>
              <a:cs typeface="B Titr" pitchFamily="2" charset="-78"/>
            </a:endParaRPr>
          </a:p>
          <a:p>
            <a:pPr algn="ctr"/>
            <a:endParaRPr lang="en-US" dirty="0"/>
          </a:p>
        </p:txBody>
      </p:sp>
      <p:grpSp>
        <p:nvGrpSpPr>
          <p:cNvPr id="51" name="Group 50"/>
          <p:cNvGrpSpPr/>
          <p:nvPr/>
        </p:nvGrpSpPr>
        <p:grpSpPr>
          <a:xfrm>
            <a:off x="1219200" y="1162490"/>
            <a:ext cx="2483716" cy="1892593"/>
            <a:chOff x="1601902" y="3047999"/>
            <a:chExt cx="1695972" cy="1676399"/>
          </a:xfrm>
          <a:scene3d>
            <a:camera prst="orthographicFront"/>
            <a:lightRig rig="threePt" dir="t">
              <a:rot lat="0" lon="0" rev="7500000"/>
            </a:lightRig>
          </a:scene3d>
        </p:grpSpPr>
        <p:sp>
          <p:nvSpPr>
            <p:cNvPr id="52" name="Hexagon 51"/>
            <p:cNvSpPr/>
            <p:nvPr/>
          </p:nvSpPr>
          <p:spPr>
            <a:xfrm rot="5400000">
              <a:off x="1611688" y="3038213"/>
              <a:ext cx="1676399" cy="1695972"/>
            </a:xfrm>
            <a:prstGeom prst="hexagon">
              <a:avLst>
                <a:gd name="adj" fmla="val 25000"/>
                <a:gd name="vf" fmla="val 115470"/>
              </a:avLst>
            </a:prstGeom>
            <a:sp3d prstMaterial="plastic">
              <a:bevelT w="127000" h="25400" prst="relaxedInset"/>
            </a:sp3d>
          </p:spPr>
          <p:style>
            <a:lnRef idx="0">
              <a:schemeClr val="lt1">
                <a:hueOff val="0"/>
                <a:satOff val="0"/>
                <a:lumOff val="0"/>
                <a:alphaOff val="0"/>
              </a:schemeClr>
            </a:lnRef>
            <a:fillRef idx="3">
              <a:schemeClr val="accent2">
                <a:hueOff val="4681519"/>
                <a:satOff val="-5839"/>
                <a:lumOff val="1373"/>
                <a:alphaOff val="0"/>
              </a:schemeClr>
            </a:fillRef>
            <a:effectRef idx="2">
              <a:schemeClr val="accent2">
                <a:hueOff val="4681519"/>
                <a:satOff val="-5839"/>
                <a:lumOff val="1373"/>
                <a:alphaOff val="0"/>
              </a:schemeClr>
            </a:effectRef>
            <a:fontRef idx="minor">
              <a:schemeClr val="lt1"/>
            </a:fontRef>
          </p:style>
        </p:sp>
        <p:sp>
          <p:nvSpPr>
            <p:cNvPr id="53" name="Hexagon 14"/>
            <p:cNvSpPr/>
            <p:nvPr/>
          </p:nvSpPr>
          <p:spPr>
            <a:xfrm>
              <a:off x="1724925" y="3237474"/>
              <a:ext cx="1504798" cy="128160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a:endParaRPr lang="en-US" sz="2400" dirty="0">
                <a:solidFill>
                  <a:schemeClr val="tx1">
                    <a:lumMod val="95000"/>
                    <a:lumOff val="5000"/>
                  </a:schemeClr>
                </a:solidFill>
              </a:endParaRPr>
            </a:p>
          </p:txBody>
        </p:sp>
      </p:grpSp>
      <p:sp>
        <p:nvSpPr>
          <p:cNvPr id="2" name="Rectangle 1"/>
          <p:cNvSpPr/>
          <p:nvPr/>
        </p:nvSpPr>
        <p:spPr>
          <a:xfrm flipH="1">
            <a:off x="1524000" y="1524000"/>
            <a:ext cx="1828800" cy="923330"/>
          </a:xfrm>
          <a:prstGeom prst="rect">
            <a:avLst/>
          </a:prstGeom>
        </p:spPr>
        <p:txBody>
          <a:bodyPr wrap="square">
            <a:spAutoFit/>
          </a:bodyPr>
          <a:lstStyle/>
          <a:p>
            <a:pPr algn="ctr"/>
            <a:endParaRPr lang="fa-IR" dirty="0" smtClean="0">
              <a:latin typeface="Calibri" pitchFamily="34" charset="0"/>
              <a:ea typeface="Calibri" pitchFamily="34" charset="0"/>
              <a:cs typeface="B Titr" pitchFamily="2" charset="-78"/>
            </a:endParaRPr>
          </a:p>
          <a:p>
            <a:pPr algn="ctr"/>
            <a:r>
              <a:rPr lang="fa-IR" dirty="0" smtClean="0">
                <a:latin typeface="Calibri" pitchFamily="34" charset="0"/>
                <a:ea typeface="Calibri" pitchFamily="34" charset="0"/>
                <a:cs typeface="B Titr" pitchFamily="2" charset="-78"/>
              </a:rPr>
              <a:t>الگو دارای اعتبارکیفی و کمی</a:t>
            </a:r>
            <a:endParaRPr lang="fa-IR" dirty="0"/>
          </a:p>
        </p:txBody>
      </p:sp>
      <p:sp>
        <p:nvSpPr>
          <p:cNvPr id="28" name="TextBox 27"/>
          <p:cNvSpPr txBox="1"/>
          <p:nvPr/>
        </p:nvSpPr>
        <p:spPr>
          <a:xfrm>
            <a:off x="8153400" y="228600"/>
            <a:ext cx="685800" cy="523220"/>
          </a:xfrm>
          <a:prstGeom prst="rect">
            <a:avLst/>
          </a:prstGeom>
          <a:noFill/>
        </p:spPr>
        <p:txBody>
          <a:bodyPr wrap="square" rtlCol="1">
            <a:spAutoFit/>
          </a:bodyPr>
          <a:lstStyle/>
          <a:p>
            <a:r>
              <a:rPr lang="fa-IR" sz="2800" dirty="0" smtClean="0">
                <a:solidFill>
                  <a:srgbClr val="FF0000"/>
                </a:solidFill>
                <a:cs typeface="B Titr" panose="00000700000000000000" pitchFamily="2" charset="-78"/>
              </a:rPr>
              <a:t>40</a:t>
            </a:r>
            <a:endParaRPr lang="fa-IR" sz="2800" dirty="0">
              <a:solidFill>
                <a:srgbClr val="FF0000"/>
              </a:solidFill>
              <a:cs typeface="B Titr" panose="00000700000000000000" pitchFamily="2" charset="-78"/>
            </a:endParaRPr>
          </a:p>
        </p:txBody>
      </p:sp>
    </p:spTree>
    <p:extLst>
      <p:ext uri="{BB962C8B-B14F-4D97-AF65-F5344CB8AC3E}">
        <p14:creationId xmlns:p14="http://schemas.microsoft.com/office/powerpoint/2010/main" val="2689694116"/>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580">
                                          <p:stCondLst>
                                            <p:cond delay="0"/>
                                          </p:stCondLst>
                                        </p:cTn>
                                        <p:tgtEl>
                                          <p:spTgt spid="26"/>
                                        </p:tgtEl>
                                      </p:cBhvr>
                                    </p:animEffect>
                                    <p:anim calcmode="lin" valueType="num">
                                      <p:cBhvr>
                                        <p:cTn id="13"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8" dur="26">
                                          <p:stCondLst>
                                            <p:cond delay="650"/>
                                          </p:stCondLst>
                                        </p:cTn>
                                        <p:tgtEl>
                                          <p:spTgt spid="26"/>
                                        </p:tgtEl>
                                      </p:cBhvr>
                                      <p:to x="100000" y="60000"/>
                                    </p:animScale>
                                    <p:animScale>
                                      <p:cBhvr>
                                        <p:cTn id="19" dur="166" decel="50000">
                                          <p:stCondLst>
                                            <p:cond delay="676"/>
                                          </p:stCondLst>
                                        </p:cTn>
                                        <p:tgtEl>
                                          <p:spTgt spid="26"/>
                                        </p:tgtEl>
                                      </p:cBhvr>
                                      <p:to x="100000" y="100000"/>
                                    </p:animScale>
                                    <p:animScale>
                                      <p:cBhvr>
                                        <p:cTn id="20" dur="26">
                                          <p:stCondLst>
                                            <p:cond delay="1312"/>
                                          </p:stCondLst>
                                        </p:cTn>
                                        <p:tgtEl>
                                          <p:spTgt spid="26"/>
                                        </p:tgtEl>
                                      </p:cBhvr>
                                      <p:to x="100000" y="80000"/>
                                    </p:animScale>
                                    <p:animScale>
                                      <p:cBhvr>
                                        <p:cTn id="21" dur="166" decel="50000">
                                          <p:stCondLst>
                                            <p:cond delay="1338"/>
                                          </p:stCondLst>
                                        </p:cTn>
                                        <p:tgtEl>
                                          <p:spTgt spid="26"/>
                                        </p:tgtEl>
                                      </p:cBhvr>
                                      <p:to x="100000" y="100000"/>
                                    </p:animScale>
                                    <p:animScale>
                                      <p:cBhvr>
                                        <p:cTn id="22" dur="26">
                                          <p:stCondLst>
                                            <p:cond delay="1642"/>
                                          </p:stCondLst>
                                        </p:cTn>
                                        <p:tgtEl>
                                          <p:spTgt spid="26"/>
                                        </p:tgtEl>
                                      </p:cBhvr>
                                      <p:to x="100000" y="90000"/>
                                    </p:animScale>
                                    <p:animScale>
                                      <p:cBhvr>
                                        <p:cTn id="23" dur="166" decel="50000">
                                          <p:stCondLst>
                                            <p:cond delay="1668"/>
                                          </p:stCondLst>
                                        </p:cTn>
                                        <p:tgtEl>
                                          <p:spTgt spid="26"/>
                                        </p:tgtEl>
                                      </p:cBhvr>
                                      <p:to x="100000" y="100000"/>
                                    </p:animScale>
                                    <p:animScale>
                                      <p:cBhvr>
                                        <p:cTn id="24" dur="26">
                                          <p:stCondLst>
                                            <p:cond delay="1808"/>
                                          </p:stCondLst>
                                        </p:cTn>
                                        <p:tgtEl>
                                          <p:spTgt spid="26"/>
                                        </p:tgtEl>
                                      </p:cBhvr>
                                      <p:to x="100000" y="95000"/>
                                    </p:animScale>
                                    <p:animScale>
                                      <p:cBhvr>
                                        <p:cTn id="25" dur="166" decel="50000">
                                          <p:stCondLst>
                                            <p:cond delay="1834"/>
                                          </p:stCondLst>
                                        </p:cTn>
                                        <p:tgtEl>
                                          <p:spTgt spid="26"/>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wipe(down)">
                                      <p:cBhvr>
                                        <p:cTn id="30" dur="580">
                                          <p:stCondLst>
                                            <p:cond delay="0"/>
                                          </p:stCondLst>
                                        </p:cTn>
                                        <p:tgtEl>
                                          <p:spTgt spid="51"/>
                                        </p:tgtEl>
                                      </p:cBhvr>
                                    </p:animEffect>
                                    <p:anim calcmode="lin" valueType="num">
                                      <p:cBhvr>
                                        <p:cTn id="31"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36" dur="26">
                                          <p:stCondLst>
                                            <p:cond delay="650"/>
                                          </p:stCondLst>
                                        </p:cTn>
                                        <p:tgtEl>
                                          <p:spTgt spid="51"/>
                                        </p:tgtEl>
                                      </p:cBhvr>
                                      <p:to x="100000" y="60000"/>
                                    </p:animScale>
                                    <p:animScale>
                                      <p:cBhvr>
                                        <p:cTn id="37" dur="166" decel="50000">
                                          <p:stCondLst>
                                            <p:cond delay="676"/>
                                          </p:stCondLst>
                                        </p:cTn>
                                        <p:tgtEl>
                                          <p:spTgt spid="51"/>
                                        </p:tgtEl>
                                      </p:cBhvr>
                                      <p:to x="100000" y="100000"/>
                                    </p:animScale>
                                    <p:animScale>
                                      <p:cBhvr>
                                        <p:cTn id="38" dur="26">
                                          <p:stCondLst>
                                            <p:cond delay="1312"/>
                                          </p:stCondLst>
                                        </p:cTn>
                                        <p:tgtEl>
                                          <p:spTgt spid="51"/>
                                        </p:tgtEl>
                                      </p:cBhvr>
                                      <p:to x="100000" y="80000"/>
                                    </p:animScale>
                                    <p:animScale>
                                      <p:cBhvr>
                                        <p:cTn id="39" dur="166" decel="50000">
                                          <p:stCondLst>
                                            <p:cond delay="1338"/>
                                          </p:stCondLst>
                                        </p:cTn>
                                        <p:tgtEl>
                                          <p:spTgt spid="51"/>
                                        </p:tgtEl>
                                      </p:cBhvr>
                                      <p:to x="100000" y="100000"/>
                                    </p:animScale>
                                    <p:animScale>
                                      <p:cBhvr>
                                        <p:cTn id="40" dur="26">
                                          <p:stCondLst>
                                            <p:cond delay="1642"/>
                                          </p:stCondLst>
                                        </p:cTn>
                                        <p:tgtEl>
                                          <p:spTgt spid="51"/>
                                        </p:tgtEl>
                                      </p:cBhvr>
                                      <p:to x="100000" y="90000"/>
                                    </p:animScale>
                                    <p:animScale>
                                      <p:cBhvr>
                                        <p:cTn id="41" dur="166" decel="50000">
                                          <p:stCondLst>
                                            <p:cond delay="1668"/>
                                          </p:stCondLst>
                                        </p:cTn>
                                        <p:tgtEl>
                                          <p:spTgt spid="51"/>
                                        </p:tgtEl>
                                      </p:cBhvr>
                                      <p:to x="100000" y="100000"/>
                                    </p:animScale>
                                    <p:animScale>
                                      <p:cBhvr>
                                        <p:cTn id="42" dur="26">
                                          <p:stCondLst>
                                            <p:cond delay="1808"/>
                                          </p:stCondLst>
                                        </p:cTn>
                                        <p:tgtEl>
                                          <p:spTgt spid="51"/>
                                        </p:tgtEl>
                                      </p:cBhvr>
                                      <p:to x="100000" y="95000"/>
                                    </p:animScale>
                                    <p:animScale>
                                      <p:cBhvr>
                                        <p:cTn id="43" dur="166" decel="50000">
                                          <p:stCondLst>
                                            <p:cond delay="1834"/>
                                          </p:stCondLst>
                                        </p:cTn>
                                        <p:tgtEl>
                                          <p:spTgt spid="51"/>
                                        </p:tgtEl>
                                      </p:cBhvr>
                                      <p:to x="100000" y="100000"/>
                                    </p:animScale>
                                  </p:childTnLst>
                                </p:cTn>
                              </p:par>
                              <p:par>
                                <p:cTn id="44" presetID="26" presetClass="entr" presetSubtype="0" fill="hold" grpId="0" nodeType="with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wipe(down)">
                                      <p:cBhvr>
                                        <p:cTn id="46" dur="580">
                                          <p:stCondLst>
                                            <p:cond delay="0"/>
                                          </p:stCondLst>
                                        </p:cTn>
                                        <p:tgtEl>
                                          <p:spTgt spid="2"/>
                                        </p:tgtEl>
                                      </p:cBhvr>
                                    </p:animEffect>
                                    <p:anim calcmode="lin" valueType="num">
                                      <p:cBhvr>
                                        <p:cTn id="47"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52" dur="26">
                                          <p:stCondLst>
                                            <p:cond delay="650"/>
                                          </p:stCondLst>
                                        </p:cTn>
                                        <p:tgtEl>
                                          <p:spTgt spid="2"/>
                                        </p:tgtEl>
                                      </p:cBhvr>
                                      <p:to x="100000" y="60000"/>
                                    </p:animScale>
                                    <p:animScale>
                                      <p:cBhvr>
                                        <p:cTn id="53" dur="166" decel="50000">
                                          <p:stCondLst>
                                            <p:cond delay="676"/>
                                          </p:stCondLst>
                                        </p:cTn>
                                        <p:tgtEl>
                                          <p:spTgt spid="2"/>
                                        </p:tgtEl>
                                      </p:cBhvr>
                                      <p:to x="100000" y="100000"/>
                                    </p:animScale>
                                    <p:animScale>
                                      <p:cBhvr>
                                        <p:cTn id="54" dur="26">
                                          <p:stCondLst>
                                            <p:cond delay="1312"/>
                                          </p:stCondLst>
                                        </p:cTn>
                                        <p:tgtEl>
                                          <p:spTgt spid="2"/>
                                        </p:tgtEl>
                                      </p:cBhvr>
                                      <p:to x="100000" y="80000"/>
                                    </p:animScale>
                                    <p:animScale>
                                      <p:cBhvr>
                                        <p:cTn id="55" dur="166" decel="50000">
                                          <p:stCondLst>
                                            <p:cond delay="1338"/>
                                          </p:stCondLst>
                                        </p:cTn>
                                        <p:tgtEl>
                                          <p:spTgt spid="2"/>
                                        </p:tgtEl>
                                      </p:cBhvr>
                                      <p:to x="100000" y="100000"/>
                                    </p:animScale>
                                    <p:animScale>
                                      <p:cBhvr>
                                        <p:cTn id="56" dur="26">
                                          <p:stCondLst>
                                            <p:cond delay="1642"/>
                                          </p:stCondLst>
                                        </p:cTn>
                                        <p:tgtEl>
                                          <p:spTgt spid="2"/>
                                        </p:tgtEl>
                                      </p:cBhvr>
                                      <p:to x="100000" y="90000"/>
                                    </p:animScale>
                                    <p:animScale>
                                      <p:cBhvr>
                                        <p:cTn id="57" dur="166" decel="50000">
                                          <p:stCondLst>
                                            <p:cond delay="1668"/>
                                          </p:stCondLst>
                                        </p:cTn>
                                        <p:tgtEl>
                                          <p:spTgt spid="2"/>
                                        </p:tgtEl>
                                      </p:cBhvr>
                                      <p:to x="100000" y="100000"/>
                                    </p:animScale>
                                    <p:animScale>
                                      <p:cBhvr>
                                        <p:cTn id="58" dur="26">
                                          <p:stCondLst>
                                            <p:cond delay="1808"/>
                                          </p:stCondLst>
                                        </p:cTn>
                                        <p:tgtEl>
                                          <p:spTgt spid="2"/>
                                        </p:tgtEl>
                                      </p:cBhvr>
                                      <p:to x="100000" y="95000"/>
                                    </p:animScale>
                                    <p:animScale>
                                      <p:cBhvr>
                                        <p:cTn id="59"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C:\Documents and Settings\salman\My Documents\My Pictures\1120.jpg"/>
          <p:cNvPicPr>
            <a:picLocks noChangeAspect="1" noChangeArrowheads="1"/>
          </p:cNvPicPr>
          <p:nvPr/>
        </p:nvPicPr>
        <p:blipFill>
          <a:blip r:embed="rId2" cstate="print"/>
          <a:srcRect/>
          <a:stretch>
            <a:fillRect/>
          </a:stretch>
        </p:blipFill>
        <p:spPr bwMode="auto">
          <a:xfrm>
            <a:off x="0" y="0"/>
            <a:ext cx="9085604" cy="6858000"/>
          </a:xfrm>
          <a:prstGeom prst="rect">
            <a:avLst/>
          </a:prstGeom>
          <a:noFill/>
        </p:spPr>
      </p:pic>
      <p:sp>
        <p:nvSpPr>
          <p:cNvPr id="3" name="Content Placeholder 2"/>
          <p:cNvSpPr>
            <a:spLocks noGrp="1"/>
          </p:cNvSpPr>
          <p:nvPr>
            <p:ph idx="1"/>
          </p:nvPr>
        </p:nvSpPr>
        <p:spPr>
          <a:xfrm>
            <a:off x="1219200" y="2362200"/>
            <a:ext cx="5791200" cy="2209800"/>
          </a:xfrm>
        </p:spPr>
        <p:txBody>
          <a:bodyPr>
            <a:noAutofit/>
          </a:bodyPr>
          <a:lstStyle/>
          <a:p>
            <a:pPr algn="ctr">
              <a:buNone/>
            </a:pPr>
            <a:r>
              <a:rPr lang="fa-IR" sz="6000" dirty="0" smtClean="0">
                <a:solidFill>
                  <a:srgbClr val="0000FF"/>
                </a:solidFill>
                <a:latin typeface="Imprint MT Shadow" panose="04020605060303030202" pitchFamily="82" charset="0"/>
                <a:cs typeface="IranNastaliq" pitchFamily="18" charset="0"/>
              </a:rPr>
              <a:t>سپاس بی کران ازحضور، همراهی و حسن توجه شما</a:t>
            </a:r>
            <a:endParaRPr lang="fa-IR" sz="6000" dirty="0">
              <a:solidFill>
                <a:srgbClr val="0000FF"/>
              </a:solidFill>
              <a:latin typeface="Imprint MT Shadow" panose="04020605060303030202" pitchFamily="82" charset="0"/>
              <a:cs typeface="IranNastaliq" pitchFamily="18" charset="0"/>
            </a:endParaRPr>
          </a:p>
        </p:txBody>
      </p:sp>
    </p:spTree>
  </p:cSld>
  <p:clrMapOvr>
    <a:masterClrMapping/>
  </p:clrMapOvr>
  <p:transition spd="slow">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1" presetClass="entr" presetSubtype="4" fill="hold" nodeType="withEffect">
                                  <p:stCondLst>
                                    <p:cond delay="0"/>
                                  </p:stCondLst>
                                  <p:childTnLst>
                                    <p:set>
                                      <p:cBhvr>
                                        <p:cTn id="22" dur="1" fill="hold">
                                          <p:stCondLst>
                                            <p:cond delay="0"/>
                                          </p:stCondLst>
                                        </p:cTn>
                                        <p:tgtEl>
                                          <p:spTgt spid="69634"/>
                                        </p:tgtEl>
                                        <p:attrNameLst>
                                          <p:attrName>style.visibility</p:attrName>
                                        </p:attrNameLst>
                                      </p:cBhvr>
                                      <p:to>
                                        <p:strVal val="visible"/>
                                      </p:to>
                                    </p:set>
                                    <p:animEffect transition="in" filter="wheel(4)">
                                      <p:cBhvr>
                                        <p:cTn id="23" dur="2000"/>
                                        <p:tgtEl>
                                          <p:spTgt spid="69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939224175"/>
              </p:ext>
            </p:extLst>
          </p:nvPr>
        </p:nvGraphicFramePr>
        <p:xfrm>
          <a:off x="76200" y="456646"/>
          <a:ext cx="8991600" cy="6260510"/>
        </p:xfrm>
        <a:graphic>
          <a:graphicData uri="http://schemas.openxmlformats.org/drawingml/2006/table">
            <a:tbl>
              <a:tblPr rtl="1"/>
              <a:tblGrid>
                <a:gridCol w="2385527"/>
                <a:gridCol w="6606073"/>
              </a:tblGrid>
              <a:tr h="202895">
                <a:tc>
                  <a:txBody>
                    <a:bodyPr/>
                    <a:lstStyle/>
                    <a:p>
                      <a:pPr indent="-635" algn="ctr" rtl="1">
                        <a:lnSpc>
                          <a:spcPct val="115000"/>
                        </a:lnSpc>
                        <a:spcAft>
                          <a:spcPts val="0"/>
                        </a:spcAft>
                      </a:pPr>
                      <a:r>
                        <a:rPr lang="fa-IR" sz="1200" b="1" dirty="0">
                          <a:solidFill>
                            <a:srgbClr val="000000"/>
                          </a:solidFill>
                          <a:latin typeface="Times New Roman"/>
                          <a:ea typeface="Times New Roman"/>
                          <a:cs typeface="B Titr" pitchFamily="2" charset="-78"/>
                        </a:rPr>
                        <a:t>منبع</a:t>
                      </a:r>
                      <a:r>
                        <a:rPr lang="ar-SA" sz="1200" b="1" dirty="0">
                          <a:solidFill>
                            <a:srgbClr val="000000"/>
                          </a:solidFill>
                          <a:latin typeface="Times New Roman"/>
                          <a:ea typeface="Times New Roman"/>
                          <a:cs typeface="B Titr" pitchFamily="2" charset="-78"/>
                        </a:rPr>
                        <a:t> الگو/چارچوب</a:t>
                      </a:r>
                      <a:endParaRPr lang="en-US" sz="1200" b="1" dirty="0">
                        <a:latin typeface="Times New Roman"/>
                        <a:ea typeface="Times New Roman"/>
                        <a:cs typeface="B Titr" pitchFamily="2" charset="-78"/>
                      </a:endParaRPr>
                    </a:p>
                  </a:txBody>
                  <a:tcPr marL="29054" marR="2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indent="-635" algn="ctr" rtl="1">
                        <a:lnSpc>
                          <a:spcPct val="115000"/>
                        </a:lnSpc>
                        <a:spcAft>
                          <a:spcPts val="0"/>
                        </a:spcAft>
                      </a:pPr>
                      <a:r>
                        <a:rPr lang="fa-IR" sz="1200" b="1" dirty="0">
                          <a:solidFill>
                            <a:srgbClr val="000000"/>
                          </a:solidFill>
                          <a:latin typeface="Times New Roman"/>
                          <a:ea typeface="Times New Roman"/>
                          <a:cs typeface="B Titr" pitchFamily="2" charset="-78"/>
                        </a:rPr>
                        <a:t>عناصر و عوامل</a:t>
                      </a:r>
                      <a:endParaRPr lang="en-US" sz="1200" b="1" dirty="0">
                        <a:latin typeface="Times New Roman"/>
                        <a:ea typeface="Times New Roman"/>
                        <a:cs typeface="B Titr" pitchFamily="2" charset="-78"/>
                      </a:endParaRPr>
                    </a:p>
                  </a:txBody>
                  <a:tcPr marL="29054" marR="2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198367">
                <a:tc>
                  <a:txBody>
                    <a:bodyPr/>
                    <a:lstStyle/>
                    <a:p>
                      <a:pPr indent="-635" algn="ctr" rtl="1">
                        <a:lnSpc>
                          <a:spcPct val="115000"/>
                        </a:lnSpc>
                        <a:spcAft>
                          <a:spcPts val="0"/>
                        </a:spcAft>
                      </a:pPr>
                      <a:r>
                        <a:rPr lang="ar-SA" sz="1000" b="1" dirty="0">
                          <a:solidFill>
                            <a:srgbClr val="000000"/>
                          </a:solidFill>
                          <a:latin typeface="Times New Roman"/>
                          <a:ea typeface="Times New Roman"/>
                          <a:cs typeface="B Titr" pitchFamily="2" charset="-78"/>
                        </a:rPr>
                        <a:t>هربارت</a:t>
                      </a:r>
                      <a:r>
                        <a:rPr lang="fa-IR" sz="1000" b="1" dirty="0">
                          <a:solidFill>
                            <a:srgbClr val="000000"/>
                          </a:solidFill>
                          <a:latin typeface="Times New Roman"/>
                          <a:ea typeface="Times New Roman"/>
                          <a:cs typeface="B Titr" pitchFamily="2" charset="-78"/>
                        </a:rPr>
                        <a:t>(1776-1841)</a:t>
                      </a:r>
                      <a:endParaRPr lang="en-US" sz="1000" b="1" dirty="0">
                        <a:latin typeface="Times New Roman"/>
                        <a:ea typeface="Times New Roman"/>
                        <a:cs typeface="B Titr" pitchFamily="2" charset="-78"/>
                      </a:endParaRPr>
                    </a:p>
                  </a:txBody>
                  <a:tcPr marL="29054" marR="2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635" algn="just" rtl="1">
                        <a:lnSpc>
                          <a:spcPct val="115000"/>
                        </a:lnSpc>
                        <a:spcAft>
                          <a:spcPts val="0"/>
                        </a:spcAft>
                      </a:pPr>
                      <a:r>
                        <a:rPr lang="fa-IR" sz="900" b="1" dirty="0">
                          <a:solidFill>
                            <a:srgbClr val="000000"/>
                          </a:solidFill>
                          <a:latin typeface="Times New Roman"/>
                          <a:ea typeface="Times New Roman"/>
                          <a:cs typeface="B Titr" pitchFamily="2" charset="-78"/>
                        </a:rPr>
                        <a:t>1-مرحله آماده سازی2-مرحله عرضه کردن3-مرحله ارتباط4-مرحله تنظیم5-مرحله کاربرد</a:t>
                      </a:r>
                      <a:endParaRPr lang="en-US" sz="900" b="1" dirty="0">
                        <a:latin typeface="Times New Roman"/>
                        <a:ea typeface="Times New Roman"/>
                        <a:cs typeface="B Titr" pitchFamily="2" charset="-78"/>
                      </a:endParaRPr>
                    </a:p>
                  </a:txBody>
                  <a:tcPr marL="29054" marR="2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367">
                <a:tc>
                  <a:txBody>
                    <a:bodyPr/>
                    <a:lstStyle/>
                    <a:p>
                      <a:pPr indent="-635" algn="ctr" rtl="1">
                        <a:lnSpc>
                          <a:spcPct val="115000"/>
                        </a:lnSpc>
                        <a:spcAft>
                          <a:spcPts val="0"/>
                        </a:spcAft>
                      </a:pPr>
                      <a:r>
                        <a:rPr lang="fa-IR" sz="1000" b="1" dirty="0">
                          <a:solidFill>
                            <a:srgbClr val="000000"/>
                          </a:solidFill>
                          <a:latin typeface="Times New Roman"/>
                          <a:ea typeface="Times New Roman"/>
                          <a:cs typeface="B Titr" pitchFamily="2" charset="-78"/>
                        </a:rPr>
                        <a:t>آتکین وکارپلاس(1962)</a:t>
                      </a:r>
                      <a:endParaRPr lang="en-US" sz="1000" b="1" dirty="0">
                        <a:latin typeface="Times New Roman"/>
                        <a:ea typeface="Times New Roman"/>
                        <a:cs typeface="B Titr" pitchFamily="2" charset="-78"/>
                      </a:endParaRPr>
                    </a:p>
                  </a:txBody>
                  <a:tcPr marL="29054" marR="2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635" algn="just" rtl="1">
                        <a:lnSpc>
                          <a:spcPct val="115000"/>
                        </a:lnSpc>
                        <a:spcAft>
                          <a:spcPts val="0"/>
                        </a:spcAft>
                      </a:pPr>
                      <a:r>
                        <a:rPr lang="fa-IR" sz="900" b="1" dirty="0">
                          <a:solidFill>
                            <a:srgbClr val="000000"/>
                          </a:solidFill>
                          <a:latin typeface="Times New Roman"/>
                          <a:ea typeface="Times New Roman"/>
                          <a:cs typeface="B Titr" pitchFamily="2" charset="-78"/>
                        </a:rPr>
                        <a:t>1-جستجو2-ابداع مفهوم3-کاربردمفهوم</a:t>
                      </a:r>
                      <a:endParaRPr lang="en-US" sz="900" b="1" dirty="0">
                        <a:latin typeface="Times New Roman"/>
                        <a:ea typeface="Times New Roman"/>
                        <a:cs typeface="B Titr" pitchFamily="2" charset="-78"/>
                      </a:endParaRPr>
                    </a:p>
                  </a:txBody>
                  <a:tcPr marL="29054" marR="2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612">
                <a:tc>
                  <a:txBody>
                    <a:bodyPr/>
                    <a:lstStyle/>
                    <a:p>
                      <a:pPr indent="-635" algn="ctr" rtl="1">
                        <a:lnSpc>
                          <a:spcPct val="115000"/>
                        </a:lnSpc>
                        <a:spcAft>
                          <a:spcPts val="0"/>
                        </a:spcAft>
                      </a:pPr>
                      <a:r>
                        <a:rPr lang="fa-IR" sz="1000" b="1" dirty="0">
                          <a:solidFill>
                            <a:srgbClr val="000000"/>
                          </a:solidFill>
                          <a:latin typeface="Times New Roman"/>
                          <a:ea typeface="Times New Roman"/>
                          <a:cs typeface="B Titr" pitchFamily="2" charset="-78"/>
                        </a:rPr>
                        <a:t>آزوبل( 1963 )</a:t>
                      </a:r>
                      <a:endParaRPr lang="en-US" sz="1000" b="1" dirty="0">
                        <a:latin typeface="Times New Roman"/>
                        <a:ea typeface="Times New Roman"/>
                        <a:cs typeface="B Titr" pitchFamily="2" charset="-78"/>
                      </a:endParaRPr>
                    </a:p>
                  </a:txBody>
                  <a:tcPr marL="29054" marR="2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635" algn="just" rtl="1">
                        <a:lnSpc>
                          <a:spcPct val="115000"/>
                        </a:lnSpc>
                        <a:spcAft>
                          <a:spcPts val="0"/>
                        </a:spcAft>
                      </a:pPr>
                      <a:r>
                        <a:rPr lang="fa-IR" sz="900" b="1" dirty="0">
                          <a:solidFill>
                            <a:srgbClr val="000000"/>
                          </a:solidFill>
                          <a:latin typeface="Times New Roman"/>
                          <a:ea typeface="Times New Roman"/>
                          <a:cs typeface="B Titr" pitchFamily="2" charset="-78"/>
                        </a:rPr>
                        <a:t>1-بیان هدف ها و ایجاد آمادگی2-ارائه پیش سازمان دهنده3-ارائه مطالب </a:t>
                      </a:r>
                      <a:r>
                        <a:rPr lang="fa-IR" sz="900" b="1" dirty="0" smtClean="0">
                          <a:solidFill>
                            <a:srgbClr val="000000"/>
                          </a:solidFill>
                          <a:latin typeface="Times New Roman"/>
                          <a:ea typeface="Times New Roman"/>
                          <a:cs typeface="B Titr" pitchFamily="2" charset="-78"/>
                        </a:rPr>
                        <a:t>یادگیری4- </a:t>
                      </a:r>
                      <a:r>
                        <a:rPr lang="fa-IR" sz="900" b="1" dirty="0">
                          <a:solidFill>
                            <a:srgbClr val="000000"/>
                          </a:solidFill>
                          <a:latin typeface="Times New Roman"/>
                          <a:ea typeface="Times New Roman"/>
                          <a:cs typeface="B Titr" pitchFamily="2" charset="-78"/>
                        </a:rPr>
                        <a:t>استحکام بخشیدن به ساخت شناختی</a:t>
                      </a:r>
                      <a:endParaRPr lang="en-US" sz="900" b="1" dirty="0">
                        <a:latin typeface="Times New Roman"/>
                        <a:ea typeface="Times New Roman"/>
                        <a:cs typeface="B Titr" pitchFamily="2" charset="-78"/>
                      </a:endParaRPr>
                    </a:p>
                  </a:txBody>
                  <a:tcPr marL="29054" marR="2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612">
                <a:tc>
                  <a:txBody>
                    <a:bodyPr/>
                    <a:lstStyle/>
                    <a:p>
                      <a:pPr indent="-635" algn="ctr" rtl="1">
                        <a:lnSpc>
                          <a:spcPct val="115000"/>
                        </a:lnSpc>
                        <a:spcAft>
                          <a:spcPts val="0"/>
                        </a:spcAft>
                      </a:pPr>
                      <a:r>
                        <a:rPr lang="fa-IR" sz="1000" b="1" dirty="0">
                          <a:solidFill>
                            <a:srgbClr val="000000"/>
                          </a:solidFill>
                          <a:latin typeface="Times New Roman"/>
                          <a:ea typeface="Times New Roman"/>
                          <a:cs typeface="B Titr" pitchFamily="2" charset="-78"/>
                        </a:rPr>
                        <a:t>گانیه و بریکز(1979)</a:t>
                      </a:r>
                      <a:endParaRPr lang="en-US" sz="1000" b="1" dirty="0">
                        <a:latin typeface="Times New Roman"/>
                        <a:ea typeface="Times New Roman"/>
                        <a:cs typeface="B Titr" pitchFamily="2" charset="-78"/>
                      </a:endParaRPr>
                    </a:p>
                  </a:txBody>
                  <a:tcPr marL="29054" marR="2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635" algn="just" rtl="1">
                        <a:lnSpc>
                          <a:spcPct val="115000"/>
                        </a:lnSpc>
                        <a:spcAft>
                          <a:spcPts val="0"/>
                        </a:spcAft>
                      </a:pPr>
                      <a:r>
                        <a:rPr lang="fa-IR" sz="900" b="1" dirty="0">
                          <a:solidFill>
                            <a:srgbClr val="000000"/>
                          </a:solidFill>
                          <a:latin typeface="Times New Roman"/>
                          <a:ea typeface="Times New Roman"/>
                          <a:cs typeface="B Titr" pitchFamily="2" charset="-78"/>
                        </a:rPr>
                        <a:t>1-جلب توجه فراگیران2- بیان اهداف3- فراخوانی آموخته های قبلی4-ارائه مواد آموزشی5-ارائه راهنمای یادگیری6-آزمون عملکرد7-ارائه بازخورد8-ارزیابی عملکرد9-ترغیب،تسهیل و انتقال یادگیری</a:t>
                      </a:r>
                      <a:endParaRPr lang="en-US" sz="900" b="1" dirty="0">
                        <a:latin typeface="Times New Roman"/>
                        <a:ea typeface="Times New Roman"/>
                        <a:cs typeface="B Titr" pitchFamily="2" charset="-78"/>
                      </a:endParaRPr>
                    </a:p>
                  </a:txBody>
                  <a:tcPr marL="29054" marR="2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367">
                <a:tc>
                  <a:txBody>
                    <a:bodyPr/>
                    <a:lstStyle/>
                    <a:p>
                      <a:pPr indent="-635" algn="ctr" rtl="1">
                        <a:lnSpc>
                          <a:spcPct val="115000"/>
                        </a:lnSpc>
                        <a:spcAft>
                          <a:spcPts val="0"/>
                        </a:spcAft>
                      </a:pPr>
                      <a:r>
                        <a:rPr lang="fa-IR" sz="1000" b="1" dirty="0">
                          <a:solidFill>
                            <a:srgbClr val="000000"/>
                          </a:solidFill>
                          <a:latin typeface="Times New Roman"/>
                          <a:ea typeface="Times New Roman"/>
                          <a:cs typeface="B Titr" pitchFamily="2" charset="-78"/>
                        </a:rPr>
                        <a:t>هانتر (1980)</a:t>
                      </a:r>
                      <a:endParaRPr lang="en-US" sz="1000" b="1" dirty="0">
                        <a:latin typeface="Times New Roman"/>
                        <a:ea typeface="Times New Roman"/>
                        <a:cs typeface="B Titr" pitchFamily="2" charset="-78"/>
                      </a:endParaRPr>
                    </a:p>
                  </a:txBody>
                  <a:tcPr marL="29054" marR="2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635" algn="just" rtl="1">
                        <a:lnSpc>
                          <a:spcPct val="115000"/>
                        </a:lnSpc>
                        <a:spcAft>
                          <a:spcPts val="0"/>
                        </a:spcAft>
                      </a:pPr>
                      <a:r>
                        <a:rPr lang="fa-IR" sz="900" b="1" dirty="0">
                          <a:solidFill>
                            <a:srgbClr val="000000"/>
                          </a:solidFill>
                          <a:latin typeface="Times New Roman"/>
                          <a:ea typeface="Times New Roman"/>
                          <a:cs typeface="B Titr" pitchFamily="2" charset="-78"/>
                        </a:rPr>
                        <a:t>1-بخش مقدماتی2-بیان اهداف3- درون داد4-الگوسازی</a:t>
                      </a:r>
                      <a:r>
                        <a:rPr lang="ar-SA" sz="900" b="1" dirty="0">
                          <a:solidFill>
                            <a:srgbClr val="000000"/>
                          </a:solidFill>
                          <a:latin typeface="Times New Roman"/>
                          <a:ea typeface="Times New Roman"/>
                          <a:cs typeface="B Titr" pitchFamily="2" charset="-78"/>
                        </a:rPr>
                        <a:t>5-ارزیابی درک و فهم (یادگیری) 6-تمرین هدایت شده 7- تمرین مستقل</a:t>
                      </a:r>
                      <a:endParaRPr lang="en-US" sz="900" b="1" dirty="0">
                        <a:latin typeface="Times New Roman"/>
                        <a:ea typeface="Times New Roman"/>
                        <a:cs typeface="B Titr" pitchFamily="2" charset="-78"/>
                      </a:endParaRPr>
                    </a:p>
                  </a:txBody>
                  <a:tcPr marL="29054" marR="2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367">
                <a:tc>
                  <a:txBody>
                    <a:bodyPr/>
                    <a:lstStyle/>
                    <a:p>
                      <a:pPr indent="-635" algn="ctr" rtl="1">
                        <a:lnSpc>
                          <a:spcPct val="115000"/>
                        </a:lnSpc>
                        <a:spcAft>
                          <a:spcPts val="0"/>
                        </a:spcAft>
                      </a:pPr>
                      <a:r>
                        <a:rPr lang="fa-IR" sz="1000" b="1" dirty="0">
                          <a:solidFill>
                            <a:srgbClr val="000000"/>
                          </a:solidFill>
                          <a:latin typeface="Times New Roman"/>
                          <a:ea typeface="Times New Roman"/>
                          <a:cs typeface="B Titr" pitchFamily="2" charset="-78"/>
                        </a:rPr>
                        <a:t>بایبی ودیگران(1989)</a:t>
                      </a:r>
                      <a:endParaRPr lang="en-US" sz="1000" b="1" dirty="0">
                        <a:latin typeface="Times New Roman"/>
                        <a:ea typeface="Times New Roman"/>
                        <a:cs typeface="B Titr" pitchFamily="2" charset="-78"/>
                      </a:endParaRPr>
                    </a:p>
                  </a:txBody>
                  <a:tcPr marL="29054" marR="2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635" algn="just" rtl="1">
                        <a:lnSpc>
                          <a:spcPct val="115000"/>
                        </a:lnSpc>
                        <a:spcAft>
                          <a:spcPts val="0"/>
                        </a:spcAft>
                      </a:pPr>
                      <a:r>
                        <a:rPr lang="fa-IR" sz="900" b="1" dirty="0">
                          <a:solidFill>
                            <a:srgbClr val="000000"/>
                          </a:solidFill>
                          <a:latin typeface="Times New Roman"/>
                          <a:ea typeface="Times New Roman"/>
                          <a:cs typeface="B Titr" pitchFamily="2" charset="-78"/>
                        </a:rPr>
                        <a:t>1-درگيري2-جستجو 3-توضيح 4-شرح و بسط5-ارزشيابي</a:t>
                      </a:r>
                      <a:endParaRPr lang="en-US" sz="900" b="1" dirty="0">
                        <a:latin typeface="Times New Roman"/>
                        <a:ea typeface="Times New Roman"/>
                        <a:cs typeface="B Titr" pitchFamily="2" charset="-78"/>
                      </a:endParaRPr>
                    </a:p>
                  </a:txBody>
                  <a:tcPr marL="29054" marR="2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367">
                <a:tc>
                  <a:txBody>
                    <a:bodyPr/>
                    <a:lstStyle/>
                    <a:p>
                      <a:pPr indent="-635" algn="ctr" rtl="1">
                        <a:lnSpc>
                          <a:spcPct val="115000"/>
                        </a:lnSpc>
                        <a:spcAft>
                          <a:spcPts val="0"/>
                        </a:spcAft>
                      </a:pPr>
                      <a:r>
                        <a:rPr lang="fa-IR" sz="1000" b="1" dirty="0">
                          <a:solidFill>
                            <a:srgbClr val="000000"/>
                          </a:solidFill>
                          <a:latin typeface="Times New Roman"/>
                          <a:ea typeface="Times New Roman"/>
                          <a:cs typeface="B Titr" pitchFamily="2" charset="-78"/>
                        </a:rPr>
                        <a:t>الیس و فوتس(1997)</a:t>
                      </a:r>
                      <a:endParaRPr lang="en-US" sz="1000" b="1" dirty="0">
                        <a:latin typeface="Times New Roman"/>
                        <a:ea typeface="Times New Roman"/>
                        <a:cs typeface="B Titr" pitchFamily="2" charset="-78"/>
                      </a:endParaRPr>
                    </a:p>
                  </a:txBody>
                  <a:tcPr marL="29054" marR="2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635" algn="just" rtl="1">
                        <a:lnSpc>
                          <a:spcPct val="115000"/>
                        </a:lnSpc>
                        <a:spcAft>
                          <a:spcPts val="0"/>
                        </a:spcAft>
                      </a:pPr>
                      <a:r>
                        <a:rPr lang="fa-IR" sz="900" b="1" dirty="0">
                          <a:solidFill>
                            <a:srgbClr val="000000"/>
                          </a:solidFill>
                          <a:latin typeface="Times New Roman"/>
                          <a:ea typeface="Times New Roman"/>
                          <a:cs typeface="B Titr" pitchFamily="2" charset="-78"/>
                        </a:rPr>
                        <a:t>1-برنامه ریزی2-آموزش3-ارزشیابی4-اصلاح و تقویت5-ارزشیابی نهایی</a:t>
                      </a:r>
                      <a:endParaRPr lang="en-US" sz="900" b="1" dirty="0">
                        <a:latin typeface="Times New Roman"/>
                        <a:ea typeface="Times New Roman"/>
                        <a:cs typeface="B Titr" pitchFamily="2" charset="-78"/>
                      </a:endParaRPr>
                    </a:p>
                  </a:txBody>
                  <a:tcPr marL="29054" marR="2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367">
                <a:tc>
                  <a:txBody>
                    <a:bodyPr/>
                    <a:lstStyle/>
                    <a:p>
                      <a:pPr indent="-635" algn="ctr" rtl="1">
                        <a:lnSpc>
                          <a:spcPct val="115000"/>
                        </a:lnSpc>
                        <a:spcAft>
                          <a:spcPts val="0"/>
                        </a:spcAft>
                      </a:pPr>
                      <a:r>
                        <a:rPr lang="fa-IR" sz="1000" b="1" dirty="0">
                          <a:solidFill>
                            <a:srgbClr val="000000"/>
                          </a:solidFill>
                          <a:latin typeface="Times New Roman"/>
                          <a:ea typeface="Times New Roman"/>
                          <a:cs typeface="B Titr" pitchFamily="2" charset="-78"/>
                        </a:rPr>
                        <a:t>ویگینزومک تیگه(1998)</a:t>
                      </a:r>
                      <a:endParaRPr lang="en-US" sz="1000" b="1" dirty="0">
                        <a:latin typeface="Times New Roman"/>
                        <a:ea typeface="Times New Roman"/>
                        <a:cs typeface="B Titr" pitchFamily="2" charset="-78"/>
                      </a:endParaRPr>
                    </a:p>
                  </a:txBody>
                  <a:tcPr marL="29054" marR="2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635" algn="just" rtl="1">
                        <a:lnSpc>
                          <a:spcPct val="115000"/>
                        </a:lnSpc>
                        <a:spcAft>
                          <a:spcPts val="0"/>
                        </a:spcAft>
                      </a:pPr>
                      <a:r>
                        <a:rPr lang="fa-IR" sz="900" b="1" dirty="0">
                          <a:solidFill>
                            <a:srgbClr val="000000"/>
                          </a:solidFill>
                          <a:latin typeface="Times New Roman"/>
                          <a:ea typeface="Times New Roman"/>
                          <a:cs typeface="B Titr" pitchFamily="2" charset="-78"/>
                        </a:rPr>
                        <a:t>1-تعیین نتایج واهداف موردانتظار2-آموزش وتدارک تجارب یادگیری3-سنجش وارزشیابی</a:t>
                      </a:r>
                      <a:endParaRPr lang="en-US" sz="900" b="1" dirty="0">
                        <a:latin typeface="Times New Roman"/>
                        <a:ea typeface="Times New Roman"/>
                        <a:cs typeface="B Titr" pitchFamily="2" charset="-78"/>
                      </a:endParaRPr>
                    </a:p>
                  </a:txBody>
                  <a:tcPr marL="29054" marR="2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612">
                <a:tc>
                  <a:txBody>
                    <a:bodyPr/>
                    <a:lstStyle/>
                    <a:p>
                      <a:pPr indent="-635" algn="ctr" rtl="1">
                        <a:lnSpc>
                          <a:spcPct val="115000"/>
                        </a:lnSpc>
                        <a:spcAft>
                          <a:spcPts val="0"/>
                        </a:spcAft>
                      </a:pPr>
                      <a:r>
                        <a:rPr lang="fa-IR" sz="1000" b="1" dirty="0">
                          <a:solidFill>
                            <a:srgbClr val="000000"/>
                          </a:solidFill>
                          <a:latin typeface="Times New Roman"/>
                          <a:ea typeface="Times New Roman"/>
                          <a:cs typeface="B Titr" pitchFamily="2" charset="-78"/>
                        </a:rPr>
                        <a:t>وزارت آموزش وپرورش انگلستان(1999)</a:t>
                      </a:r>
                      <a:endParaRPr lang="en-US" sz="1000" b="1" dirty="0">
                        <a:latin typeface="Times New Roman"/>
                        <a:ea typeface="Times New Roman"/>
                        <a:cs typeface="B Titr" pitchFamily="2" charset="-78"/>
                      </a:endParaRPr>
                    </a:p>
                  </a:txBody>
                  <a:tcPr marL="29054" marR="2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635" algn="just" rtl="1">
                        <a:lnSpc>
                          <a:spcPct val="115000"/>
                        </a:lnSpc>
                        <a:spcAft>
                          <a:spcPts val="0"/>
                        </a:spcAft>
                      </a:pPr>
                      <a:r>
                        <a:rPr lang="fa-IR" sz="900" b="1" dirty="0">
                          <a:solidFill>
                            <a:srgbClr val="000000"/>
                          </a:solidFill>
                          <a:latin typeface="Times New Roman"/>
                          <a:ea typeface="Times New Roman"/>
                          <a:cs typeface="B Titr" pitchFamily="2" charset="-78"/>
                        </a:rPr>
                        <a:t>1-هدایت2-آموزش3-نمایش4-تبیین وتوضیح5-پرسش </a:t>
                      </a:r>
                      <a:r>
                        <a:rPr lang="fa-IR" sz="900" b="1" dirty="0" smtClean="0">
                          <a:solidFill>
                            <a:srgbClr val="000000"/>
                          </a:solidFill>
                          <a:latin typeface="Times New Roman"/>
                          <a:ea typeface="Times New Roman"/>
                          <a:cs typeface="B Titr" pitchFamily="2" charset="-78"/>
                        </a:rPr>
                        <a:t>وبحث6-تثبیت7-ارزیابی8-تلخیص</a:t>
                      </a:r>
                      <a:endParaRPr lang="en-US" sz="900" b="1" dirty="0">
                        <a:latin typeface="Times New Roman"/>
                        <a:ea typeface="Times New Roman"/>
                        <a:cs typeface="B Titr" pitchFamily="2" charset="-78"/>
                      </a:endParaRPr>
                    </a:p>
                  </a:txBody>
                  <a:tcPr marL="29054" marR="2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367">
                <a:tc>
                  <a:txBody>
                    <a:bodyPr/>
                    <a:lstStyle/>
                    <a:p>
                      <a:pPr indent="-635" algn="ctr" rtl="1">
                        <a:lnSpc>
                          <a:spcPct val="115000"/>
                        </a:lnSpc>
                        <a:spcAft>
                          <a:spcPts val="0"/>
                        </a:spcAft>
                      </a:pPr>
                      <a:r>
                        <a:rPr lang="fa-IR" sz="1000" b="1" dirty="0">
                          <a:solidFill>
                            <a:srgbClr val="000000"/>
                          </a:solidFill>
                          <a:latin typeface="Times New Roman"/>
                          <a:ea typeface="Times New Roman"/>
                          <a:cs typeface="B Titr" pitchFamily="2" charset="-78"/>
                        </a:rPr>
                        <a:t>تایلستون(2004)</a:t>
                      </a:r>
                      <a:endParaRPr lang="en-US" sz="1000" b="1" dirty="0">
                        <a:latin typeface="Times New Roman"/>
                        <a:ea typeface="Times New Roman"/>
                        <a:cs typeface="B Titr" pitchFamily="2" charset="-78"/>
                      </a:endParaRPr>
                    </a:p>
                  </a:txBody>
                  <a:tcPr marL="29054" marR="2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635" algn="just" rtl="1">
                        <a:lnSpc>
                          <a:spcPct val="115000"/>
                        </a:lnSpc>
                        <a:spcAft>
                          <a:spcPts val="0"/>
                        </a:spcAft>
                      </a:pPr>
                      <a:r>
                        <a:rPr lang="fa-IR" sz="900" b="1" dirty="0">
                          <a:solidFill>
                            <a:srgbClr val="000000"/>
                          </a:solidFill>
                          <a:latin typeface="Times New Roman"/>
                          <a:ea typeface="Times New Roman"/>
                          <a:cs typeface="B Titr" pitchFamily="2" charset="-78"/>
                        </a:rPr>
                        <a:t>1-شروع های عالی2-تبادل اطلاعات3-کاربرداطلاعات4-کاربرد دردنیای واقعی5-فراشناخت</a:t>
                      </a:r>
                      <a:endParaRPr lang="en-US" sz="900" b="1" dirty="0">
                        <a:latin typeface="Times New Roman"/>
                        <a:ea typeface="Times New Roman"/>
                        <a:cs typeface="B Titr" pitchFamily="2" charset="-78"/>
                      </a:endParaRPr>
                    </a:p>
                  </a:txBody>
                  <a:tcPr marL="29054" marR="2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367">
                <a:tc>
                  <a:txBody>
                    <a:bodyPr/>
                    <a:lstStyle/>
                    <a:p>
                      <a:pPr indent="-635" algn="ctr" rtl="1">
                        <a:lnSpc>
                          <a:spcPct val="115000"/>
                        </a:lnSpc>
                        <a:spcAft>
                          <a:spcPts val="0"/>
                        </a:spcAft>
                      </a:pPr>
                      <a:r>
                        <a:rPr lang="fa-IR" sz="1000" b="1" dirty="0">
                          <a:solidFill>
                            <a:srgbClr val="000000"/>
                          </a:solidFill>
                          <a:latin typeface="Times New Roman"/>
                          <a:ea typeface="Times New Roman"/>
                          <a:cs typeface="B Titr" pitchFamily="2" charset="-78"/>
                        </a:rPr>
                        <a:t>اروین   (2004)</a:t>
                      </a:r>
                      <a:endParaRPr lang="en-US" sz="1000" b="1" dirty="0">
                        <a:latin typeface="Times New Roman"/>
                        <a:ea typeface="Times New Roman"/>
                        <a:cs typeface="B Titr" pitchFamily="2" charset="-78"/>
                      </a:endParaRPr>
                    </a:p>
                  </a:txBody>
                  <a:tcPr marL="29054" marR="2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635" algn="just" rtl="1">
                        <a:lnSpc>
                          <a:spcPct val="115000"/>
                        </a:lnSpc>
                        <a:spcAft>
                          <a:spcPts val="0"/>
                        </a:spcAft>
                      </a:pPr>
                      <a:r>
                        <a:rPr lang="fa-IR" sz="900" b="1" dirty="0">
                          <a:solidFill>
                            <a:srgbClr val="000000"/>
                          </a:solidFill>
                          <a:latin typeface="Times New Roman"/>
                          <a:ea typeface="Times New Roman"/>
                          <a:cs typeface="B Titr" pitchFamily="2" charset="-78"/>
                        </a:rPr>
                        <a:t>1-مقدمه وآغاز2-آموزش3-تلفیق4-اجرا وبکارگیری5-مشارکت</a:t>
                      </a:r>
                      <a:endParaRPr lang="en-US" sz="900" b="1" dirty="0">
                        <a:latin typeface="Times New Roman"/>
                        <a:ea typeface="Times New Roman"/>
                        <a:cs typeface="B Titr" pitchFamily="2" charset="-78"/>
                      </a:endParaRPr>
                    </a:p>
                  </a:txBody>
                  <a:tcPr marL="29054" marR="2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367">
                <a:tc>
                  <a:txBody>
                    <a:bodyPr/>
                    <a:lstStyle/>
                    <a:p>
                      <a:pPr indent="-635" algn="ctr" rtl="1">
                        <a:lnSpc>
                          <a:spcPct val="115000"/>
                        </a:lnSpc>
                        <a:spcAft>
                          <a:spcPts val="0"/>
                        </a:spcAft>
                      </a:pPr>
                      <a:r>
                        <a:rPr lang="fa-IR" sz="1000" b="1" dirty="0">
                          <a:solidFill>
                            <a:srgbClr val="000000"/>
                          </a:solidFill>
                          <a:latin typeface="Times New Roman"/>
                          <a:ea typeface="Times New Roman"/>
                          <a:cs typeface="B Titr" pitchFamily="2" charset="-78"/>
                        </a:rPr>
                        <a:t>کرافورد و دیگران  (2005)</a:t>
                      </a:r>
                      <a:endParaRPr lang="en-US" sz="1000" b="1" dirty="0">
                        <a:latin typeface="Times New Roman"/>
                        <a:ea typeface="Times New Roman"/>
                        <a:cs typeface="B Titr" pitchFamily="2" charset="-78"/>
                      </a:endParaRPr>
                    </a:p>
                  </a:txBody>
                  <a:tcPr marL="29054" marR="2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635" algn="just" rtl="1">
                        <a:lnSpc>
                          <a:spcPct val="115000"/>
                        </a:lnSpc>
                        <a:spcAft>
                          <a:spcPts val="0"/>
                        </a:spcAft>
                      </a:pPr>
                      <a:r>
                        <a:rPr lang="fa-IR" sz="900" b="1" dirty="0">
                          <a:solidFill>
                            <a:srgbClr val="000000"/>
                          </a:solidFill>
                          <a:latin typeface="Times New Roman"/>
                          <a:ea typeface="Times New Roman"/>
                          <a:cs typeface="B Titr" pitchFamily="2" charset="-78"/>
                        </a:rPr>
                        <a:t>1-مرحله مقدمه و آمادگي 2-مرحله ساخت دانش  3-مرحله تحكيم</a:t>
                      </a:r>
                      <a:endParaRPr lang="en-US" sz="900" b="1" dirty="0">
                        <a:latin typeface="Times New Roman"/>
                        <a:ea typeface="Times New Roman"/>
                        <a:cs typeface="B Titr" pitchFamily="2" charset="-78"/>
                      </a:endParaRPr>
                    </a:p>
                  </a:txBody>
                  <a:tcPr marL="29054" marR="2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612">
                <a:tc>
                  <a:txBody>
                    <a:bodyPr/>
                    <a:lstStyle/>
                    <a:p>
                      <a:pPr indent="-635" algn="ctr" rtl="1">
                        <a:lnSpc>
                          <a:spcPct val="115000"/>
                        </a:lnSpc>
                        <a:spcAft>
                          <a:spcPts val="0"/>
                        </a:spcAft>
                      </a:pPr>
                      <a:r>
                        <a:rPr lang="fa-IR" sz="1000" b="1" dirty="0">
                          <a:solidFill>
                            <a:srgbClr val="000000"/>
                          </a:solidFill>
                          <a:latin typeface="Times New Roman"/>
                          <a:ea typeface="Times New Roman"/>
                          <a:cs typeface="B Titr" pitchFamily="2" charset="-78"/>
                        </a:rPr>
                        <a:t>یونسکو (2006)</a:t>
                      </a:r>
                      <a:endParaRPr lang="en-US" sz="1000" b="1" dirty="0">
                        <a:latin typeface="Times New Roman"/>
                        <a:ea typeface="Times New Roman"/>
                        <a:cs typeface="B Titr" pitchFamily="2" charset="-78"/>
                      </a:endParaRPr>
                    </a:p>
                  </a:txBody>
                  <a:tcPr marL="29054" marR="2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635" algn="just" rtl="1">
                        <a:lnSpc>
                          <a:spcPct val="115000"/>
                        </a:lnSpc>
                        <a:spcAft>
                          <a:spcPts val="0"/>
                        </a:spcAft>
                      </a:pPr>
                      <a:r>
                        <a:rPr lang="fa-IR" sz="900" b="1" dirty="0">
                          <a:solidFill>
                            <a:srgbClr val="000000"/>
                          </a:solidFill>
                          <a:latin typeface="Times New Roman"/>
                          <a:ea typeface="Times New Roman"/>
                          <a:cs typeface="B Titr" pitchFamily="2" charset="-78"/>
                        </a:rPr>
                        <a:t>1-آماده سازي كلاس براي آموزش2-ارائه مفاهيم جديد3-ايجاد فرصت به كارگيري آموخته ها از طريق انجام فعاليت ها4-سنجش عملكرد دانش آموزان در به كارگيري آموخته ها</a:t>
                      </a:r>
                      <a:endParaRPr lang="en-US" sz="900" b="1" dirty="0">
                        <a:latin typeface="Times New Roman"/>
                        <a:ea typeface="Times New Roman"/>
                        <a:cs typeface="B Titr" pitchFamily="2" charset="-78"/>
                      </a:endParaRPr>
                    </a:p>
                  </a:txBody>
                  <a:tcPr marL="29054" marR="2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367">
                <a:tc>
                  <a:txBody>
                    <a:bodyPr/>
                    <a:lstStyle/>
                    <a:p>
                      <a:pPr indent="-635" algn="ctr" rtl="1">
                        <a:lnSpc>
                          <a:spcPct val="115000"/>
                        </a:lnSpc>
                        <a:spcAft>
                          <a:spcPts val="0"/>
                        </a:spcAft>
                      </a:pPr>
                      <a:r>
                        <a:rPr lang="fa-IR" sz="1000" b="1" dirty="0">
                          <a:solidFill>
                            <a:srgbClr val="000000"/>
                          </a:solidFill>
                          <a:latin typeface="Times New Roman"/>
                          <a:ea typeface="Times New Roman"/>
                          <a:cs typeface="B Titr" pitchFamily="2" charset="-78"/>
                        </a:rPr>
                        <a:t>مركز بين المللي رهبري آموزش (2008)</a:t>
                      </a:r>
                      <a:endParaRPr lang="en-US" sz="1000" b="1" dirty="0">
                        <a:latin typeface="Times New Roman"/>
                        <a:ea typeface="Times New Roman"/>
                        <a:cs typeface="B Titr" pitchFamily="2" charset="-78"/>
                      </a:endParaRPr>
                    </a:p>
                  </a:txBody>
                  <a:tcPr marL="29054" marR="2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635" algn="just" rtl="1">
                        <a:lnSpc>
                          <a:spcPct val="115000"/>
                        </a:lnSpc>
                        <a:spcAft>
                          <a:spcPts val="0"/>
                        </a:spcAft>
                      </a:pPr>
                      <a:r>
                        <a:rPr lang="fa-IR" sz="900" b="1" dirty="0">
                          <a:solidFill>
                            <a:srgbClr val="000000"/>
                          </a:solidFill>
                          <a:latin typeface="Times New Roman"/>
                          <a:ea typeface="Times New Roman"/>
                          <a:cs typeface="B Titr" pitchFamily="2" charset="-78"/>
                        </a:rPr>
                        <a:t>1-اکتساب2-کاربرد3-جذب4-انطباق</a:t>
                      </a:r>
                      <a:endParaRPr lang="en-US" sz="900" b="1" dirty="0">
                        <a:latin typeface="Times New Roman"/>
                        <a:ea typeface="Times New Roman"/>
                        <a:cs typeface="B Titr" pitchFamily="2" charset="-78"/>
                      </a:endParaRPr>
                    </a:p>
                  </a:txBody>
                  <a:tcPr marL="29054" marR="2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367">
                <a:tc>
                  <a:txBody>
                    <a:bodyPr/>
                    <a:lstStyle/>
                    <a:p>
                      <a:pPr indent="-635" algn="ctr" rtl="1">
                        <a:lnSpc>
                          <a:spcPct val="115000"/>
                        </a:lnSpc>
                        <a:spcAft>
                          <a:spcPts val="0"/>
                        </a:spcAft>
                      </a:pPr>
                      <a:r>
                        <a:rPr lang="fa-IR" sz="1000" b="1" dirty="0">
                          <a:solidFill>
                            <a:srgbClr val="000000"/>
                          </a:solidFill>
                          <a:latin typeface="Times New Roman"/>
                          <a:ea typeface="Times New Roman"/>
                          <a:cs typeface="B Titr" pitchFamily="2" charset="-78"/>
                        </a:rPr>
                        <a:t>دانشگاه کالیفرنیا(2010)</a:t>
                      </a:r>
                      <a:endParaRPr lang="en-US" sz="1000" b="1" dirty="0">
                        <a:latin typeface="Times New Roman"/>
                        <a:ea typeface="Times New Roman"/>
                        <a:cs typeface="B Titr" pitchFamily="2" charset="-78"/>
                      </a:endParaRPr>
                    </a:p>
                  </a:txBody>
                  <a:tcPr marL="29054" marR="2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635" algn="just" rtl="1">
                        <a:lnSpc>
                          <a:spcPct val="115000"/>
                        </a:lnSpc>
                        <a:spcAft>
                          <a:spcPts val="0"/>
                        </a:spcAft>
                      </a:pPr>
                      <a:r>
                        <a:rPr lang="fa-IR" sz="900" b="1" dirty="0">
                          <a:solidFill>
                            <a:srgbClr val="000000"/>
                          </a:solidFill>
                          <a:latin typeface="Times New Roman"/>
                          <a:ea typeface="Times New Roman"/>
                          <a:cs typeface="B Titr" pitchFamily="2" charset="-78"/>
                        </a:rPr>
                        <a:t>1-فراخواندن2-جستجو3-ابداع مفهوم4-کاربرد5-تامل</a:t>
                      </a:r>
                      <a:endParaRPr lang="en-US" sz="900" b="1" dirty="0">
                        <a:latin typeface="Times New Roman"/>
                        <a:ea typeface="Times New Roman"/>
                        <a:cs typeface="B Titr" pitchFamily="2" charset="-78"/>
                      </a:endParaRPr>
                    </a:p>
                  </a:txBody>
                  <a:tcPr marL="29054" marR="2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367">
                <a:tc>
                  <a:txBody>
                    <a:bodyPr/>
                    <a:lstStyle/>
                    <a:p>
                      <a:pPr indent="-635" algn="ctr" rtl="1">
                        <a:lnSpc>
                          <a:spcPct val="115000"/>
                        </a:lnSpc>
                        <a:spcAft>
                          <a:spcPts val="0"/>
                        </a:spcAft>
                      </a:pPr>
                      <a:r>
                        <a:rPr lang="fa-IR" sz="1000" b="1" dirty="0">
                          <a:solidFill>
                            <a:srgbClr val="000000"/>
                          </a:solidFill>
                          <a:latin typeface="Times New Roman"/>
                          <a:ea typeface="Times New Roman"/>
                          <a:cs typeface="B Titr" pitchFamily="2" charset="-78"/>
                        </a:rPr>
                        <a:t>رزبراگ ولورت (2011)</a:t>
                      </a:r>
                      <a:endParaRPr lang="en-US" sz="1000" b="1" dirty="0">
                        <a:latin typeface="Times New Roman"/>
                        <a:ea typeface="Times New Roman"/>
                        <a:cs typeface="B Titr" pitchFamily="2" charset="-78"/>
                      </a:endParaRPr>
                    </a:p>
                  </a:txBody>
                  <a:tcPr marL="29054" marR="2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635" algn="just" rtl="1">
                        <a:lnSpc>
                          <a:spcPct val="115000"/>
                        </a:lnSpc>
                        <a:spcAft>
                          <a:spcPts val="0"/>
                        </a:spcAft>
                      </a:pPr>
                      <a:r>
                        <a:rPr lang="fa-IR" sz="900" b="1" dirty="0">
                          <a:solidFill>
                            <a:srgbClr val="000000"/>
                          </a:solidFill>
                          <a:latin typeface="Times New Roman"/>
                          <a:ea typeface="Times New Roman"/>
                          <a:cs typeface="B Titr" pitchFamily="2" charset="-78"/>
                        </a:rPr>
                        <a:t>1-آغاز2-بررسی وجستجو3-جمع بندی ونتیجه گیری</a:t>
                      </a:r>
                      <a:endParaRPr lang="en-US" sz="900" b="1" dirty="0">
                        <a:latin typeface="Times New Roman"/>
                        <a:ea typeface="Times New Roman"/>
                        <a:cs typeface="B Titr" pitchFamily="2" charset="-78"/>
                      </a:endParaRPr>
                    </a:p>
                  </a:txBody>
                  <a:tcPr marL="29054" marR="2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919">
                <a:tc>
                  <a:txBody>
                    <a:bodyPr/>
                    <a:lstStyle/>
                    <a:p>
                      <a:pPr indent="-635" algn="ctr" rtl="1">
                        <a:lnSpc>
                          <a:spcPct val="115000"/>
                        </a:lnSpc>
                        <a:spcAft>
                          <a:spcPts val="0"/>
                        </a:spcAft>
                      </a:pPr>
                      <a:endParaRPr lang="en-US" sz="1000" b="1" dirty="0">
                        <a:latin typeface="Times New Roman"/>
                        <a:ea typeface="Times New Roman"/>
                        <a:cs typeface="B Titr" pitchFamily="2" charset="-78"/>
                      </a:endParaRPr>
                    </a:p>
                    <a:p>
                      <a:pPr indent="-635" algn="ctr" rtl="1">
                        <a:lnSpc>
                          <a:spcPct val="115000"/>
                        </a:lnSpc>
                        <a:spcAft>
                          <a:spcPts val="0"/>
                        </a:spcAft>
                      </a:pPr>
                      <a:r>
                        <a:rPr lang="fa-IR" sz="1000" b="1" dirty="0">
                          <a:solidFill>
                            <a:srgbClr val="000000"/>
                          </a:solidFill>
                          <a:latin typeface="Times New Roman"/>
                          <a:ea typeface="Times New Roman"/>
                          <a:cs typeface="B Titr" pitchFamily="2" charset="-78"/>
                        </a:rPr>
                        <a:t>شرینگ و دیگران (2011)</a:t>
                      </a:r>
                      <a:endParaRPr lang="en-US" sz="1000" b="1" dirty="0">
                        <a:latin typeface="Times New Roman"/>
                        <a:ea typeface="Times New Roman"/>
                        <a:cs typeface="B Titr" pitchFamily="2" charset="-78"/>
                      </a:endParaRPr>
                    </a:p>
                  </a:txBody>
                  <a:tcPr marL="29054" marR="2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635" algn="just" rtl="1">
                        <a:lnSpc>
                          <a:spcPct val="115000"/>
                        </a:lnSpc>
                        <a:spcAft>
                          <a:spcPts val="0"/>
                        </a:spcAft>
                      </a:pPr>
                      <a:r>
                        <a:rPr lang="fa-IR" sz="900" b="1" dirty="0">
                          <a:solidFill>
                            <a:srgbClr val="000000"/>
                          </a:solidFill>
                          <a:latin typeface="Times New Roman"/>
                          <a:ea typeface="Times New Roman"/>
                          <a:cs typeface="B Titr" pitchFamily="2" charset="-78"/>
                        </a:rPr>
                        <a:t>1-بيان اهداف 2-بيان شاخص ها و معيارهاي تحقق اهداف 3-ايجاد انگيزش و تحريك تمايلات و علايق دانش آموزان 4-آموزش مستقیم یا غیر مستقیم وارایه محتوا5- انطباق با نيازها و  توانايي هاي دانش آموزان 6-به كارگيري رويه هاي توسعه اي : تدارك فعاليت هاي واقعي و طرح سئوالات همگرا وواگرا و باز و بسته 7-سنجش ، مشاهده ، آزمون ، چك ليست ، عملكرد ، پرو‍ژه</a:t>
                      </a:r>
                      <a:endParaRPr lang="en-US" sz="900" b="1" dirty="0">
                        <a:latin typeface="Times New Roman"/>
                        <a:ea typeface="Times New Roman"/>
                        <a:cs typeface="B Titr" pitchFamily="2" charset="-78"/>
                      </a:endParaRPr>
                    </a:p>
                  </a:txBody>
                  <a:tcPr marL="29054" marR="2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367">
                <a:tc>
                  <a:txBody>
                    <a:bodyPr/>
                    <a:lstStyle/>
                    <a:p>
                      <a:pPr indent="-635" algn="ctr" rtl="1">
                        <a:lnSpc>
                          <a:spcPct val="115000"/>
                        </a:lnSpc>
                        <a:spcAft>
                          <a:spcPts val="0"/>
                        </a:spcAft>
                      </a:pPr>
                      <a:r>
                        <a:rPr lang="fa-IR" sz="1000" b="1" dirty="0">
                          <a:solidFill>
                            <a:srgbClr val="000000"/>
                          </a:solidFill>
                          <a:latin typeface="Times New Roman"/>
                          <a:ea typeface="Times New Roman"/>
                          <a:cs typeface="B Titr" pitchFamily="2" charset="-78"/>
                        </a:rPr>
                        <a:t>اسپنسر  (2011)</a:t>
                      </a:r>
                      <a:endParaRPr lang="en-US" sz="1000" b="1" dirty="0">
                        <a:latin typeface="Times New Roman"/>
                        <a:ea typeface="Times New Roman"/>
                        <a:cs typeface="B Titr" pitchFamily="2" charset="-78"/>
                      </a:endParaRPr>
                    </a:p>
                  </a:txBody>
                  <a:tcPr marL="29054" marR="2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635" algn="just" rtl="1">
                        <a:lnSpc>
                          <a:spcPct val="115000"/>
                        </a:lnSpc>
                        <a:spcAft>
                          <a:spcPts val="0"/>
                        </a:spcAft>
                      </a:pPr>
                      <a:r>
                        <a:rPr lang="fa-IR" sz="900" b="1" dirty="0">
                          <a:solidFill>
                            <a:srgbClr val="000000"/>
                          </a:solidFill>
                          <a:latin typeface="Times New Roman"/>
                          <a:ea typeface="Times New Roman"/>
                          <a:cs typeface="B Titr" pitchFamily="2" charset="-78"/>
                        </a:rPr>
                        <a:t>1-ارتباط2-فعال سازي  3-نمايش –تحكيم</a:t>
                      </a:r>
                      <a:endParaRPr lang="en-US" sz="900" b="1" dirty="0">
                        <a:latin typeface="Times New Roman"/>
                        <a:ea typeface="Times New Roman"/>
                        <a:cs typeface="B Titr" pitchFamily="2" charset="-78"/>
                      </a:endParaRPr>
                    </a:p>
                  </a:txBody>
                  <a:tcPr marL="29054" marR="2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367">
                <a:tc>
                  <a:txBody>
                    <a:bodyPr/>
                    <a:lstStyle/>
                    <a:p>
                      <a:pPr indent="-635" algn="ctr" rtl="1">
                        <a:lnSpc>
                          <a:spcPct val="115000"/>
                        </a:lnSpc>
                        <a:spcAft>
                          <a:spcPts val="0"/>
                        </a:spcAft>
                      </a:pPr>
                      <a:r>
                        <a:rPr lang="fa-IR" sz="1000" b="1" dirty="0">
                          <a:solidFill>
                            <a:srgbClr val="000000"/>
                          </a:solidFill>
                          <a:latin typeface="Times New Roman"/>
                          <a:ea typeface="Times New Roman"/>
                          <a:cs typeface="B Titr" pitchFamily="2" charset="-78"/>
                        </a:rPr>
                        <a:t>مویس ورینولدز(2011)</a:t>
                      </a:r>
                      <a:endParaRPr lang="en-US" sz="1000" b="1" dirty="0">
                        <a:latin typeface="Times New Roman"/>
                        <a:ea typeface="Times New Roman"/>
                        <a:cs typeface="B Titr" pitchFamily="2" charset="-78"/>
                      </a:endParaRPr>
                    </a:p>
                  </a:txBody>
                  <a:tcPr marL="29054" marR="2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635" algn="just" rtl="1">
                        <a:lnSpc>
                          <a:spcPct val="115000"/>
                        </a:lnSpc>
                        <a:spcAft>
                          <a:spcPts val="0"/>
                        </a:spcAft>
                      </a:pPr>
                      <a:r>
                        <a:rPr lang="fa-IR" sz="900" b="1" dirty="0">
                          <a:solidFill>
                            <a:srgbClr val="000000"/>
                          </a:solidFill>
                          <a:latin typeface="Times New Roman"/>
                          <a:ea typeface="Times New Roman"/>
                          <a:cs typeface="B Titr" pitchFamily="2" charset="-78"/>
                        </a:rPr>
                        <a:t>1-مرحله آغاز2-مرحله جستجوو بررسی3-مرحله تامل4- مرحله کاربردوگفتگو</a:t>
                      </a:r>
                      <a:endParaRPr lang="en-US" sz="900" b="1" dirty="0">
                        <a:latin typeface="Times New Roman"/>
                        <a:ea typeface="Times New Roman"/>
                        <a:cs typeface="B Titr" pitchFamily="2" charset="-78"/>
                      </a:endParaRPr>
                    </a:p>
                  </a:txBody>
                  <a:tcPr marL="29054" marR="2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1225">
                <a:tc>
                  <a:txBody>
                    <a:bodyPr/>
                    <a:lstStyle/>
                    <a:p>
                      <a:pPr indent="-635" algn="ctr" rtl="1">
                        <a:lnSpc>
                          <a:spcPct val="115000"/>
                        </a:lnSpc>
                        <a:spcAft>
                          <a:spcPts val="0"/>
                        </a:spcAft>
                      </a:pPr>
                      <a:r>
                        <a:rPr lang="fa-IR" sz="1000" b="1" dirty="0">
                          <a:solidFill>
                            <a:srgbClr val="000000"/>
                          </a:solidFill>
                          <a:latin typeface="Times New Roman"/>
                          <a:ea typeface="Times New Roman"/>
                          <a:cs typeface="B Titr" pitchFamily="2" charset="-78"/>
                        </a:rPr>
                        <a:t>مارزانو</a:t>
                      </a:r>
                      <a:endParaRPr lang="en-US" sz="1000" b="1" dirty="0">
                        <a:latin typeface="Times New Roman"/>
                        <a:ea typeface="Times New Roman"/>
                        <a:cs typeface="B Titr" pitchFamily="2" charset="-78"/>
                      </a:endParaRPr>
                    </a:p>
                    <a:p>
                      <a:pPr indent="-635" algn="ctr" rtl="1">
                        <a:lnSpc>
                          <a:spcPct val="115000"/>
                        </a:lnSpc>
                        <a:spcAft>
                          <a:spcPts val="0"/>
                        </a:spcAft>
                      </a:pPr>
                      <a:r>
                        <a:rPr lang="fa-IR" sz="1000" b="1" dirty="0">
                          <a:solidFill>
                            <a:srgbClr val="000000"/>
                          </a:solidFill>
                          <a:latin typeface="Times New Roman"/>
                          <a:ea typeface="Times New Roman"/>
                          <a:cs typeface="B Titr" pitchFamily="2" charset="-78"/>
                        </a:rPr>
                        <a:t>(2011)</a:t>
                      </a:r>
                      <a:endParaRPr lang="en-US" sz="1000" b="1" dirty="0">
                        <a:latin typeface="Times New Roman"/>
                        <a:ea typeface="Times New Roman"/>
                        <a:cs typeface="B Titr" pitchFamily="2" charset="-78"/>
                      </a:endParaRPr>
                    </a:p>
                  </a:txBody>
                  <a:tcPr marL="29054" marR="2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635" algn="just" rtl="1">
                        <a:lnSpc>
                          <a:spcPct val="115000"/>
                        </a:lnSpc>
                        <a:spcAft>
                          <a:spcPts val="0"/>
                        </a:spcAft>
                      </a:pPr>
                      <a:r>
                        <a:rPr lang="fa-IR" sz="900" b="1" dirty="0">
                          <a:solidFill>
                            <a:srgbClr val="000000"/>
                          </a:solidFill>
                          <a:latin typeface="Times New Roman"/>
                          <a:ea typeface="Times New Roman"/>
                          <a:cs typeface="B Titr" pitchFamily="2" charset="-78"/>
                        </a:rPr>
                        <a:t>1-تعيين اهداف و اهميت و ارتباط آنها با نيازهاي دانش آموزان و چگوگي ارزيابي پيشرفت و قدرداني از آنها 2-تعيين و حفظ قوانين و مقررات ورويه هاي كلاس 3-كمك به دانش آموزان براي تعامل موثر با دانش جديد4-كمك به دانش آموزان براي تمرين و عمق بخشيدن به درك و فهم شان از دانش جديد5-كمك به دانش آموزان براي توليد و آزمون فرضيه هادرباره دانش جديد 6-درگير ساختن دانش آموزان7-قدرداني از رعايت مقررات و رويه هاي كلاس و برخورد با عدم رعايت8-ايجادوحفظ روابط اثربخش با دانش آموزان9-بيان انتظارات سطح بالا براي همه دانش آموزان</a:t>
                      </a:r>
                      <a:endParaRPr lang="en-US" sz="900" b="1" dirty="0">
                        <a:latin typeface="Times New Roman"/>
                        <a:ea typeface="Times New Roman"/>
                        <a:cs typeface="B Titr" pitchFamily="2" charset="-78"/>
                      </a:endParaRPr>
                    </a:p>
                  </a:txBody>
                  <a:tcPr marL="29054" marR="2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367">
                <a:tc>
                  <a:txBody>
                    <a:bodyPr/>
                    <a:lstStyle/>
                    <a:p>
                      <a:pPr indent="-635" algn="ctr" rtl="1">
                        <a:lnSpc>
                          <a:spcPct val="115000"/>
                        </a:lnSpc>
                        <a:spcAft>
                          <a:spcPts val="0"/>
                        </a:spcAft>
                      </a:pPr>
                      <a:r>
                        <a:rPr lang="fa-IR" sz="1000" b="1" dirty="0">
                          <a:solidFill>
                            <a:srgbClr val="000000"/>
                          </a:solidFill>
                          <a:latin typeface="Times New Roman"/>
                          <a:ea typeface="Times New Roman"/>
                          <a:cs typeface="B Titr" pitchFamily="2" charset="-78"/>
                        </a:rPr>
                        <a:t>دوران و دیگران(2011)</a:t>
                      </a:r>
                      <a:endParaRPr lang="en-US" sz="1000" b="1" dirty="0">
                        <a:latin typeface="Times New Roman"/>
                        <a:ea typeface="Times New Roman"/>
                        <a:cs typeface="B Titr" pitchFamily="2" charset="-78"/>
                      </a:endParaRPr>
                    </a:p>
                  </a:txBody>
                  <a:tcPr marL="29054" marR="2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635" algn="just" rtl="1">
                        <a:lnSpc>
                          <a:spcPct val="115000"/>
                        </a:lnSpc>
                        <a:spcAft>
                          <a:spcPts val="0"/>
                        </a:spcAft>
                      </a:pPr>
                      <a:r>
                        <a:rPr lang="fa-IR" sz="900" b="1" dirty="0">
                          <a:solidFill>
                            <a:srgbClr val="000000"/>
                          </a:solidFill>
                          <a:latin typeface="Times New Roman"/>
                          <a:ea typeface="Times New Roman"/>
                          <a:cs typeface="B Titr" pitchFamily="2" charset="-78"/>
                        </a:rPr>
                        <a:t>1-درگیری2-جستجو3-توضیح4-اظهار5-شرح وبسط6-ارزشیابی</a:t>
                      </a:r>
                      <a:endParaRPr lang="en-US" sz="900" b="1" dirty="0">
                        <a:latin typeface="Times New Roman"/>
                        <a:ea typeface="Times New Roman"/>
                        <a:cs typeface="B Titr" pitchFamily="2" charset="-78"/>
                      </a:endParaRPr>
                    </a:p>
                  </a:txBody>
                  <a:tcPr marL="29054" marR="2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367">
                <a:tc>
                  <a:txBody>
                    <a:bodyPr/>
                    <a:lstStyle/>
                    <a:p>
                      <a:pPr indent="-635" algn="ctr" rtl="1">
                        <a:lnSpc>
                          <a:spcPct val="115000"/>
                        </a:lnSpc>
                        <a:spcAft>
                          <a:spcPts val="0"/>
                        </a:spcAft>
                      </a:pPr>
                      <a:r>
                        <a:rPr lang="fa-IR" sz="1000" b="1" dirty="0">
                          <a:solidFill>
                            <a:srgbClr val="000000"/>
                          </a:solidFill>
                          <a:latin typeface="Times New Roman"/>
                          <a:ea typeface="Times New Roman"/>
                          <a:cs typeface="B Titr" pitchFamily="2" charset="-78"/>
                        </a:rPr>
                        <a:t>امینی (2012)</a:t>
                      </a:r>
                      <a:endParaRPr lang="en-US" sz="1000" b="1" dirty="0">
                        <a:latin typeface="Times New Roman"/>
                        <a:ea typeface="Times New Roman"/>
                        <a:cs typeface="B Titr" pitchFamily="2" charset="-78"/>
                      </a:endParaRPr>
                    </a:p>
                  </a:txBody>
                  <a:tcPr marL="29054" marR="2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635" algn="just" rtl="1">
                        <a:lnSpc>
                          <a:spcPct val="115000"/>
                        </a:lnSpc>
                        <a:spcAft>
                          <a:spcPts val="0"/>
                        </a:spcAft>
                      </a:pPr>
                      <a:r>
                        <a:rPr lang="fa-IR" sz="900" b="1" dirty="0">
                          <a:solidFill>
                            <a:srgbClr val="000000"/>
                          </a:solidFill>
                          <a:latin typeface="Times New Roman"/>
                          <a:ea typeface="Times New Roman"/>
                          <a:cs typeface="B Titr" pitchFamily="2" charset="-78"/>
                        </a:rPr>
                        <a:t>1-گرم كردن2-آموزش 4-ارتباط دادن مفاهيم آموخته شده با فعالیت هاي معنادار و موقعيت هاي واقعي 5-بازخورد و ارزشيابي</a:t>
                      </a:r>
                      <a:endParaRPr lang="en-US" sz="900" b="1" dirty="0">
                        <a:latin typeface="Times New Roman"/>
                        <a:ea typeface="Times New Roman"/>
                        <a:cs typeface="B Titr" pitchFamily="2" charset="-78"/>
                      </a:endParaRPr>
                    </a:p>
                  </a:txBody>
                  <a:tcPr marL="29054" marR="2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367">
                <a:tc>
                  <a:txBody>
                    <a:bodyPr/>
                    <a:lstStyle/>
                    <a:p>
                      <a:pPr indent="-635" algn="ctr" rtl="1">
                        <a:lnSpc>
                          <a:spcPct val="115000"/>
                        </a:lnSpc>
                        <a:spcAft>
                          <a:spcPts val="0"/>
                        </a:spcAft>
                      </a:pPr>
                      <a:r>
                        <a:rPr lang="fa-IR" sz="1000" b="1" dirty="0">
                          <a:solidFill>
                            <a:srgbClr val="000000"/>
                          </a:solidFill>
                          <a:latin typeface="Times New Roman"/>
                          <a:ea typeface="Times New Roman"/>
                          <a:cs typeface="B Titr" pitchFamily="2" charset="-78"/>
                        </a:rPr>
                        <a:t>حسینی ومطور(1391)</a:t>
                      </a:r>
                      <a:endParaRPr lang="en-US" sz="1000" b="1" dirty="0">
                        <a:latin typeface="Times New Roman"/>
                        <a:ea typeface="Times New Roman"/>
                        <a:cs typeface="B Titr" pitchFamily="2" charset="-78"/>
                      </a:endParaRPr>
                    </a:p>
                  </a:txBody>
                  <a:tcPr marL="29054" marR="2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635" algn="just" rtl="1">
                        <a:lnSpc>
                          <a:spcPct val="115000"/>
                        </a:lnSpc>
                        <a:spcAft>
                          <a:spcPts val="0"/>
                        </a:spcAft>
                      </a:pPr>
                      <a:r>
                        <a:rPr lang="fa-IR" sz="900" b="1" dirty="0">
                          <a:solidFill>
                            <a:srgbClr val="000000"/>
                          </a:solidFill>
                          <a:latin typeface="Times New Roman"/>
                          <a:ea typeface="Times New Roman"/>
                          <a:cs typeface="B Titr" pitchFamily="2" charset="-78"/>
                        </a:rPr>
                        <a:t>1-فعاليت هاي مقدماتي 2-فعاليت هاي مياني 3-فعاليت هاي پاياني</a:t>
                      </a:r>
                      <a:endParaRPr lang="en-US" sz="900" b="1" dirty="0">
                        <a:latin typeface="Times New Roman"/>
                        <a:ea typeface="Times New Roman"/>
                        <a:cs typeface="B Titr" pitchFamily="2" charset="-78"/>
                      </a:endParaRPr>
                    </a:p>
                  </a:txBody>
                  <a:tcPr marL="29054" marR="2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367">
                <a:tc>
                  <a:txBody>
                    <a:bodyPr/>
                    <a:lstStyle/>
                    <a:p>
                      <a:pPr indent="-635" algn="ctr" rtl="1">
                        <a:lnSpc>
                          <a:spcPct val="115000"/>
                        </a:lnSpc>
                        <a:spcAft>
                          <a:spcPts val="0"/>
                        </a:spcAft>
                      </a:pPr>
                      <a:r>
                        <a:rPr lang="fa-IR" sz="1000" b="1" dirty="0">
                          <a:solidFill>
                            <a:srgbClr val="000000"/>
                          </a:solidFill>
                          <a:latin typeface="Times New Roman"/>
                          <a:ea typeface="Times New Roman"/>
                          <a:cs typeface="B Titr" pitchFamily="2" charset="-78"/>
                        </a:rPr>
                        <a:t>کنسرسیوم علوم آلاسکا(2013)</a:t>
                      </a:r>
                      <a:endParaRPr lang="en-US" sz="1000" b="1" dirty="0">
                        <a:latin typeface="Times New Roman"/>
                        <a:ea typeface="Times New Roman"/>
                        <a:cs typeface="B Titr" pitchFamily="2" charset="-78"/>
                      </a:endParaRPr>
                    </a:p>
                  </a:txBody>
                  <a:tcPr marL="29054" marR="2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635" algn="just" rtl="1">
                        <a:lnSpc>
                          <a:spcPct val="115000"/>
                        </a:lnSpc>
                        <a:spcAft>
                          <a:spcPts val="0"/>
                        </a:spcAft>
                      </a:pPr>
                      <a:r>
                        <a:rPr lang="fa-IR" sz="900" b="1" dirty="0">
                          <a:solidFill>
                            <a:srgbClr val="000000"/>
                          </a:solidFill>
                          <a:latin typeface="Times New Roman"/>
                          <a:ea typeface="Times New Roman"/>
                          <a:cs typeface="B Titr" pitchFamily="2" charset="-78"/>
                        </a:rPr>
                        <a:t>1-درگیری2-جستجو3-تعمیم4-آزمایش5-تفسیر6-کاربرد7-ارزشیابی</a:t>
                      </a:r>
                      <a:endParaRPr lang="en-US" sz="900" b="1" dirty="0">
                        <a:latin typeface="Times New Roman"/>
                        <a:ea typeface="Times New Roman"/>
                        <a:cs typeface="B Titr" pitchFamily="2" charset="-78"/>
                      </a:endParaRPr>
                    </a:p>
                  </a:txBody>
                  <a:tcPr marL="29054" marR="2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3"/>
          <p:cNvSpPr/>
          <p:nvPr/>
        </p:nvSpPr>
        <p:spPr>
          <a:xfrm>
            <a:off x="3289436" y="0"/>
            <a:ext cx="3111363" cy="276999"/>
          </a:xfrm>
          <a:prstGeom prst="rect">
            <a:avLst/>
          </a:prstGeom>
        </p:spPr>
        <p:txBody>
          <a:bodyPr wrap="square">
            <a:spAutoFit/>
          </a:bodyPr>
          <a:lstStyle/>
          <a:p>
            <a:r>
              <a:rPr lang="fa-IR" sz="1200" dirty="0" smtClean="0">
                <a:solidFill>
                  <a:srgbClr val="FF0000"/>
                </a:solidFill>
                <a:cs typeface="B Titr" pitchFamily="2" charset="-78"/>
              </a:rPr>
              <a:t>ادامه مبانی نظری و پیشینه پژوهشی</a:t>
            </a:r>
            <a:endParaRPr lang="fa-IR" sz="1200" dirty="0"/>
          </a:p>
        </p:txBody>
      </p:sp>
      <p:sp>
        <p:nvSpPr>
          <p:cNvPr id="5" name="TextBox 4"/>
          <p:cNvSpPr txBox="1"/>
          <p:nvPr/>
        </p:nvSpPr>
        <p:spPr>
          <a:xfrm>
            <a:off x="8686800" y="-15389"/>
            <a:ext cx="381000" cy="584775"/>
          </a:xfrm>
          <a:prstGeom prst="rect">
            <a:avLst/>
          </a:prstGeom>
          <a:noFill/>
        </p:spPr>
        <p:txBody>
          <a:bodyPr wrap="square" rtlCol="1">
            <a:spAutoFit/>
          </a:bodyPr>
          <a:lstStyle/>
          <a:p>
            <a:r>
              <a:rPr lang="fa-IR" sz="3200" dirty="0" smtClean="0">
                <a:solidFill>
                  <a:srgbClr val="FF0000"/>
                </a:solidFill>
                <a:cs typeface="B Titr" panose="00000700000000000000" pitchFamily="2" charset="-78"/>
              </a:rPr>
              <a:t>6</a:t>
            </a:r>
            <a:endParaRPr lang="fa-IR" sz="3200" dirty="0">
              <a:solidFill>
                <a:srgbClr val="FF0000"/>
              </a:solidFill>
              <a:cs typeface="B Titr" panose="00000700000000000000" pitchFamily="2" charset="-78"/>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40" name="Group 39"/>
          <p:cNvGrpSpPr/>
          <p:nvPr/>
        </p:nvGrpSpPr>
        <p:grpSpPr>
          <a:xfrm>
            <a:off x="1489091" y="4078128"/>
            <a:ext cx="1747765" cy="1513753"/>
            <a:chOff x="1385292" y="152396"/>
            <a:chExt cx="1848705" cy="1750297"/>
          </a:xfrm>
          <a:scene3d>
            <a:camera prst="orthographicFront"/>
            <a:lightRig rig="threePt" dir="t">
              <a:rot lat="0" lon="0" rev="7500000"/>
            </a:lightRig>
          </a:scene3d>
        </p:grpSpPr>
        <p:sp>
          <p:nvSpPr>
            <p:cNvPr id="41" name="Hexagon 40"/>
            <p:cNvSpPr/>
            <p:nvPr/>
          </p:nvSpPr>
          <p:spPr>
            <a:xfrm rot="5400000">
              <a:off x="1434496" y="103192"/>
              <a:ext cx="1750297" cy="1848705"/>
            </a:xfrm>
            <a:prstGeom prst="hexagon">
              <a:avLst>
                <a:gd name="adj" fmla="val 25000"/>
                <a:gd name="vf" fmla="val 115470"/>
              </a:avLst>
            </a:prstGeom>
            <a:sp3d prstMaterial="plastic">
              <a:bevelT w="127000" h="25400" prst="relaxedInset"/>
            </a:sp3d>
          </p:spPr>
          <p:style>
            <a:lnRef idx="0">
              <a:schemeClr val="lt1">
                <a:hueOff val="0"/>
                <a:satOff val="0"/>
                <a:lumOff val="0"/>
                <a:alphaOff val="0"/>
              </a:schemeClr>
            </a:lnRef>
            <a:fillRef idx="3">
              <a:schemeClr val="accent2">
                <a:hueOff val="936304"/>
                <a:satOff val="-1168"/>
                <a:lumOff val="275"/>
                <a:alphaOff val="0"/>
              </a:schemeClr>
            </a:fillRef>
            <a:effectRef idx="2">
              <a:schemeClr val="accent2">
                <a:hueOff val="936304"/>
                <a:satOff val="-1168"/>
                <a:lumOff val="275"/>
                <a:alphaOff val="0"/>
              </a:schemeClr>
            </a:effectRef>
            <a:fontRef idx="minor">
              <a:schemeClr val="lt1"/>
            </a:fontRef>
          </p:style>
        </p:sp>
        <p:sp>
          <p:nvSpPr>
            <p:cNvPr id="42" name="Hexagon 6"/>
            <p:cNvSpPr/>
            <p:nvPr/>
          </p:nvSpPr>
          <p:spPr>
            <a:xfrm>
              <a:off x="1521305" y="444112"/>
              <a:ext cx="1564084" cy="134321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a:r>
                <a:rPr lang="fa-IR" sz="2000" b="1" dirty="0" smtClean="0">
                  <a:solidFill>
                    <a:schemeClr val="bg1"/>
                  </a:solidFill>
                  <a:cs typeface="B Titr" pitchFamily="2" charset="-78"/>
                </a:rPr>
                <a:t>عینیت بخشی</a:t>
              </a:r>
              <a:endParaRPr lang="en-US" sz="2000" dirty="0" smtClean="0">
                <a:solidFill>
                  <a:schemeClr val="bg1"/>
                </a:solidFill>
              </a:endParaRPr>
            </a:p>
          </p:txBody>
        </p:sp>
      </p:grpSp>
      <p:sp>
        <p:nvSpPr>
          <p:cNvPr id="5" name="Round Diagonal Corner Rectangle 4"/>
          <p:cNvSpPr/>
          <p:nvPr/>
        </p:nvSpPr>
        <p:spPr>
          <a:xfrm>
            <a:off x="1524000" y="228600"/>
            <a:ext cx="6019800" cy="609600"/>
          </a:xfrm>
          <a:prstGeom prst="round2DiagRect">
            <a:avLst/>
          </a:prstGeom>
          <a:scene3d>
            <a:camera prst="orthographicFront"/>
            <a:lightRig rig="threePt" dir="t"/>
          </a:scene3d>
          <a:sp3d>
            <a:bevelT w="101600" prst="rible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b="1" dirty="0" smtClean="0">
              <a:solidFill>
                <a:srgbClr val="0070C0"/>
              </a:solidFill>
              <a:cs typeface="B Titr" pitchFamily="2" charset="-78"/>
            </a:endParaRPr>
          </a:p>
          <a:p>
            <a:pPr algn="ctr"/>
            <a:endParaRPr lang="en-US" b="1" dirty="0" smtClean="0">
              <a:solidFill>
                <a:srgbClr val="0070C0"/>
              </a:solidFill>
              <a:cs typeface="B Titr" pitchFamily="2" charset="-78"/>
            </a:endParaRPr>
          </a:p>
          <a:p>
            <a:pPr algn="ctr"/>
            <a:r>
              <a:rPr lang="fa-IR" b="1" dirty="0" smtClean="0">
                <a:solidFill>
                  <a:srgbClr val="0070C0"/>
                </a:solidFill>
                <a:cs typeface="B Titr" pitchFamily="2" charset="-78"/>
              </a:rPr>
              <a:t>نتایج بررسی مبانی نظری و پیشینه پژوهشی:</a:t>
            </a:r>
            <a:endParaRPr lang="en-US" b="1" dirty="0" smtClean="0">
              <a:solidFill>
                <a:srgbClr val="0070C0"/>
              </a:solidFill>
              <a:cs typeface="B Titr" pitchFamily="2" charset="-78"/>
            </a:endParaRPr>
          </a:p>
          <a:p>
            <a:pPr algn="ctr"/>
            <a:endParaRPr lang="fa-IR" b="1" dirty="0" smtClean="0">
              <a:solidFill>
                <a:srgbClr val="0070C0"/>
              </a:solidFill>
              <a:cs typeface="B Titr" pitchFamily="2" charset="-78"/>
            </a:endParaRPr>
          </a:p>
          <a:p>
            <a:pPr algn="ctr"/>
            <a:endParaRPr lang="en-US" dirty="0"/>
          </a:p>
        </p:txBody>
      </p:sp>
      <p:sp>
        <p:nvSpPr>
          <p:cNvPr id="8" name="Rounded Rectangle 7"/>
          <p:cNvSpPr/>
          <p:nvPr/>
        </p:nvSpPr>
        <p:spPr>
          <a:xfrm>
            <a:off x="1066800" y="1143000"/>
            <a:ext cx="7696200" cy="533400"/>
          </a:xfrm>
          <a:prstGeom prst="roundRect">
            <a:avLst/>
          </a:prstGeom>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fa-IR" b="1" dirty="0" smtClean="0">
                <a:solidFill>
                  <a:srgbClr val="FF0000"/>
                </a:solidFill>
                <a:cs typeface="B Titr" pitchFamily="2" charset="-78"/>
              </a:rPr>
              <a:t>1- عدم توجه توامان به عناصر و عوامل اصلی موثر بر یادگیری کیفی</a:t>
            </a:r>
            <a:endParaRPr lang="en-US" dirty="0"/>
          </a:p>
        </p:txBody>
      </p:sp>
      <p:sp>
        <p:nvSpPr>
          <p:cNvPr id="11" name="Rounded Rectangle 10"/>
          <p:cNvSpPr/>
          <p:nvPr/>
        </p:nvSpPr>
        <p:spPr>
          <a:xfrm>
            <a:off x="1066800" y="1295400"/>
            <a:ext cx="7696200" cy="533400"/>
          </a:xfrm>
          <a:prstGeom prst="roundRect">
            <a:avLst/>
          </a:prstGeom>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fa-IR" b="1" dirty="0" smtClean="0">
                <a:solidFill>
                  <a:srgbClr val="FF0000"/>
                </a:solidFill>
                <a:cs typeface="B Titr" pitchFamily="2" charset="-78"/>
              </a:rPr>
              <a:t>2-عدم شکل گیری بر مبنای یافته‌های پژوهشی</a:t>
            </a:r>
            <a:endParaRPr lang="en-US" dirty="0"/>
          </a:p>
        </p:txBody>
      </p:sp>
      <p:sp>
        <p:nvSpPr>
          <p:cNvPr id="12" name="Rounded Rectangle 11"/>
          <p:cNvSpPr/>
          <p:nvPr/>
        </p:nvSpPr>
        <p:spPr>
          <a:xfrm>
            <a:off x="1066800" y="1295400"/>
            <a:ext cx="7696200" cy="533400"/>
          </a:xfrm>
          <a:prstGeom prst="roundRect">
            <a:avLst/>
          </a:prstGeom>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rtlCol="0" anchor="ctr"/>
          <a:lstStyle/>
          <a:p>
            <a:pPr marL="342900" indent="-342900" algn="ctr" rtl="1">
              <a:lnSpc>
                <a:spcPct val="150000"/>
              </a:lnSpc>
            </a:pPr>
            <a:r>
              <a:rPr lang="fa-IR" b="1" dirty="0" smtClean="0">
                <a:solidFill>
                  <a:srgbClr val="FF0000"/>
                </a:solidFill>
                <a:cs typeface="B Titr" pitchFamily="2" charset="-78"/>
              </a:rPr>
              <a:t>3- در قالب مراحل یا ابعاد و عناصر کلی</a:t>
            </a:r>
            <a:endParaRPr lang="en-US" b="1" dirty="0" smtClean="0">
              <a:solidFill>
                <a:srgbClr val="FF0000"/>
              </a:solidFill>
              <a:cs typeface="B Titr" pitchFamily="2" charset="-78"/>
            </a:endParaRPr>
          </a:p>
        </p:txBody>
      </p:sp>
      <p:sp>
        <p:nvSpPr>
          <p:cNvPr id="13" name="Rounded Rectangle 12"/>
          <p:cNvSpPr/>
          <p:nvPr/>
        </p:nvSpPr>
        <p:spPr>
          <a:xfrm>
            <a:off x="1066800" y="1219200"/>
            <a:ext cx="7696200" cy="533400"/>
          </a:xfrm>
          <a:prstGeom prst="roundRect">
            <a:avLst/>
          </a:prstGeom>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rtlCol="0" anchor="ctr"/>
          <a:lstStyle/>
          <a:p>
            <a:pPr marL="342900" indent="-342900" algn="ctr" rtl="1">
              <a:lnSpc>
                <a:spcPct val="150000"/>
              </a:lnSpc>
            </a:pPr>
            <a:r>
              <a:rPr lang="fa-IR" b="1" dirty="0" smtClean="0">
                <a:solidFill>
                  <a:srgbClr val="FF0000"/>
                </a:solidFill>
                <a:cs typeface="B Titr" pitchFamily="2" charset="-78"/>
              </a:rPr>
              <a:t>4- برای دروس و زمینه‌های خاص</a:t>
            </a:r>
            <a:endParaRPr lang="en-US" b="1" dirty="0" smtClean="0">
              <a:solidFill>
                <a:srgbClr val="FF0000"/>
              </a:solidFill>
              <a:cs typeface="B Titr" pitchFamily="2" charset="-78"/>
            </a:endParaRPr>
          </a:p>
        </p:txBody>
      </p:sp>
      <p:sp>
        <p:nvSpPr>
          <p:cNvPr id="14" name="Rounded Rectangle 13"/>
          <p:cNvSpPr/>
          <p:nvPr/>
        </p:nvSpPr>
        <p:spPr>
          <a:xfrm>
            <a:off x="1066800" y="1219200"/>
            <a:ext cx="7696200" cy="533400"/>
          </a:xfrm>
          <a:prstGeom prst="roundRect">
            <a:avLst/>
          </a:prstGeom>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rtlCol="0" anchor="ctr"/>
          <a:lstStyle/>
          <a:p>
            <a:pPr marL="342900" indent="-342900" algn="ctr" rtl="1">
              <a:lnSpc>
                <a:spcPct val="150000"/>
              </a:lnSpc>
            </a:pPr>
            <a:r>
              <a:rPr lang="fa-IR" b="1" dirty="0" smtClean="0">
                <a:solidFill>
                  <a:srgbClr val="FF0000"/>
                </a:solidFill>
                <a:cs typeface="B Titr" pitchFamily="2" charset="-78"/>
              </a:rPr>
              <a:t>5- فاقدراهنمای اجرا</a:t>
            </a:r>
            <a:endParaRPr lang="en-US" b="1" dirty="0" smtClean="0">
              <a:solidFill>
                <a:srgbClr val="FF0000"/>
              </a:solidFill>
              <a:cs typeface="B Titr" pitchFamily="2" charset="-78"/>
            </a:endParaRPr>
          </a:p>
        </p:txBody>
      </p:sp>
      <p:sp>
        <p:nvSpPr>
          <p:cNvPr id="15" name="Rounded Rectangle 14"/>
          <p:cNvSpPr/>
          <p:nvPr/>
        </p:nvSpPr>
        <p:spPr>
          <a:xfrm>
            <a:off x="1075562" y="1219200"/>
            <a:ext cx="7696200" cy="533400"/>
          </a:xfrm>
          <a:prstGeom prst="roundRect">
            <a:avLst/>
          </a:prstGeom>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rtlCol="0" anchor="ctr"/>
          <a:lstStyle/>
          <a:p>
            <a:pPr marL="342900" indent="-342900" algn="ctr" rtl="1">
              <a:lnSpc>
                <a:spcPct val="150000"/>
              </a:lnSpc>
            </a:pPr>
            <a:r>
              <a:rPr lang="fa-IR" b="1" dirty="0" smtClean="0">
                <a:solidFill>
                  <a:srgbClr val="FF0000"/>
                </a:solidFill>
                <a:cs typeface="B Titr" pitchFamily="2" charset="-78"/>
              </a:rPr>
              <a:t>6- تمرکز بر حوزه شناختی</a:t>
            </a:r>
          </a:p>
        </p:txBody>
      </p:sp>
      <p:grpSp>
        <p:nvGrpSpPr>
          <p:cNvPr id="28" name="Group 27"/>
          <p:cNvGrpSpPr/>
          <p:nvPr/>
        </p:nvGrpSpPr>
        <p:grpSpPr>
          <a:xfrm>
            <a:off x="3505200" y="2507046"/>
            <a:ext cx="1550235" cy="1525398"/>
            <a:chOff x="3372544" y="2974101"/>
            <a:chExt cx="1835882" cy="1750297"/>
          </a:xfrm>
          <a:scene3d>
            <a:camera prst="orthographicFront"/>
            <a:lightRig rig="threePt" dir="t">
              <a:rot lat="0" lon="0" rev="7500000"/>
            </a:lightRig>
          </a:scene3d>
        </p:grpSpPr>
        <p:sp>
          <p:nvSpPr>
            <p:cNvPr id="29" name="Hexagon 28"/>
            <p:cNvSpPr/>
            <p:nvPr/>
          </p:nvSpPr>
          <p:spPr>
            <a:xfrm rot="5400000">
              <a:off x="3411796" y="2934849"/>
              <a:ext cx="1750297" cy="1828802"/>
            </a:xfrm>
            <a:prstGeom prst="hexagon">
              <a:avLst>
                <a:gd name="adj" fmla="val 25000"/>
                <a:gd name="vf" fmla="val 115470"/>
              </a:avLst>
            </a:prstGeom>
            <a:sp3d prstMaterial="plastic">
              <a:bevelT w="127000" h="25400" prst="relaxedInset"/>
            </a:sp3d>
          </p:spPr>
          <p:style>
            <a:lnRef idx="0">
              <a:schemeClr val="lt1">
                <a:hueOff val="0"/>
                <a:satOff val="0"/>
                <a:lumOff val="0"/>
                <a:alphaOff val="0"/>
              </a:schemeClr>
            </a:lnRef>
            <a:fillRef idx="3">
              <a:schemeClr val="accent2">
                <a:hueOff val="3745215"/>
                <a:satOff val="-4671"/>
                <a:lumOff val="1098"/>
                <a:alphaOff val="0"/>
              </a:schemeClr>
            </a:fillRef>
            <a:effectRef idx="2">
              <a:schemeClr val="accent2">
                <a:hueOff val="3745215"/>
                <a:satOff val="-4671"/>
                <a:lumOff val="1098"/>
                <a:alphaOff val="0"/>
              </a:schemeClr>
            </a:effectRef>
            <a:fontRef idx="minor">
              <a:schemeClr val="lt1"/>
            </a:fontRef>
          </p:style>
        </p:sp>
        <p:sp>
          <p:nvSpPr>
            <p:cNvPr id="30" name="Hexagon 12"/>
            <p:cNvSpPr/>
            <p:nvPr/>
          </p:nvSpPr>
          <p:spPr>
            <a:xfrm>
              <a:off x="3372544" y="3181060"/>
              <a:ext cx="1835882" cy="148740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algn="ctr"/>
              <a:r>
                <a:rPr lang="fa-IR" sz="2000" b="1" dirty="0" smtClean="0">
                  <a:solidFill>
                    <a:schemeClr val="tx1">
                      <a:lumMod val="95000"/>
                      <a:lumOff val="5000"/>
                    </a:schemeClr>
                  </a:solidFill>
                  <a:cs typeface="B Titr" pitchFamily="2" charset="-78"/>
                </a:rPr>
                <a:t>قابل استفاده برای دروس مختلف</a:t>
              </a:r>
              <a:endParaRPr lang="en-US" sz="2000" dirty="0">
                <a:solidFill>
                  <a:schemeClr val="tx1">
                    <a:lumMod val="95000"/>
                    <a:lumOff val="5000"/>
                  </a:schemeClr>
                </a:solidFill>
              </a:endParaRPr>
            </a:p>
          </p:txBody>
        </p:sp>
      </p:grpSp>
      <p:grpSp>
        <p:nvGrpSpPr>
          <p:cNvPr id="31" name="Group 30"/>
          <p:cNvGrpSpPr/>
          <p:nvPr/>
        </p:nvGrpSpPr>
        <p:grpSpPr>
          <a:xfrm>
            <a:off x="3494977" y="4063201"/>
            <a:ext cx="1626435" cy="1543608"/>
            <a:chOff x="1601902" y="3047999"/>
            <a:chExt cx="1695972" cy="1676399"/>
          </a:xfrm>
          <a:solidFill>
            <a:srgbClr val="FFCF37"/>
          </a:solidFill>
          <a:scene3d>
            <a:camera prst="orthographicFront"/>
            <a:lightRig rig="threePt" dir="t">
              <a:rot lat="0" lon="0" rev="7500000"/>
            </a:lightRig>
          </a:scene3d>
        </p:grpSpPr>
        <p:sp>
          <p:nvSpPr>
            <p:cNvPr id="32" name="Hexagon 31"/>
            <p:cNvSpPr/>
            <p:nvPr/>
          </p:nvSpPr>
          <p:spPr>
            <a:xfrm rot="5400000">
              <a:off x="1611688" y="3038213"/>
              <a:ext cx="1676399" cy="1695972"/>
            </a:xfrm>
            <a:prstGeom prst="hexagon">
              <a:avLst>
                <a:gd name="adj" fmla="val 25000"/>
                <a:gd name="vf" fmla="val 115470"/>
              </a:avLst>
            </a:prstGeom>
            <a:grpFill/>
            <a:sp3d prstMaterial="plastic">
              <a:bevelT w="127000" h="25400" prst="relaxedInset"/>
            </a:sp3d>
          </p:spPr>
          <p:style>
            <a:lnRef idx="0">
              <a:schemeClr val="lt1">
                <a:hueOff val="0"/>
                <a:satOff val="0"/>
                <a:lumOff val="0"/>
                <a:alphaOff val="0"/>
              </a:schemeClr>
            </a:lnRef>
            <a:fillRef idx="3">
              <a:schemeClr val="accent2">
                <a:hueOff val="4681519"/>
                <a:satOff val="-5839"/>
                <a:lumOff val="1373"/>
                <a:alphaOff val="0"/>
              </a:schemeClr>
            </a:fillRef>
            <a:effectRef idx="2">
              <a:schemeClr val="accent2">
                <a:hueOff val="4681519"/>
                <a:satOff val="-5839"/>
                <a:lumOff val="1373"/>
                <a:alphaOff val="0"/>
              </a:schemeClr>
            </a:effectRef>
            <a:fontRef idx="minor">
              <a:schemeClr val="lt1"/>
            </a:fontRef>
          </p:style>
        </p:sp>
        <p:sp>
          <p:nvSpPr>
            <p:cNvPr id="33" name="Hexagon 14"/>
            <p:cNvSpPr/>
            <p:nvPr/>
          </p:nvSpPr>
          <p:spPr>
            <a:xfrm>
              <a:off x="1724925" y="3237474"/>
              <a:ext cx="1504798" cy="1281606"/>
            </a:xfrm>
            <a:prstGeom prst="rect">
              <a:avLst/>
            </a:prstGeom>
            <a:noFill/>
            <a:ln>
              <a:noFill/>
            </a:ln>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a:r>
                <a:rPr lang="fa-IR" sz="2000" b="1" dirty="0" smtClean="0">
                  <a:solidFill>
                    <a:schemeClr val="tx1">
                      <a:lumMod val="95000"/>
                      <a:lumOff val="5000"/>
                    </a:schemeClr>
                  </a:solidFill>
                  <a:cs typeface="B Titr" pitchFamily="2" charset="-78"/>
                </a:rPr>
                <a:t>نیاز به تدوین الگویی جامع تر</a:t>
              </a:r>
              <a:endParaRPr lang="en-US" sz="2000" dirty="0">
                <a:solidFill>
                  <a:schemeClr val="tx1">
                    <a:lumMod val="95000"/>
                    <a:lumOff val="5000"/>
                  </a:schemeClr>
                </a:solidFill>
              </a:endParaRPr>
            </a:p>
          </p:txBody>
        </p:sp>
      </p:grpSp>
      <p:grpSp>
        <p:nvGrpSpPr>
          <p:cNvPr id="34" name="Group 33"/>
          <p:cNvGrpSpPr/>
          <p:nvPr/>
        </p:nvGrpSpPr>
        <p:grpSpPr>
          <a:xfrm>
            <a:off x="3434788" y="5562600"/>
            <a:ext cx="1620647" cy="1447800"/>
            <a:chOff x="1601902" y="3047999"/>
            <a:chExt cx="1695972" cy="1676399"/>
          </a:xfrm>
          <a:scene3d>
            <a:camera prst="orthographicFront"/>
            <a:lightRig rig="threePt" dir="t">
              <a:rot lat="0" lon="0" rev="7500000"/>
            </a:lightRig>
          </a:scene3d>
        </p:grpSpPr>
        <p:sp>
          <p:nvSpPr>
            <p:cNvPr id="35" name="Hexagon 34"/>
            <p:cNvSpPr/>
            <p:nvPr/>
          </p:nvSpPr>
          <p:spPr>
            <a:xfrm rot="5400000">
              <a:off x="1611688" y="3038213"/>
              <a:ext cx="1676399" cy="1695972"/>
            </a:xfrm>
            <a:prstGeom prst="hexagon">
              <a:avLst>
                <a:gd name="adj" fmla="val 25000"/>
                <a:gd name="vf" fmla="val 115470"/>
              </a:avLst>
            </a:prstGeom>
            <a:sp3d prstMaterial="plastic">
              <a:bevelT w="127000" h="25400" prst="relaxedInset"/>
            </a:sp3d>
          </p:spPr>
          <p:style>
            <a:lnRef idx="0">
              <a:schemeClr val="lt1">
                <a:hueOff val="0"/>
                <a:satOff val="0"/>
                <a:lumOff val="0"/>
                <a:alphaOff val="0"/>
              </a:schemeClr>
            </a:lnRef>
            <a:fillRef idx="3">
              <a:schemeClr val="accent2">
                <a:hueOff val="4681519"/>
                <a:satOff val="-5839"/>
                <a:lumOff val="1373"/>
                <a:alphaOff val="0"/>
              </a:schemeClr>
            </a:fillRef>
            <a:effectRef idx="2">
              <a:schemeClr val="accent2">
                <a:hueOff val="4681519"/>
                <a:satOff val="-5839"/>
                <a:lumOff val="1373"/>
                <a:alphaOff val="0"/>
              </a:schemeClr>
            </a:effectRef>
            <a:fontRef idx="minor">
              <a:schemeClr val="lt1"/>
            </a:fontRef>
          </p:style>
        </p:sp>
        <p:sp>
          <p:nvSpPr>
            <p:cNvPr id="36" name="Hexagon 14"/>
            <p:cNvSpPr/>
            <p:nvPr/>
          </p:nvSpPr>
          <p:spPr>
            <a:xfrm>
              <a:off x="1724925" y="3237474"/>
              <a:ext cx="1504798" cy="128160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a:r>
                <a:rPr lang="fa-IR" sz="2400" b="1" dirty="0" smtClean="0">
                  <a:solidFill>
                    <a:schemeClr val="tx1">
                      <a:lumMod val="95000"/>
                      <a:lumOff val="5000"/>
                    </a:schemeClr>
                  </a:solidFill>
                  <a:cs typeface="B Titr" pitchFamily="2" charset="-78"/>
                </a:rPr>
                <a:t>تدوین راهنمای اجرا</a:t>
              </a:r>
              <a:endParaRPr lang="en-US" sz="2400" dirty="0">
                <a:solidFill>
                  <a:schemeClr val="tx1">
                    <a:lumMod val="95000"/>
                    <a:lumOff val="5000"/>
                  </a:schemeClr>
                </a:solidFill>
              </a:endParaRPr>
            </a:p>
          </p:txBody>
        </p:sp>
      </p:grpSp>
      <p:sp>
        <p:nvSpPr>
          <p:cNvPr id="25" name="Hexagon 6"/>
          <p:cNvSpPr/>
          <p:nvPr/>
        </p:nvSpPr>
        <p:spPr>
          <a:xfrm>
            <a:off x="3702916" y="4114800"/>
            <a:ext cx="1478684" cy="1161690"/>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a:endParaRPr lang="en-US" sz="2000" dirty="0" smtClean="0">
              <a:solidFill>
                <a:schemeClr val="bg1"/>
              </a:solidFill>
            </a:endParaRPr>
          </a:p>
        </p:txBody>
      </p:sp>
      <p:sp>
        <p:nvSpPr>
          <p:cNvPr id="3" name="Left Arrow 2"/>
          <p:cNvSpPr/>
          <p:nvPr/>
        </p:nvSpPr>
        <p:spPr>
          <a:xfrm rot="19706273">
            <a:off x="5486400" y="2971800"/>
            <a:ext cx="1371600" cy="728546"/>
          </a:xfrm>
          <a:prstGeom prst="leftArrow">
            <a:avLst/>
          </a:prstGeom>
          <a:solidFill>
            <a:srgbClr val="FF0000"/>
          </a:solidFill>
        </p:spPr>
        <p:style>
          <a:lnRef idx="1">
            <a:schemeClr val="accent2"/>
          </a:lnRef>
          <a:fillRef idx="2">
            <a:schemeClr val="accent2"/>
          </a:fillRef>
          <a:effectRef idx="1">
            <a:schemeClr val="accent2"/>
          </a:effectRef>
          <a:fontRef idx="minor">
            <a:schemeClr val="dk1"/>
          </a:fontRef>
        </p:style>
        <p:txBody>
          <a:bodyPr rtlCol="1" anchor="ctr"/>
          <a:lstStyle/>
          <a:p>
            <a:pPr algn="ctr"/>
            <a:r>
              <a:rPr lang="fa-IR" dirty="0" smtClean="0">
                <a:solidFill>
                  <a:schemeClr val="tx1"/>
                </a:solidFill>
                <a:cs typeface="B Titr" panose="00000700000000000000" pitchFamily="2" charset="-78"/>
              </a:rPr>
              <a:t>مساله</a:t>
            </a:r>
            <a:endParaRPr lang="fa-IR" dirty="0">
              <a:solidFill>
                <a:schemeClr val="tx1"/>
              </a:solidFill>
              <a:cs typeface="B Titr" panose="00000700000000000000" pitchFamily="2" charset="-78"/>
            </a:endParaRPr>
          </a:p>
        </p:txBody>
      </p:sp>
      <p:pic>
        <p:nvPicPr>
          <p:cNvPr id="7" name="Picture 6"/>
          <p:cNvPicPr>
            <a:picLocks noChangeAspect="1"/>
          </p:cNvPicPr>
          <p:nvPr/>
        </p:nvPicPr>
        <p:blipFill>
          <a:blip r:embed="rId2" cstate="print"/>
          <a:stretch>
            <a:fillRect/>
          </a:stretch>
        </p:blipFill>
        <p:spPr>
          <a:xfrm>
            <a:off x="5334000" y="4017123"/>
            <a:ext cx="1859441" cy="1621677"/>
          </a:xfrm>
          <a:prstGeom prst="rect">
            <a:avLst/>
          </a:prstGeom>
        </p:spPr>
      </p:pic>
      <p:sp>
        <p:nvSpPr>
          <p:cNvPr id="9" name="TextBox 8"/>
          <p:cNvSpPr txBox="1"/>
          <p:nvPr/>
        </p:nvSpPr>
        <p:spPr>
          <a:xfrm>
            <a:off x="5455614" y="4419505"/>
            <a:ext cx="1921012" cy="830997"/>
          </a:xfrm>
          <a:prstGeom prst="rect">
            <a:avLst/>
          </a:prstGeom>
          <a:noFill/>
        </p:spPr>
        <p:txBody>
          <a:bodyPr wrap="square" rtlCol="1">
            <a:spAutoFit/>
          </a:bodyPr>
          <a:lstStyle/>
          <a:p>
            <a:pPr algn="ctr"/>
            <a:r>
              <a:rPr lang="fa-IR" sz="2400" dirty="0" smtClean="0">
                <a:solidFill>
                  <a:schemeClr val="bg1"/>
                </a:solidFill>
                <a:cs typeface="B Titr" panose="00000700000000000000" pitchFamily="2" charset="-78"/>
              </a:rPr>
              <a:t>ارزیابی کارآمدی الگو</a:t>
            </a:r>
            <a:endParaRPr lang="fa-IR" sz="2400" dirty="0">
              <a:solidFill>
                <a:schemeClr val="bg1"/>
              </a:solidFill>
              <a:cs typeface="B Titr" panose="00000700000000000000" pitchFamily="2" charset="-78"/>
            </a:endParaRPr>
          </a:p>
        </p:txBody>
      </p:sp>
      <p:sp>
        <p:nvSpPr>
          <p:cNvPr id="26" name="TextBox 25"/>
          <p:cNvSpPr txBox="1"/>
          <p:nvPr/>
        </p:nvSpPr>
        <p:spPr>
          <a:xfrm>
            <a:off x="8229600" y="228600"/>
            <a:ext cx="381000" cy="584775"/>
          </a:xfrm>
          <a:prstGeom prst="rect">
            <a:avLst/>
          </a:prstGeom>
          <a:noFill/>
        </p:spPr>
        <p:txBody>
          <a:bodyPr wrap="square" rtlCol="1">
            <a:spAutoFit/>
          </a:bodyPr>
          <a:lstStyle/>
          <a:p>
            <a:r>
              <a:rPr lang="fa-IR" sz="3200" dirty="0" smtClean="0">
                <a:solidFill>
                  <a:srgbClr val="FF0000"/>
                </a:solidFill>
                <a:cs typeface="B Titr" panose="00000700000000000000" pitchFamily="2" charset="-78"/>
              </a:rPr>
              <a:t>7</a:t>
            </a:r>
            <a:endParaRPr lang="fa-IR" sz="3200" dirty="0">
              <a:solidFill>
                <a:srgbClr val="FF0000"/>
              </a:solidFill>
              <a:cs typeface="B Titr" panose="000007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down)">
                                      <p:cBhvr>
                                        <p:cTn id="43" dur="580">
                                          <p:stCondLst>
                                            <p:cond delay="0"/>
                                          </p:stCondLst>
                                        </p:cTn>
                                        <p:tgtEl>
                                          <p:spTgt spid="3"/>
                                        </p:tgtEl>
                                      </p:cBhvr>
                                    </p:animEffect>
                                    <p:anim calcmode="lin" valueType="num">
                                      <p:cBhvr>
                                        <p:cTn id="4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gtEl>
                                      </p:cBhvr>
                                      <p:to x="100000" y="60000"/>
                                    </p:animScale>
                                    <p:animScale>
                                      <p:cBhvr>
                                        <p:cTn id="50" dur="166" decel="50000">
                                          <p:stCondLst>
                                            <p:cond delay="676"/>
                                          </p:stCondLst>
                                        </p:cTn>
                                        <p:tgtEl>
                                          <p:spTgt spid="3"/>
                                        </p:tgtEl>
                                      </p:cBhvr>
                                      <p:to x="100000" y="100000"/>
                                    </p:animScale>
                                    <p:animScale>
                                      <p:cBhvr>
                                        <p:cTn id="51" dur="26">
                                          <p:stCondLst>
                                            <p:cond delay="1312"/>
                                          </p:stCondLst>
                                        </p:cTn>
                                        <p:tgtEl>
                                          <p:spTgt spid="3"/>
                                        </p:tgtEl>
                                      </p:cBhvr>
                                      <p:to x="100000" y="80000"/>
                                    </p:animScale>
                                    <p:animScale>
                                      <p:cBhvr>
                                        <p:cTn id="52" dur="166" decel="50000">
                                          <p:stCondLst>
                                            <p:cond delay="1338"/>
                                          </p:stCondLst>
                                        </p:cTn>
                                        <p:tgtEl>
                                          <p:spTgt spid="3"/>
                                        </p:tgtEl>
                                      </p:cBhvr>
                                      <p:to x="100000" y="100000"/>
                                    </p:animScale>
                                    <p:animScale>
                                      <p:cBhvr>
                                        <p:cTn id="53" dur="26">
                                          <p:stCondLst>
                                            <p:cond delay="1642"/>
                                          </p:stCondLst>
                                        </p:cTn>
                                        <p:tgtEl>
                                          <p:spTgt spid="3"/>
                                        </p:tgtEl>
                                      </p:cBhvr>
                                      <p:to x="100000" y="90000"/>
                                    </p:animScale>
                                    <p:animScale>
                                      <p:cBhvr>
                                        <p:cTn id="54" dur="166" decel="50000">
                                          <p:stCondLst>
                                            <p:cond delay="1668"/>
                                          </p:stCondLst>
                                        </p:cTn>
                                        <p:tgtEl>
                                          <p:spTgt spid="3"/>
                                        </p:tgtEl>
                                      </p:cBhvr>
                                      <p:to x="100000" y="100000"/>
                                    </p:animScale>
                                    <p:animScale>
                                      <p:cBhvr>
                                        <p:cTn id="55" dur="26">
                                          <p:stCondLst>
                                            <p:cond delay="1808"/>
                                          </p:stCondLst>
                                        </p:cTn>
                                        <p:tgtEl>
                                          <p:spTgt spid="3"/>
                                        </p:tgtEl>
                                      </p:cBhvr>
                                      <p:to x="100000" y="95000"/>
                                    </p:animScale>
                                    <p:animScale>
                                      <p:cBhvr>
                                        <p:cTn id="56" dur="166" decel="50000">
                                          <p:stCondLst>
                                            <p:cond delay="1834"/>
                                          </p:stCondLst>
                                        </p:cTn>
                                        <p:tgtEl>
                                          <p:spTgt spid="3"/>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down)">
                                      <p:cBhvr>
                                        <p:cTn id="61" dur="580">
                                          <p:stCondLst>
                                            <p:cond delay="0"/>
                                          </p:stCondLst>
                                        </p:cTn>
                                        <p:tgtEl>
                                          <p:spTgt spid="31"/>
                                        </p:tgtEl>
                                      </p:cBhvr>
                                    </p:animEffect>
                                    <p:anim calcmode="lin" valueType="num">
                                      <p:cBhvr>
                                        <p:cTn id="62"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67" dur="26">
                                          <p:stCondLst>
                                            <p:cond delay="650"/>
                                          </p:stCondLst>
                                        </p:cTn>
                                        <p:tgtEl>
                                          <p:spTgt spid="31"/>
                                        </p:tgtEl>
                                      </p:cBhvr>
                                      <p:to x="100000" y="60000"/>
                                    </p:animScale>
                                    <p:animScale>
                                      <p:cBhvr>
                                        <p:cTn id="68" dur="166" decel="50000">
                                          <p:stCondLst>
                                            <p:cond delay="676"/>
                                          </p:stCondLst>
                                        </p:cTn>
                                        <p:tgtEl>
                                          <p:spTgt spid="31"/>
                                        </p:tgtEl>
                                      </p:cBhvr>
                                      <p:to x="100000" y="100000"/>
                                    </p:animScale>
                                    <p:animScale>
                                      <p:cBhvr>
                                        <p:cTn id="69" dur="26">
                                          <p:stCondLst>
                                            <p:cond delay="1312"/>
                                          </p:stCondLst>
                                        </p:cTn>
                                        <p:tgtEl>
                                          <p:spTgt spid="31"/>
                                        </p:tgtEl>
                                      </p:cBhvr>
                                      <p:to x="100000" y="80000"/>
                                    </p:animScale>
                                    <p:animScale>
                                      <p:cBhvr>
                                        <p:cTn id="70" dur="166" decel="50000">
                                          <p:stCondLst>
                                            <p:cond delay="1338"/>
                                          </p:stCondLst>
                                        </p:cTn>
                                        <p:tgtEl>
                                          <p:spTgt spid="31"/>
                                        </p:tgtEl>
                                      </p:cBhvr>
                                      <p:to x="100000" y="100000"/>
                                    </p:animScale>
                                    <p:animScale>
                                      <p:cBhvr>
                                        <p:cTn id="71" dur="26">
                                          <p:stCondLst>
                                            <p:cond delay="1642"/>
                                          </p:stCondLst>
                                        </p:cTn>
                                        <p:tgtEl>
                                          <p:spTgt spid="31"/>
                                        </p:tgtEl>
                                      </p:cBhvr>
                                      <p:to x="100000" y="90000"/>
                                    </p:animScale>
                                    <p:animScale>
                                      <p:cBhvr>
                                        <p:cTn id="72" dur="166" decel="50000">
                                          <p:stCondLst>
                                            <p:cond delay="1668"/>
                                          </p:stCondLst>
                                        </p:cTn>
                                        <p:tgtEl>
                                          <p:spTgt spid="31"/>
                                        </p:tgtEl>
                                      </p:cBhvr>
                                      <p:to x="100000" y="100000"/>
                                    </p:animScale>
                                    <p:animScale>
                                      <p:cBhvr>
                                        <p:cTn id="73" dur="26">
                                          <p:stCondLst>
                                            <p:cond delay="1808"/>
                                          </p:stCondLst>
                                        </p:cTn>
                                        <p:tgtEl>
                                          <p:spTgt spid="31"/>
                                        </p:tgtEl>
                                      </p:cBhvr>
                                      <p:to x="100000" y="95000"/>
                                    </p:animScale>
                                    <p:animScale>
                                      <p:cBhvr>
                                        <p:cTn id="74" dur="166" decel="50000">
                                          <p:stCondLst>
                                            <p:cond delay="1834"/>
                                          </p:stCondLst>
                                        </p:cTn>
                                        <p:tgtEl>
                                          <p:spTgt spid="31"/>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down)">
                                      <p:cBhvr>
                                        <p:cTn id="79" dur="580">
                                          <p:stCondLst>
                                            <p:cond delay="0"/>
                                          </p:stCondLst>
                                        </p:cTn>
                                        <p:tgtEl>
                                          <p:spTgt spid="28"/>
                                        </p:tgtEl>
                                      </p:cBhvr>
                                    </p:animEffect>
                                    <p:anim calcmode="lin" valueType="num">
                                      <p:cBhvr>
                                        <p:cTn id="8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85" dur="26">
                                          <p:stCondLst>
                                            <p:cond delay="650"/>
                                          </p:stCondLst>
                                        </p:cTn>
                                        <p:tgtEl>
                                          <p:spTgt spid="28"/>
                                        </p:tgtEl>
                                      </p:cBhvr>
                                      <p:to x="100000" y="60000"/>
                                    </p:animScale>
                                    <p:animScale>
                                      <p:cBhvr>
                                        <p:cTn id="86" dur="166" decel="50000">
                                          <p:stCondLst>
                                            <p:cond delay="676"/>
                                          </p:stCondLst>
                                        </p:cTn>
                                        <p:tgtEl>
                                          <p:spTgt spid="28"/>
                                        </p:tgtEl>
                                      </p:cBhvr>
                                      <p:to x="100000" y="100000"/>
                                    </p:animScale>
                                    <p:animScale>
                                      <p:cBhvr>
                                        <p:cTn id="87" dur="26">
                                          <p:stCondLst>
                                            <p:cond delay="1312"/>
                                          </p:stCondLst>
                                        </p:cTn>
                                        <p:tgtEl>
                                          <p:spTgt spid="28"/>
                                        </p:tgtEl>
                                      </p:cBhvr>
                                      <p:to x="100000" y="80000"/>
                                    </p:animScale>
                                    <p:animScale>
                                      <p:cBhvr>
                                        <p:cTn id="88" dur="166" decel="50000">
                                          <p:stCondLst>
                                            <p:cond delay="1338"/>
                                          </p:stCondLst>
                                        </p:cTn>
                                        <p:tgtEl>
                                          <p:spTgt spid="28"/>
                                        </p:tgtEl>
                                      </p:cBhvr>
                                      <p:to x="100000" y="100000"/>
                                    </p:animScale>
                                    <p:animScale>
                                      <p:cBhvr>
                                        <p:cTn id="89" dur="26">
                                          <p:stCondLst>
                                            <p:cond delay="1642"/>
                                          </p:stCondLst>
                                        </p:cTn>
                                        <p:tgtEl>
                                          <p:spTgt spid="28"/>
                                        </p:tgtEl>
                                      </p:cBhvr>
                                      <p:to x="100000" y="90000"/>
                                    </p:animScale>
                                    <p:animScale>
                                      <p:cBhvr>
                                        <p:cTn id="90" dur="166" decel="50000">
                                          <p:stCondLst>
                                            <p:cond delay="1668"/>
                                          </p:stCondLst>
                                        </p:cTn>
                                        <p:tgtEl>
                                          <p:spTgt spid="28"/>
                                        </p:tgtEl>
                                      </p:cBhvr>
                                      <p:to x="100000" y="100000"/>
                                    </p:animScale>
                                    <p:animScale>
                                      <p:cBhvr>
                                        <p:cTn id="91" dur="26">
                                          <p:stCondLst>
                                            <p:cond delay="1808"/>
                                          </p:stCondLst>
                                        </p:cTn>
                                        <p:tgtEl>
                                          <p:spTgt spid="28"/>
                                        </p:tgtEl>
                                      </p:cBhvr>
                                      <p:to x="100000" y="95000"/>
                                    </p:animScale>
                                    <p:animScale>
                                      <p:cBhvr>
                                        <p:cTn id="92" dur="166" decel="50000">
                                          <p:stCondLst>
                                            <p:cond delay="1834"/>
                                          </p:stCondLst>
                                        </p:cTn>
                                        <p:tgtEl>
                                          <p:spTgt spid="28"/>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wipe(down)">
                                      <p:cBhvr>
                                        <p:cTn id="97" dur="580">
                                          <p:stCondLst>
                                            <p:cond delay="0"/>
                                          </p:stCondLst>
                                        </p:cTn>
                                        <p:tgtEl>
                                          <p:spTgt spid="40"/>
                                        </p:tgtEl>
                                      </p:cBhvr>
                                    </p:animEffect>
                                    <p:anim calcmode="lin" valueType="num">
                                      <p:cBhvr>
                                        <p:cTn id="98"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03" dur="26">
                                          <p:stCondLst>
                                            <p:cond delay="650"/>
                                          </p:stCondLst>
                                        </p:cTn>
                                        <p:tgtEl>
                                          <p:spTgt spid="40"/>
                                        </p:tgtEl>
                                      </p:cBhvr>
                                      <p:to x="100000" y="60000"/>
                                    </p:animScale>
                                    <p:animScale>
                                      <p:cBhvr>
                                        <p:cTn id="104" dur="166" decel="50000">
                                          <p:stCondLst>
                                            <p:cond delay="676"/>
                                          </p:stCondLst>
                                        </p:cTn>
                                        <p:tgtEl>
                                          <p:spTgt spid="40"/>
                                        </p:tgtEl>
                                      </p:cBhvr>
                                      <p:to x="100000" y="100000"/>
                                    </p:animScale>
                                    <p:animScale>
                                      <p:cBhvr>
                                        <p:cTn id="105" dur="26">
                                          <p:stCondLst>
                                            <p:cond delay="1312"/>
                                          </p:stCondLst>
                                        </p:cTn>
                                        <p:tgtEl>
                                          <p:spTgt spid="40"/>
                                        </p:tgtEl>
                                      </p:cBhvr>
                                      <p:to x="100000" y="80000"/>
                                    </p:animScale>
                                    <p:animScale>
                                      <p:cBhvr>
                                        <p:cTn id="106" dur="166" decel="50000">
                                          <p:stCondLst>
                                            <p:cond delay="1338"/>
                                          </p:stCondLst>
                                        </p:cTn>
                                        <p:tgtEl>
                                          <p:spTgt spid="40"/>
                                        </p:tgtEl>
                                      </p:cBhvr>
                                      <p:to x="100000" y="100000"/>
                                    </p:animScale>
                                    <p:animScale>
                                      <p:cBhvr>
                                        <p:cTn id="107" dur="26">
                                          <p:stCondLst>
                                            <p:cond delay="1642"/>
                                          </p:stCondLst>
                                        </p:cTn>
                                        <p:tgtEl>
                                          <p:spTgt spid="40"/>
                                        </p:tgtEl>
                                      </p:cBhvr>
                                      <p:to x="100000" y="90000"/>
                                    </p:animScale>
                                    <p:animScale>
                                      <p:cBhvr>
                                        <p:cTn id="108" dur="166" decel="50000">
                                          <p:stCondLst>
                                            <p:cond delay="1668"/>
                                          </p:stCondLst>
                                        </p:cTn>
                                        <p:tgtEl>
                                          <p:spTgt spid="40"/>
                                        </p:tgtEl>
                                      </p:cBhvr>
                                      <p:to x="100000" y="100000"/>
                                    </p:animScale>
                                    <p:animScale>
                                      <p:cBhvr>
                                        <p:cTn id="109" dur="26">
                                          <p:stCondLst>
                                            <p:cond delay="1808"/>
                                          </p:stCondLst>
                                        </p:cTn>
                                        <p:tgtEl>
                                          <p:spTgt spid="40"/>
                                        </p:tgtEl>
                                      </p:cBhvr>
                                      <p:to x="100000" y="95000"/>
                                    </p:animScale>
                                    <p:animScale>
                                      <p:cBhvr>
                                        <p:cTn id="110" dur="166" decel="50000">
                                          <p:stCondLst>
                                            <p:cond delay="1834"/>
                                          </p:stCondLst>
                                        </p:cTn>
                                        <p:tgtEl>
                                          <p:spTgt spid="40"/>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nodeType="clickEffect">
                                  <p:stCondLst>
                                    <p:cond delay="0"/>
                                  </p:stCondLst>
                                  <p:childTnLst>
                                    <p:set>
                                      <p:cBhvr>
                                        <p:cTn id="114" dur="1" fill="hold">
                                          <p:stCondLst>
                                            <p:cond delay="0"/>
                                          </p:stCondLst>
                                        </p:cTn>
                                        <p:tgtEl>
                                          <p:spTgt spid="34"/>
                                        </p:tgtEl>
                                        <p:attrNameLst>
                                          <p:attrName>style.visibility</p:attrName>
                                        </p:attrNameLst>
                                      </p:cBhvr>
                                      <p:to>
                                        <p:strVal val="visible"/>
                                      </p:to>
                                    </p:set>
                                    <p:animEffect transition="in" filter="wipe(down)">
                                      <p:cBhvr>
                                        <p:cTn id="115" dur="580">
                                          <p:stCondLst>
                                            <p:cond delay="0"/>
                                          </p:stCondLst>
                                        </p:cTn>
                                        <p:tgtEl>
                                          <p:spTgt spid="34"/>
                                        </p:tgtEl>
                                      </p:cBhvr>
                                    </p:animEffect>
                                    <p:anim calcmode="lin" valueType="num">
                                      <p:cBhvr>
                                        <p:cTn id="116"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121" dur="26">
                                          <p:stCondLst>
                                            <p:cond delay="650"/>
                                          </p:stCondLst>
                                        </p:cTn>
                                        <p:tgtEl>
                                          <p:spTgt spid="34"/>
                                        </p:tgtEl>
                                      </p:cBhvr>
                                      <p:to x="100000" y="60000"/>
                                    </p:animScale>
                                    <p:animScale>
                                      <p:cBhvr>
                                        <p:cTn id="122" dur="166" decel="50000">
                                          <p:stCondLst>
                                            <p:cond delay="676"/>
                                          </p:stCondLst>
                                        </p:cTn>
                                        <p:tgtEl>
                                          <p:spTgt spid="34"/>
                                        </p:tgtEl>
                                      </p:cBhvr>
                                      <p:to x="100000" y="100000"/>
                                    </p:animScale>
                                    <p:animScale>
                                      <p:cBhvr>
                                        <p:cTn id="123" dur="26">
                                          <p:stCondLst>
                                            <p:cond delay="1312"/>
                                          </p:stCondLst>
                                        </p:cTn>
                                        <p:tgtEl>
                                          <p:spTgt spid="34"/>
                                        </p:tgtEl>
                                      </p:cBhvr>
                                      <p:to x="100000" y="80000"/>
                                    </p:animScale>
                                    <p:animScale>
                                      <p:cBhvr>
                                        <p:cTn id="124" dur="166" decel="50000">
                                          <p:stCondLst>
                                            <p:cond delay="1338"/>
                                          </p:stCondLst>
                                        </p:cTn>
                                        <p:tgtEl>
                                          <p:spTgt spid="34"/>
                                        </p:tgtEl>
                                      </p:cBhvr>
                                      <p:to x="100000" y="100000"/>
                                    </p:animScale>
                                    <p:animScale>
                                      <p:cBhvr>
                                        <p:cTn id="125" dur="26">
                                          <p:stCondLst>
                                            <p:cond delay="1642"/>
                                          </p:stCondLst>
                                        </p:cTn>
                                        <p:tgtEl>
                                          <p:spTgt spid="34"/>
                                        </p:tgtEl>
                                      </p:cBhvr>
                                      <p:to x="100000" y="90000"/>
                                    </p:animScale>
                                    <p:animScale>
                                      <p:cBhvr>
                                        <p:cTn id="126" dur="166" decel="50000">
                                          <p:stCondLst>
                                            <p:cond delay="1668"/>
                                          </p:stCondLst>
                                        </p:cTn>
                                        <p:tgtEl>
                                          <p:spTgt spid="34"/>
                                        </p:tgtEl>
                                      </p:cBhvr>
                                      <p:to x="100000" y="100000"/>
                                    </p:animScale>
                                    <p:animScale>
                                      <p:cBhvr>
                                        <p:cTn id="127" dur="26">
                                          <p:stCondLst>
                                            <p:cond delay="1808"/>
                                          </p:stCondLst>
                                        </p:cTn>
                                        <p:tgtEl>
                                          <p:spTgt spid="34"/>
                                        </p:tgtEl>
                                      </p:cBhvr>
                                      <p:to x="100000" y="95000"/>
                                    </p:animScale>
                                    <p:animScale>
                                      <p:cBhvr>
                                        <p:cTn id="128" dur="166" decel="50000">
                                          <p:stCondLst>
                                            <p:cond delay="1834"/>
                                          </p:stCondLst>
                                        </p:cTn>
                                        <p:tgtEl>
                                          <p:spTgt spid="34"/>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nodeType="clickEffect">
                                  <p:stCondLst>
                                    <p:cond delay="0"/>
                                  </p:stCondLst>
                                  <p:childTnLst>
                                    <p:set>
                                      <p:cBhvr>
                                        <p:cTn id="132" dur="1" fill="hold">
                                          <p:stCondLst>
                                            <p:cond delay="0"/>
                                          </p:stCondLst>
                                        </p:cTn>
                                        <p:tgtEl>
                                          <p:spTgt spid="7"/>
                                        </p:tgtEl>
                                        <p:attrNameLst>
                                          <p:attrName>style.visibility</p:attrName>
                                        </p:attrNameLst>
                                      </p:cBhvr>
                                      <p:to>
                                        <p:strVal val="visible"/>
                                      </p:to>
                                    </p:set>
                                    <p:animEffect transition="in" filter="wipe(down)">
                                      <p:cBhvr>
                                        <p:cTn id="133" dur="580">
                                          <p:stCondLst>
                                            <p:cond delay="0"/>
                                          </p:stCondLst>
                                        </p:cTn>
                                        <p:tgtEl>
                                          <p:spTgt spid="7"/>
                                        </p:tgtEl>
                                      </p:cBhvr>
                                    </p:animEffect>
                                    <p:anim calcmode="lin" valueType="num">
                                      <p:cBhvr>
                                        <p:cTn id="13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9" dur="26">
                                          <p:stCondLst>
                                            <p:cond delay="650"/>
                                          </p:stCondLst>
                                        </p:cTn>
                                        <p:tgtEl>
                                          <p:spTgt spid="7"/>
                                        </p:tgtEl>
                                      </p:cBhvr>
                                      <p:to x="100000" y="60000"/>
                                    </p:animScale>
                                    <p:animScale>
                                      <p:cBhvr>
                                        <p:cTn id="140" dur="166" decel="50000">
                                          <p:stCondLst>
                                            <p:cond delay="676"/>
                                          </p:stCondLst>
                                        </p:cTn>
                                        <p:tgtEl>
                                          <p:spTgt spid="7"/>
                                        </p:tgtEl>
                                      </p:cBhvr>
                                      <p:to x="100000" y="100000"/>
                                    </p:animScale>
                                    <p:animScale>
                                      <p:cBhvr>
                                        <p:cTn id="141" dur="26">
                                          <p:stCondLst>
                                            <p:cond delay="1312"/>
                                          </p:stCondLst>
                                        </p:cTn>
                                        <p:tgtEl>
                                          <p:spTgt spid="7"/>
                                        </p:tgtEl>
                                      </p:cBhvr>
                                      <p:to x="100000" y="80000"/>
                                    </p:animScale>
                                    <p:animScale>
                                      <p:cBhvr>
                                        <p:cTn id="142" dur="166" decel="50000">
                                          <p:stCondLst>
                                            <p:cond delay="1338"/>
                                          </p:stCondLst>
                                        </p:cTn>
                                        <p:tgtEl>
                                          <p:spTgt spid="7"/>
                                        </p:tgtEl>
                                      </p:cBhvr>
                                      <p:to x="100000" y="100000"/>
                                    </p:animScale>
                                    <p:animScale>
                                      <p:cBhvr>
                                        <p:cTn id="143" dur="26">
                                          <p:stCondLst>
                                            <p:cond delay="1642"/>
                                          </p:stCondLst>
                                        </p:cTn>
                                        <p:tgtEl>
                                          <p:spTgt spid="7"/>
                                        </p:tgtEl>
                                      </p:cBhvr>
                                      <p:to x="100000" y="90000"/>
                                    </p:animScale>
                                    <p:animScale>
                                      <p:cBhvr>
                                        <p:cTn id="144" dur="166" decel="50000">
                                          <p:stCondLst>
                                            <p:cond delay="1668"/>
                                          </p:stCondLst>
                                        </p:cTn>
                                        <p:tgtEl>
                                          <p:spTgt spid="7"/>
                                        </p:tgtEl>
                                      </p:cBhvr>
                                      <p:to x="100000" y="100000"/>
                                    </p:animScale>
                                    <p:animScale>
                                      <p:cBhvr>
                                        <p:cTn id="145" dur="26">
                                          <p:stCondLst>
                                            <p:cond delay="1808"/>
                                          </p:stCondLst>
                                        </p:cTn>
                                        <p:tgtEl>
                                          <p:spTgt spid="7"/>
                                        </p:tgtEl>
                                      </p:cBhvr>
                                      <p:to x="100000" y="95000"/>
                                    </p:animScale>
                                    <p:animScale>
                                      <p:cBhvr>
                                        <p:cTn id="146" dur="166" decel="50000">
                                          <p:stCondLst>
                                            <p:cond delay="1834"/>
                                          </p:stCondLst>
                                        </p:cTn>
                                        <p:tgtEl>
                                          <p:spTgt spid="7"/>
                                        </p:tgtEl>
                                      </p:cBhvr>
                                      <p:to x="100000" y="100000"/>
                                    </p:animScale>
                                  </p:childTnLst>
                                </p:cTn>
                              </p:par>
                              <p:par>
                                <p:cTn id="147" presetID="26" presetClass="entr" presetSubtype="0" fill="hold" grpId="0" nodeType="withEffect">
                                  <p:stCondLst>
                                    <p:cond delay="0"/>
                                  </p:stCondLst>
                                  <p:childTnLst>
                                    <p:set>
                                      <p:cBhvr>
                                        <p:cTn id="148" dur="1" fill="hold">
                                          <p:stCondLst>
                                            <p:cond delay="0"/>
                                          </p:stCondLst>
                                        </p:cTn>
                                        <p:tgtEl>
                                          <p:spTgt spid="9"/>
                                        </p:tgtEl>
                                        <p:attrNameLst>
                                          <p:attrName>style.visibility</p:attrName>
                                        </p:attrNameLst>
                                      </p:cBhvr>
                                      <p:to>
                                        <p:strVal val="visible"/>
                                      </p:to>
                                    </p:set>
                                    <p:animEffect transition="in" filter="wipe(down)">
                                      <p:cBhvr>
                                        <p:cTn id="149" dur="580">
                                          <p:stCondLst>
                                            <p:cond delay="0"/>
                                          </p:stCondLst>
                                        </p:cTn>
                                        <p:tgtEl>
                                          <p:spTgt spid="9"/>
                                        </p:tgtEl>
                                      </p:cBhvr>
                                    </p:animEffect>
                                    <p:anim calcmode="lin" valueType="num">
                                      <p:cBhvr>
                                        <p:cTn id="15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5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5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5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55" dur="26">
                                          <p:stCondLst>
                                            <p:cond delay="650"/>
                                          </p:stCondLst>
                                        </p:cTn>
                                        <p:tgtEl>
                                          <p:spTgt spid="9"/>
                                        </p:tgtEl>
                                      </p:cBhvr>
                                      <p:to x="100000" y="60000"/>
                                    </p:animScale>
                                    <p:animScale>
                                      <p:cBhvr>
                                        <p:cTn id="156" dur="166" decel="50000">
                                          <p:stCondLst>
                                            <p:cond delay="676"/>
                                          </p:stCondLst>
                                        </p:cTn>
                                        <p:tgtEl>
                                          <p:spTgt spid="9"/>
                                        </p:tgtEl>
                                      </p:cBhvr>
                                      <p:to x="100000" y="100000"/>
                                    </p:animScale>
                                    <p:animScale>
                                      <p:cBhvr>
                                        <p:cTn id="157" dur="26">
                                          <p:stCondLst>
                                            <p:cond delay="1312"/>
                                          </p:stCondLst>
                                        </p:cTn>
                                        <p:tgtEl>
                                          <p:spTgt spid="9"/>
                                        </p:tgtEl>
                                      </p:cBhvr>
                                      <p:to x="100000" y="80000"/>
                                    </p:animScale>
                                    <p:animScale>
                                      <p:cBhvr>
                                        <p:cTn id="158" dur="166" decel="50000">
                                          <p:stCondLst>
                                            <p:cond delay="1338"/>
                                          </p:stCondLst>
                                        </p:cTn>
                                        <p:tgtEl>
                                          <p:spTgt spid="9"/>
                                        </p:tgtEl>
                                      </p:cBhvr>
                                      <p:to x="100000" y="100000"/>
                                    </p:animScale>
                                    <p:animScale>
                                      <p:cBhvr>
                                        <p:cTn id="159" dur="26">
                                          <p:stCondLst>
                                            <p:cond delay="1642"/>
                                          </p:stCondLst>
                                        </p:cTn>
                                        <p:tgtEl>
                                          <p:spTgt spid="9"/>
                                        </p:tgtEl>
                                      </p:cBhvr>
                                      <p:to x="100000" y="90000"/>
                                    </p:animScale>
                                    <p:animScale>
                                      <p:cBhvr>
                                        <p:cTn id="160" dur="166" decel="50000">
                                          <p:stCondLst>
                                            <p:cond delay="1668"/>
                                          </p:stCondLst>
                                        </p:cTn>
                                        <p:tgtEl>
                                          <p:spTgt spid="9"/>
                                        </p:tgtEl>
                                      </p:cBhvr>
                                      <p:to x="100000" y="100000"/>
                                    </p:animScale>
                                    <p:animScale>
                                      <p:cBhvr>
                                        <p:cTn id="161" dur="26">
                                          <p:stCondLst>
                                            <p:cond delay="1808"/>
                                          </p:stCondLst>
                                        </p:cTn>
                                        <p:tgtEl>
                                          <p:spTgt spid="9"/>
                                        </p:tgtEl>
                                      </p:cBhvr>
                                      <p:to x="100000" y="95000"/>
                                    </p:animScale>
                                    <p:animScale>
                                      <p:cBhvr>
                                        <p:cTn id="162"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4" grpId="0" animBg="1"/>
      <p:bldP spid="15" grpId="0" animBg="1"/>
      <p:bldP spid="3"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31" name="Group 30"/>
          <p:cNvGrpSpPr/>
          <p:nvPr/>
        </p:nvGrpSpPr>
        <p:grpSpPr>
          <a:xfrm>
            <a:off x="1955439" y="1219200"/>
            <a:ext cx="5257800" cy="4419600"/>
            <a:chOff x="1601902" y="3048000"/>
            <a:chExt cx="1695972" cy="1676399"/>
          </a:xfrm>
          <a:solidFill>
            <a:srgbClr val="FFCF37"/>
          </a:solidFill>
          <a:scene3d>
            <a:camera prst="orthographicFront"/>
            <a:lightRig rig="threePt" dir="t">
              <a:rot lat="0" lon="0" rev="7500000"/>
            </a:lightRig>
          </a:scene3d>
        </p:grpSpPr>
        <p:sp>
          <p:nvSpPr>
            <p:cNvPr id="32" name="Hexagon 31"/>
            <p:cNvSpPr/>
            <p:nvPr/>
          </p:nvSpPr>
          <p:spPr>
            <a:xfrm rot="5400000">
              <a:off x="1611688" y="3038214"/>
              <a:ext cx="1676399" cy="1695972"/>
            </a:xfrm>
            <a:prstGeom prst="hexagon">
              <a:avLst>
                <a:gd name="adj" fmla="val 25000"/>
                <a:gd name="vf" fmla="val 115470"/>
              </a:avLst>
            </a:prstGeom>
            <a:grpFill/>
            <a:sp3d prstMaterial="plastic">
              <a:bevelT w="127000" h="25400" prst="relaxedInset"/>
            </a:sp3d>
          </p:spPr>
          <p:style>
            <a:lnRef idx="0">
              <a:schemeClr val="lt1">
                <a:hueOff val="0"/>
                <a:satOff val="0"/>
                <a:lumOff val="0"/>
                <a:alphaOff val="0"/>
              </a:schemeClr>
            </a:lnRef>
            <a:fillRef idx="3">
              <a:schemeClr val="accent2">
                <a:hueOff val="4681519"/>
                <a:satOff val="-5839"/>
                <a:lumOff val="1373"/>
                <a:alphaOff val="0"/>
              </a:schemeClr>
            </a:fillRef>
            <a:effectRef idx="2">
              <a:schemeClr val="accent2">
                <a:hueOff val="4681519"/>
                <a:satOff val="-5839"/>
                <a:lumOff val="1373"/>
                <a:alphaOff val="0"/>
              </a:schemeClr>
            </a:effectRef>
            <a:fontRef idx="minor">
              <a:schemeClr val="lt1"/>
            </a:fontRef>
          </p:style>
        </p:sp>
        <p:sp>
          <p:nvSpPr>
            <p:cNvPr id="33" name="Hexagon 14"/>
            <p:cNvSpPr/>
            <p:nvPr/>
          </p:nvSpPr>
          <p:spPr>
            <a:xfrm>
              <a:off x="1724925" y="3237474"/>
              <a:ext cx="1504798" cy="1281606"/>
            </a:xfrm>
            <a:prstGeom prst="rect">
              <a:avLst/>
            </a:prstGeom>
            <a:noFill/>
            <a:ln>
              <a:noFill/>
            </a:ln>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a:r>
                <a:rPr lang="fa-IR" sz="2000" b="1" dirty="0" smtClean="0">
                  <a:solidFill>
                    <a:srgbClr val="002060"/>
                  </a:solidFill>
                  <a:cs typeface="B Titr" pitchFamily="2" charset="-78"/>
                </a:rPr>
                <a:t>تدوین و اعتبار سنجی الگوی کیفی مدیریت فرآیندهای یاددهی-یادگیری</a:t>
              </a:r>
              <a:endParaRPr lang="en-US" sz="1400" dirty="0">
                <a:solidFill>
                  <a:srgbClr val="0070C0"/>
                </a:solidFill>
              </a:endParaRPr>
            </a:p>
          </p:txBody>
        </p:sp>
      </p:grpSp>
      <p:grpSp>
        <p:nvGrpSpPr>
          <p:cNvPr id="34" name="Group 33"/>
          <p:cNvGrpSpPr/>
          <p:nvPr/>
        </p:nvGrpSpPr>
        <p:grpSpPr>
          <a:xfrm>
            <a:off x="3886200" y="702895"/>
            <a:ext cx="1352519" cy="1583105"/>
            <a:chOff x="1601902" y="3047999"/>
            <a:chExt cx="1695972" cy="1676399"/>
          </a:xfrm>
          <a:scene3d>
            <a:camera prst="orthographicFront"/>
            <a:lightRig rig="threePt" dir="t">
              <a:rot lat="0" lon="0" rev="7500000"/>
            </a:lightRig>
          </a:scene3d>
        </p:grpSpPr>
        <p:sp>
          <p:nvSpPr>
            <p:cNvPr id="35" name="Hexagon 34"/>
            <p:cNvSpPr/>
            <p:nvPr/>
          </p:nvSpPr>
          <p:spPr>
            <a:xfrm rot="5400000">
              <a:off x="1611688" y="3038213"/>
              <a:ext cx="1676399" cy="1695972"/>
            </a:xfrm>
            <a:prstGeom prst="hexagon">
              <a:avLst>
                <a:gd name="adj" fmla="val 25000"/>
                <a:gd name="vf" fmla="val 115470"/>
              </a:avLst>
            </a:prstGeom>
            <a:sp3d prstMaterial="plastic">
              <a:bevelT w="127000" h="25400" prst="relaxedInset"/>
            </a:sp3d>
          </p:spPr>
          <p:style>
            <a:lnRef idx="0">
              <a:schemeClr val="lt1">
                <a:hueOff val="0"/>
                <a:satOff val="0"/>
                <a:lumOff val="0"/>
                <a:alphaOff val="0"/>
              </a:schemeClr>
            </a:lnRef>
            <a:fillRef idx="3">
              <a:schemeClr val="accent2">
                <a:hueOff val="4681519"/>
                <a:satOff val="-5839"/>
                <a:lumOff val="1373"/>
                <a:alphaOff val="0"/>
              </a:schemeClr>
            </a:fillRef>
            <a:effectRef idx="2">
              <a:schemeClr val="accent2">
                <a:hueOff val="4681519"/>
                <a:satOff val="-5839"/>
                <a:lumOff val="1373"/>
                <a:alphaOff val="0"/>
              </a:schemeClr>
            </a:effectRef>
            <a:fontRef idx="minor">
              <a:schemeClr val="lt1"/>
            </a:fontRef>
          </p:style>
        </p:sp>
        <p:sp>
          <p:nvSpPr>
            <p:cNvPr id="36" name="Hexagon 14"/>
            <p:cNvSpPr/>
            <p:nvPr/>
          </p:nvSpPr>
          <p:spPr>
            <a:xfrm>
              <a:off x="1724925" y="3237474"/>
              <a:ext cx="1504798" cy="128160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a:r>
                <a:rPr lang="fa-IR" sz="1600" b="1" dirty="0" smtClean="0">
                  <a:solidFill>
                    <a:schemeClr val="tx1"/>
                  </a:solidFill>
                  <a:cs typeface="B Titr" pitchFamily="2" charset="-78"/>
                </a:rPr>
                <a:t>هدف پژوهش</a:t>
              </a:r>
              <a:endParaRPr lang="en-US" sz="1600" dirty="0">
                <a:solidFill>
                  <a:schemeClr val="tx1"/>
                </a:solidFill>
              </a:endParaRPr>
            </a:p>
          </p:txBody>
        </p:sp>
      </p:grpSp>
      <p:sp>
        <p:nvSpPr>
          <p:cNvPr id="25" name="Hexagon 6"/>
          <p:cNvSpPr/>
          <p:nvPr/>
        </p:nvSpPr>
        <p:spPr>
          <a:xfrm>
            <a:off x="3702916" y="4114800"/>
            <a:ext cx="1478684" cy="1161690"/>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a:endParaRPr lang="en-US" sz="2000" dirty="0" smtClean="0">
              <a:solidFill>
                <a:schemeClr val="bg1"/>
              </a:solidFill>
            </a:endParaRPr>
          </a:p>
        </p:txBody>
      </p:sp>
      <p:sp>
        <p:nvSpPr>
          <p:cNvPr id="9" name="TextBox 8"/>
          <p:cNvSpPr txBox="1"/>
          <p:nvPr/>
        </p:nvSpPr>
        <p:spPr>
          <a:xfrm>
            <a:off x="8229600" y="228600"/>
            <a:ext cx="381000" cy="584775"/>
          </a:xfrm>
          <a:prstGeom prst="rect">
            <a:avLst/>
          </a:prstGeom>
          <a:noFill/>
        </p:spPr>
        <p:txBody>
          <a:bodyPr wrap="square" rtlCol="1">
            <a:spAutoFit/>
          </a:bodyPr>
          <a:lstStyle/>
          <a:p>
            <a:r>
              <a:rPr lang="fa-IR" sz="3200" dirty="0">
                <a:solidFill>
                  <a:srgbClr val="FF0000"/>
                </a:solidFill>
                <a:cs typeface="B Titr" panose="00000700000000000000" pitchFamily="2" charset="-78"/>
              </a:rPr>
              <a:t>8</a:t>
            </a:r>
          </a:p>
        </p:txBody>
      </p:sp>
    </p:spTree>
    <p:extLst>
      <p:ext uri="{BB962C8B-B14F-4D97-AF65-F5344CB8AC3E}">
        <p14:creationId xmlns:p14="http://schemas.microsoft.com/office/powerpoint/2010/main" val="130000645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80">
                                          <p:stCondLst>
                                            <p:cond delay="0"/>
                                          </p:stCondLst>
                                        </p:cTn>
                                        <p:tgtEl>
                                          <p:spTgt spid="34"/>
                                        </p:tgtEl>
                                      </p:cBhvr>
                                    </p:animEffect>
                                    <p:anim calcmode="lin" valueType="num">
                                      <p:cBhvr>
                                        <p:cTn id="8"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13" dur="26">
                                          <p:stCondLst>
                                            <p:cond delay="650"/>
                                          </p:stCondLst>
                                        </p:cTn>
                                        <p:tgtEl>
                                          <p:spTgt spid="34"/>
                                        </p:tgtEl>
                                      </p:cBhvr>
                                      <p:to x="100000" y="60000"/>
                                    </p:animScale>
                                    <p:animScale>
                                      <p:cBhvr>
                                        <p:cTn id="14" dur="166" decel="50000">
                                          <p:stCondLst>
                                            <p:cond delay="676"/>
                                          </p:stCondLst>
                                        </p:cTn>
                                        <p:tgtEl>
                                          <p:spTgt spid="34"/>
                                        </p:tgtEl>
                                      </p:cBhvr>
                                      <p:to x="100000" y="100000"/>
                                    </p:animScale>
                                    <p:animScale>
                                      <p:cBhvr>
                                        <p:cTn id="15" dur="26">
                                          <p:stCondLst>
                                            <p:cond delay="1312"/>
                                          </p:stCondLst>
                                        </p:cTn>
                                        <p:tgtEl>
                                          <p:spTgt spid="34"/>
                                        </p:tgtEl>
                                      </p:cBhvr>
                                      <p:to x="100000" y="80000"/>
                                    </p:animScale>
                                    <p:animScale>
                                      <p:cBhvr>
                                        <p:cTn id="16" dur="166" decel="50000">
                                          <p:stCondLst>
                                            <p:cond delay="1338"/>
                                          </p:stCondLst>
                                        </p:cTn>
                                        <p:tgtEl>
                                          <p:spTgt spid="34"/>
                                        </p:tgtEl>
                                      </p:cBhvr>
                                      <p:to x="100000" y="100000"/>
                                    </p:animScale>
                                    <p:animScale>
                                      <p:cBhvr>
                                        <p:cTn id="17" dur="26">
                                          <p:stCondLst>
                                            <p:cond delay="1642"/>
                                          </p:stCondLst>
                                        </p:cTn>
                                        <p:tgtEl>
                                          <p:spTgt spid="34"/>
                                        </p:tgtEl>
                                      </p:cBhvr>
                                      <p:to x="100000" y="90000"/>
                                    </p:animScale>
                                    <p:animScale>
                                      <p:cBhvr>
                                        <p:cTn id="18" dur="166" decel="50000">
                                          <p:stCondLst>
                                            <p:cond delay="1668"/>
                                          </p:stCondLst>
                                        </p:cTn>
                                        <p:tgtEl>
                                          <p:spTgt spid="34"/>
                                        </p:tgtEl>
                                      </p:cBhvr>
                                      <p:to x="100000" y="100000"/>
                                    </p:animScale>
                                    <p:animScale>
                                      <p:cBhvr>
                                        <p:cTn id="19" dur="26">
                                          <p:stCondLst>
                                            <p:cond delay="1808"/>
                                          </p:stCondLst>
                                        </p:cTn>
                                        <p:tgtEl>
                                          <p:spTgt spid="34"/>
                                        </p:tgtEl>
                                      </p:cBhvr>
                                      <p:to x="100000" y="95000"/>
                                    </p:animScale>
                                    <p:animScale>
                                      <p:cBhvr>
                                        <p:cTn id="20" dur="166" decel="50000">
                                          <p:stCondLst>
                                            <p:cond delay="1834"/>
                                          </p:stCondLst>
                                        </p:cTn>
                                        <p:tgtEl>
                                          <p:spTgt spid="3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mph" presetSubtype="0" fill="hold" nodeType="clickEffect">
                                  <p:stCondLst>
                                    <p:cond delay="0"/>
                                  </p:stCondLst>
                                  <p:childTnLst>
                                    <p:animScale>
                                      <p:cBhvr>
                                        <p:cTn id="24" dur="2000" fill="hold"/>
                                        <p:tgtEl>
                                          <p:spTgt spid="3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39" name="Group 38"/>
          <p:cNvGrpSpPr/>
          <p:nvPr/>
        </p:nvGrpSpPr>
        <p:grpSpPr>
          <a:xfrm>
            <a:off x="5562600" y="3133131"/>
            <a:ext cx="3302435" cy="2048470"/>
            <a:chOff x="2440106" y="1600190"/>
            <a:chExt cx="1955755" cy="1799227"/>
          </a:xfrm>
          <a:scene3d>
            <a:camera prst="orthographicFront"/>
            <a:lightRig rig="threePt" dir="t">
              <a:rot lat="0" lon="0" rev="7500000"/>
            </a:lightRig>
          </a:scene3d>
        </p:grpSpPr>
        <p:sp>
          <p:nvSpPr>
            <p:cNvPr id="40" name="Hexagon 39"/>
            <p:cNvSpPr/>
            <p:nvPr/>
          </p:nvSpPr>
          <p:spPr>
            <a:xfrm rot="5400000">
              <a:off x="2542835" y="1497461"/>
              <a:ext cx="1750297" cy="1955755"/>
            </a:xfrm>
            <a:prstGeom prst="hexagon">
              <a:avLst>
                <a:gd name="adj" fmla="val 25000"/>
                <a:gd name="vf" fmla="val 115470"/>
              </a:avLst>
            </a:prstGeom>
            <a:sp3d prstMaterial="plastic">
              <a:bevelT w="127000" h="25400" prst="relaxedInset"/>
            </a:sp3d>
          </p:spPr>
          <p:style>
            <a:lnRef idx="0">
              <a:schemeClr val="lt1">
                <a:hueOff val="0"/>
                <a:satOff val="0"/>
                <a:lumOff val="0"/>
                <a:alphaOff val="0"/>
              </a:schemeClr>
            </a:lnRef>
            <a:fillRef idx="3">
              <a:schemeClr val="accent2">
                <a:hueOff val="2808911"/>
                <a:satOff val="-3503"/>
                <a:lumOff val="824"/>
                <a:alphaOff val="0"/>
              </a:schemeClr>
            </a:fillRef>
            <a:effectRef idx="2">
              <a:schemeClr val="accent2">
                <a:hueOff val="2808911"/>
                <a:satOff val="-3503"/>
                <a:lumOff val="824"/>
                <a:alphaOff val="0"/>
              </a:schemeClr>
            </a:effectRef>
            <a:fontRef idx="minor">
              <a:schemeClr val="lt1"/>
            </a:fontRef>
          </p:style>
        </p:sp>
        <p:sp>
          <p:nvSpPr>
            <p:cNvPr id="41" name="Hexagon 10"/>
            <p:cNvSpPr/>
            <p:nvPr/>
          </p:nvSpPr>
          <p:spPr>
            <a:xfrm>
              <a:off x="2517119" y="1738634"/>
              <a:ext cx="1768646" cy="166078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rtl="1"/>
              <a:r>
                <a:rPr lang="fa-IR" sz="2800" b="1" dirty="0" smtClean="0">
                  <a:solidFill>
                    <a:srgbClr val="002060"/>
                  </a:solidFill>
                  <a:latin typeface="Gisha" panose="020B0502040204020203" pitchFamily="34" charset="-79"/>
                  <a:cs typeface="IranNastaliq" panose="02020505000000020003" pitchFamily="18" charset="0"/>
                  <a:hlinkClick r:id="rId2" action="ppaction://hlinksldjump"/>
                </a:rPr>
                <a:t>بخش کیفی</a:t>
              </a:r>
              <a:endParaRPr lang="fa-IR" sz="2800" b="1" dirty="0">
                <a:solidFill>
                  <a:srgbClr val="002060"/>
                </a:solidFill>
                <a:latin typeface="Gisha" panose="020B0502040204020203" pitchFamily="34" charset="-79"/>
                <a:cs typeface="IranNastaliq" panose="02020505000000020003" pitchFamily="18" charset="0"/>
              </a:endParaRPr>
            </a:p>
          </p:txBody>
        </p:sp>
      </p:grpSp>
      <p:sp>
        <p:nvSpPr>
          <p:cNvPr id="2" name="Rectangle 1"/>
          <p:cNvSpPr/>
          <p:nvPr/>
        </p:nvSpPr>
        <p:spPr>
          <a:xfrm>
            <a:off x="2743201" y="2286000"/>
            <a:ext cx="533399" cy="1200329"/>
          </a:xfrm>
          <a:prstGeom prst="rect">
            <a:avLst/>
          </a:prstGeom>
        </p:spPr>
        <p:txBody>
          <a:bodyPr wrap="square">
            <a:spAutoFit/>
          </a:bodyPr>
          <a:lstStyle/>
          <a:p>
            <a:r>
              <a:rPr lang="fa-IR" sz="7200" b="1" dirty="0" smtClean="0">
                <a:solidFill>
                  <a:srgbClr val="FF0000"/>
                </a:solidFill>
                <a:latin typeface="IranNastaliq" panose="02020505000000020003" pitchFamily="18" charset="0"/>
                <a:cs typeface="B Nazanin" panose="00000400000000000000" pitchFamily="2" charset="-78"/>
              </a:rPr>
              <a:t>2</a:t>
            </a:r>
            <a:endParaRPr lang="fa-IR" sz="3600" b="1" dirty="0">
              <a:solidFill>
                <a:srgbClr val="FF0000"/>
              </a:solidFill>
              <a:latin typeface="IranNastaliq" panose="02020505000000020003" pitchFamily="18" charset="0"/>
              <a:cs typeface="B Nazanin" panose="00000400000000000000" pitchFamily="2" charset="-78"/>
            </a:endParaRPr>
          </a:p>
        </p:txBody>
      </p:sp>
      <p:sp>
        <p:nvSpPr>
          <p:cNvPr id="14" name="Rectangle 13"/>
          <p:cNvSpPr/>
          <p:nvPr/>
        </p:nvSpPr>
        <p:spPr>
          <a:xfrm>
            <a:off x="6934200" y="2209800"/>
            <a:ext cx="457200" cy="923330"/>
          </a:xfrm>
          <a:prstGeom prst="rect">
            <a:avLst/>
          </a:prstGeom>
        </p:spPr>
        <p:txBody>
          <a:bodyPr wrap="square">
            <a:spAutoFit/>
          </a:bodyPr>
          <a:lstStyle/>
          <a:p>
            <a:r>
              <a:rPr lang="fa-IR" sz="5400" b="1" dirty="0" smtClean="0">
                <a:solidFill>
                  <a:srgbClr val="FF0000"/>
                </a:solidFill>
                <a:latin typeface="IranNastaliq" panose="02020505000000020003" pitchFamily="18" charset="0"/>
                <a:cs typeface="B Nazanin" panose="00000400000000000000" pitchFamily="2" charset="-78"/>
              </a:rPr>
              <a:t>1</a:t>
            </a:r>
            <a:endParaRPr lang="fa-IR" sz="5400" b="1" dirty="0">
              <a:solidFill>
                <a:srgbClr val="FF0000"/>
              </a:solidFill>
              <a:latin typeface="IranNastaliq" panose="02020505000000020003" pitchFamily="18" charset="0"/>
              <a:cs typeface="B Nazanin" panose="00000400000000000000" pitchFamily="2" charset="-78"/>
            </a:endParaRPr>
          </a:p>
        </p:txBody>
      </p:sp>
      <p:sp>
        <p:nvSpPr>
          <p:cNvPr id="11" name="Rounded Rectangle 10"/>
          <p:cNvSpPr/>
          <p:nvPr/>
        </p:nvSpPr>
        <p:spPr>
          <a:xfrm>
            <a:off x="1600200" y="609600"/>
            <a:ext cx="5715000" cy="914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بب</a:t>
            </a:r>
            <a:endParaRPr lang="fa-IR" dirty="0"/>
          </a:p>
        </p:txBody>
      </p:sp>
      <p:sp>
        <p:nvSpPr>
          <p:cNvPr id="16" name="Rectangle 15"/>
          <p:cNvSpPr/>
          <p:nvPr/>
        </p:nvSpPr>
        <p:spPr>
          <a:xfrm>
            <a:off x="2895600" y="685800"/>
            <a:ext cx="3429000" cy="646331"/>
          </a:xfrm>
          <a:prstGeom prst="rect">
            <a:avLst/>
          </a:prstGeom>
        </p:spPr>
        <p:txBody>
          <a:bodyPr wrap="square">
            <a:spAutoFit/>
          </a:bodyPr>
          <a:lstStyle/>
          <a:p>
            <a:pPr rtl="1"/>
            <a:r>
              <a:rPr lang="fa-IR" sz="3600" dirty="0" smtClean="0">
                <a:solidFill>
                  <a:srgbClr val="FF0000"/>
                </a:solidFill>
                <a:cs typeface="B Titr" pitchFamily="2" charset="-78"/>
              </a:rPr>
              <a:t>بخش های پژوهش</a:t>
            </a:r>
            <a:endParaRPr lang="en-US" sz="3600" dirty="0">
              <a:solidFill>
                <a:srgbClr val="FF0000"/>
              </a:solidFill>
              <a:cs typeface="B Titr" pitchFamily="2" charset="-78"/>
            </a:endParaRPr>
          </a:p>
        </p:txBody>
      </p:sp>
      <p:sp>
        <p:nvSpPr>
          <p:cNvPr id="31" name="Hexagon 30"/>
          <p:cNvSpPr/>
          <p:nvPr/>
        </p:nvSpPr>
        <p:spPr>
          <a:xfrm rot="5400000">
            <a:off x="2024423" y="2623778"/>
            <a:ext cx="1894753" cy="3352799"/>
          </a:xfrm>
          <a:prstGeom prst="hexagon">
            <a:avLst>
              <a:gd name="adj" fmla="val 25000"/>
              <a:gd name="vf" fmla="val 115470"/>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936304"/>
              <a:satOff val="-1168"/>
              <a:lumOff val="275"/>
              <a:alphaOff val="0"/>
            </a:schemeClr>
          </a:fillRef>
          <a:effectRef idx="2">
            <a:schemeClr val="accent2">
              <a:hueOff val="936304"/>
              <a:satOff val="-1168"/>
              <a:lumOff val="275"/>
              <a:alphaOff val="0"/>
            </a:schemeClr>
          </a:effectRef>
          <a:fontRef idx="minor">
            <a:schemeClr val="lt1"/>
          </a:fontRef>
        </p:style>
        <p:txBody>
          <a:bodyPr/>
          <a:lstStyle/>
          <a:p>
            <a:endParaRPr lang="en-US" dirty="0"/>
          </a:p>
        </p:txBody>
      </p:sp>
      <p:sp>
        <p:nvSpPr>
          <p:cNvPr id="20" name="TextBox 19"/>
          <p:cNvSpPr txBox="1"/>
          <p:nvPr/>
        </p:nvSpPr>
        <p:spPr>
          <a:xfrm>
            <a:off x="8153400" y="228600"/>
            <a:ext cx="685800" cy="523220"/>
          </a:xfrm>
          <a:prstGeom prst="rect">
            <a:avLst/>
          </a:prstGeom>
          <a:noFill/>
        </p:spPr>
        <p:txBody>
          <a:bodyPr wrap="square" rtlCol="1">
            <a:spAutoFit/>
          </a:bodyPr>
          <a:lstStyle/>
          <a:p>
            <a:r>
              <a:rPr lang="fa-IR" sz="2800" dirty="0" smtClean="0">
                <a:solidFill>
                  <a:srgbClr val="FF0000"/>
                </a:solidFill>
                <a:cs typeface="B Titr" panose="00000700000000000000" pitchFamily="2" charset="-78"/>
              </a:rPr>
              <a:t>9</a:t>
            </a:r>
            <a:endParaRPr lang="fa-IR" sz="2800" dirty="0">
              <a:solidFill>
                <a:srgbClr val="FF0000"/>
              </a:solidFill>
              <a:cs typeface="B Titr" panose="00000700000000000000" pitchFamily="2" charset="-78"/>
            </a:endParaRPr>
          </a:p>
        </p:txBody>
      </p:sp>
      <p:sp>
        <p:nvSpPr>
          <p:cNvPr id="19" name="Hexagon 10"/>
          <p:cNvSpPr/>
          <p:nvPr/>
        </p:nvSpPr>
        <p:spPr>
          <a:xfrm>
            <a:off x="1981200" y="3733800"/>
            <a:ext cx="1752600" cy="1406733"/>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rtl="1"/>
            <a:r>
              <a:rPr lang="fa-IR" sz="2800" b="1" dirty="0" smtClean="0">
                <a:solidFill>
                  <a:srgbClr val="002060"/>
                </a:solidFill>
                <a:latin typeface="Gisha" panose="020B0502040204020203" pitchFamily="34" charset="-79"/>
                <a:cs typeface="IranNastaliq" panose="02020505000000020003" pitchFamily="18" charset="0"/>
                <a:hlinkClick r:id="rId3" action="ppaction://hlinksldjump"/>
              </a:rPr>
              <a:t>بخش کمی </a:t>
            </a:r>
            <a:endParaRPr lang="fa-IR" sz="2800" b="1" dirty="0">
              <a:solidFill>
                <a:srgbClr val="002060"/>
              </a:solidFill>
              <a:latin typeface="Gisha" panose="020B0502040204020203" pitchFamily="34" charset="-79"/>
              <a:cs typeface="IranNastaliq" panose="02020505000000020003" pitchFamily="18" charset="0"/>
            </a:endParaRPr>
          </a:p>
        </p:txBody>
      </p:sp>
    </p:spTree>
    <p:extLst>
      <p:ext uri="{BB962C8B-B14F-4D97-AF65-F5344CB8AC3E}">
        <p14:creationId xmlns:p14="http://schemas.microsoft.com/office/powerpoint/2010/main" val="2063026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000"/>
                                        <p:tgtEl>
                                          <p:spTgt spid="11"/>
                                        </p:tgtEl>
                                      </p:cBhvr>
                                    </p:animEffect>
                                    <p:anim calcmode="lin" valueType="num">
                                      <p:cBhvr>
                                        <p:cTn id="14" dur="2000" fill="hold"/>
                                        <p:tgtEl>
                                          <p:spTgt spid="11"/>
                                        </p:tgtEl>
                                        <p:attrNameLst>
                                          <p:attrName>ppt_w</p:attrName>
                                        </p:attrNameLst>
                                      </p:cBhvr>
                                      <p:tavLst>
                                        <p:tav tm="0" fmla="#ppt_w*sin(2.5*pi*$)">
                                          <p:val>
                                            <p:fltVal val="0"/>
                                          </p:val>
                                        </p:tav>
                                        <p:tav tm="100000">
                                          <p:val>
                                            <p:fltVal val="1"/>
                                          </p:val>
                                        </p:tav>
                                      </p:tavLst>
                                    </p:anim>
                                    <p:anim calcmode="lin" valueType="num">
                                      <p:cBhvr>
                                        <p:cTn id="15"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6" presetClass="emph" presetSubtype="0" fill="hold" nodeType="clickEffect">
                                  <p:stCondLst>
                                    <p:cond delay="0"/>
                                  </p:stCondLst>
                                  <p:childTnLst>
                                    <p:animScale>
                                      <p:cBhvr>
                                        <p:cTn id="25" dur="2000" fill="hold"/>
                                        <p:tgtEl>
                                          <p:spTgt spid="39"/>
                                        </p:tgtEl>
                                      </p:cBhvr>
                                      <p:by x="150000" y="150000"/>
                                    </p:animScale>
                                  </p:childTnLst>
                                </p:cTn>
                              </p:par>
                              <p:par>
                                <p:cTn id="26" presetID="6" presetClass="emph" presetSubtype="0" fill="hold" grpId="1" nodeType="withEffect">
                                  <p:stCondLst>
                                    <p:cond delay="0"/>
                                  </p:stCondLst>
                                  <p:childTnLst>
                                    <p:animScale>
                                      <p:cBhvr>
                                        <p:cTn id="27" dur="2000" fill="hold"/>
                                        <p:tgtEl>
                                          <p:spTgt spid="14"/>
                                        </p:tgtEl>
                                      </p:cBhvr>
                                      <p:by x="150000" y="150000"/>
                                    </p:animScale>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6" presetClass="emph" presetSubtype="0" fill="hold" grpId="1" nodeType="clickEffect">
                                  <p:stCondLst>
                                    <p:cond delay="0"/>
                                  </p:stCondLst>
                                  <p:childTnLst>
                                    <p:animScale>
                                      <p:cBhvr>
                                        <p:cTn id="39" dur="2000" fill="hold"/>
                                        <p:tgtEl>
                                          <p:spTgt spid="31"/>
                                        </p:tgtEl>
                                      </p:cBhvr>
                                      <p:by x="150000" y="150000"/>
                                    </p:animScale>
                                  </p:childTnLst>
                                </p:cTn>
                              </p:par>
                              <p:par>
                                <p:cTn id="40" presetID="6" presetClass="emph" presetSubtype="0" fill="hold" grpId="1" nodeType="withEffect">
                                  <p:stCondLst>
                                    <p:cond delay="0"/>
                                  </p:stCondLst>
                                  <p:childTnLst>
                                    <p:animScale>
                                      <p:cBhvr>
                                        <p:cTn id="41" dur="2000" fill="hold"/>
                                        <p:tgtEl>
                                          <p:spTgt spid="19"/>
                                        </p:tgtEl>
                                      </p:cBhvr>
                                      <p:by x="150000" y="150000"/>
                                    </p:animScale>
                                  </p:childTnLst>
                                </p:cTn>
                              </p:par>
                              <p:par>
                                <p:cTn id="42" presetID="6" presetClass="emph" presetSubtype="0" fill="hold" grpId="1" nodeType="withEffect">
                                  <p:stCondLst>
                                    <p:cond delay="0"/>
                                  </p:stCondLst>
                                  <p:childTnLst>
                                    <p:animScale>
                                      <p:cBhvr>
                                        <p:cTn id="43"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4" grpId="0"/>
      <p:bldP spid="14" grpId="1"/>
      <p:bldP spid="11" grpId="0" animBg="1"/>
      <p:bldP spid="16" grpId="0"/>
      <p:bldP spid="31" grpId="0" animBg="1"/>
      <p:bldP spid="31" grpId="1" animBg="1"/>
      <p:bldP spid="19" grpId="0"/>
      <p:bldP spid="19"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2590800" y="381000"/>
            <a:ext cx="3886200" cy="1878580"/>
            <a:chOff x="2440106" y="1600190"/>
            <a:chExt cx="1955755" cy="1750297"/>
          </a:xfrm>
          <a:scene3d>
            <a:camera prst="orthographicFront"/>
            <a:lightRig rig="threePt" dir="t">
              <a:rot lat="0" lon="0" rev="7500000"/>
            </a:lightRig>
          </a:scene3d>
        </p:grpSpPr>
        <p:sp>
          <p:nvSpPr>
            <p:cNvPr id="40" name="Hexagon 39"/>
            <p:cNvSpPr/>
            <p:nvPr/>
          </p:nvSpPr>
          <p:spPr>
            <a:xfrm rot="5400000">
              <a:off x="2542835" y="1497461"/>
              <a:ext cx="1750297" cy="1955755"/>
            </a:xfrm>
            <a:prstGeom prst="hexagon">
              <a:avLst>
                <a:gd name="adj" fmla="val 25000"/>
                <a:gd name="vf" fmla="val 115470"/>
              </a:avLst>
            </a:prstGeom>
            <a:sp3d prstMaterial="plastic">
              <a:bevelT w="127000" h="25400" prst="relaxedInset"/>
            </a:sp3d>
          </p:spPr>
          <p:style>
            <a:lnRef idx="0">
              <a:schemeClr val="lt1">
                <a:hueOff val="0"/>
                <a:satOff val="0"/>
                <a:lumOff val="0"/>
                <a:alphaOff val="0"/>
              </a:schemeClr>
            </a:lnRef>
            <a:fillRef idx="3">
              <a:schemeClr val="accent2">
                <a:hueOff val="2808911"/>
                <a:satOff val="-3503"/>
                <a:lumOff val="824"/>
                <a:alphaOff val="0"/>
              </a:schemeClr>
            </a:fillRef>
            <a:effectRef idx="2">
              <a:schemeClr val="accent2">
                <a:hueOff val="2808911"/>
                <a:satOff val="-3503"/>
                <a:lumOff val="824"/>
                <a:alphaOff val="0"/>
              </a:schemeClr>
            </a:effectRef>
            <a:fontRef idx="minor">
              <a:schemeClr val="lt1"/>
            </a:fontRef>
          </p:style>
        </p:sp>
        <p:sp>
          <p:nvSpPr>
            <p:cNvPr id="41" name="Hexagon 10"/>
            <p:cNvSpPr/>
            <p:nvPr/>
          </p:nvSpPr>
          <p:spPr>
            <a:xfrm>
              <a:off x="2517119" y="1891906"/>
              <a:ext cx="1768646" cy="116686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a:r>
                <a:rPr lang="fa-IR" sz="3200" b="1" dirty="0" smtClean="0">
                  <a:solidFill>
                    <a:schemeClr val="tx1"/>
                  </a:solidFill>
                  <a:latin typeface="IranNastaliq" panose="02020505000000020003" pitchFamily="18" charset="0"/>
                  <a:cs typeface="IranNastaliq" panose="02020505000000020003" pitchFamily="18" charset="0"/>
                </a:rPr>
                <a:t>بخش اول پژوهش :مطالعه کیفی</a:t>
              </a:r>
              <a:endParaRPr lang="fa-IR" sz="3200" b="1" dirty="0">
                <a:solidFill>
                  <a:schemeClr val="tx1"/>
                </a:solidFill>
                <a:latin typeface="IranNastaliq" panose="02020505000000020003" pitchFamily="18" charset="0"/>
                <a:cs typeface="IranNastaliq" panose="02020505000000020003" pitchFamily="18" charset="0"/>
              </a:endParaRPr>
            </a:p>
          </p:txBody>
        </p:sp>
      </p:grpSp>
      <p:sp>
        <p:nvSpPr>
          <p:cNvPr id="21" name="Wave 20"/>
          <p:cNvSpPr/>
          <p:nvPr/>
        </p:nvSpPr>
        <p:spPr>
          <a:xfrm>
            <a:off x="2667000" y="2819400"/>
            <a:ext cx="4114800" cy="533400"/>
          </a:xfrm>
          <a:prstGeom prst="wave">
            <a:avLst/>
          </a:prstGeom>
          <a:solidFill>
            <a:srgbClr val="FA4F1A"/>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cs typeface="B Titr" pitchFamily="2" charset="-78"/>
              </a:rPr>
              <a:t>سوالات بخش کیفی</a:t>
            </a:r>
            <a:endParaRPr lang="en-US" dirty="0">
              <a:cs typeface="B Titr" pitchFamily="2" charset="-78"/>
            </a:endParaRPr>
          </a:p>
        </p:txBody>
      </p:sp>
      <p:sp>
        <p:nvSpPr>
          <p:cNvPr id="22" name="Rectangle 21"/>
          <p:cNvSpPr/>
          <p:nvPr/>
        </p:nvSpPr>
        <p:spPr>
          <a:xfrm>
            <a:off x="990600" y="3657601"/>
            <a:ext cx="7924799" cy="2743200"/>
          </a:xfrm>
          <a:prstGeom prst="rect">
            <a:avLst/>
          </a:prstGeom>
          <a:solidFill>
            <a:srgbClr val="FFFF0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fontAlgn="base">
              <a:lnSpc>
                <a:spcPct val="150000"/>
              </a:lnSpc>
              <a:spcBef>
                <a:spcPct val="0"/>
              </a:spcBef>
              <a:spcAft>
                <a:spcPct val="0"/>
              </a:spcAft>
            </a:pPr>
            <a:r>
              <a:rPr lang="fa-IR" sz="1600" b="1" dirty="0" smtClean="0">
                <a:solidFill>
                  <a:schemeClr val="tx1"/>
                </a:solidFill>
                <a:cs typeface="B Titr" panose="00000700000000000000" pitchFamily="2" charset="-78"/>
              </a:rPr>
              <a:t>1- عوامل چارچوب اولیه الگوی کیفی مدیریت فرآیندهای یاددهی-یادگیری کدامند؟</a:t>
            </a:r>
          </a:p>
          <a:p>
            <a:pPr lvl="0" algn="r" rtl="1" fontAlgn="base">
              <a:lnSpc>
                <a:spcPct val="150000"/>
              </a:lnSpc>
              <a:spcBef>
                <a:spcPct val="0"/>
              </a:spcBef>
              <a:spcAft>
                <a:spcPct val="0"/>
              </a:spcAft>
            </a:pPr>
            <a:endParaRPr lang="fa-IR" sz="1600" b="1" dirty="0" smtClean="0">
              <a:solidFill>
                <a:schemeClr val="tx1"/>
              </a:solidFill>
              <a:latin typeface="Arial" pitchFamily="34" charset="0"/>
              <a:cs typeface="B Titr" panose="00000700000000000000" pitchFamily="2" charset="-78"/>
            </a:endParaRPr>
          </a:p>
          <a:p>
            <a:pPr lvl="0" algn="r" rtl="1" fontAlgn="base">
              <a:lnSpc>
                <a:spcPct val="150000"/>
              </a:lnSpc>
              <a:spcBef>
                <a:spcPct val="0"/>
              </a:spcBef>
              <a:spcAft>
                <a:spcPct val="0"/>
              </a:spcAft>
            </a:pPr>
            <a:endParaRPr lang="fa-IR" sz="1600" b="1" dirty="0">
              <a:solidFill>
                <a:schemeClr val="tx1"/>
              </a:solidFill>
              <a:latin typeface="Arial" pitchFamily="34" charset="0"/>
              <a:cs typeface="B Titr" panose="00000700000000000000" pitchFamily="2" charset="-78"/>
            </a:endParaRPr>
          </a:p>
          <a:p>
            <a:pPr lvl="0" algn="r" rtl="1" fontAlgn="base">
              <a:lnSpc>
                <a:spcPct val="150000"/>
              </a:lnSpc>
              <a:spcBef>
                <a:spcPct val="0"/>
              </a:spcBef>
              <a:spcAft>
                <a:spcPct val="0"/>
              </a:spcAft>
            </a:pPr>
            <a:endParaRPr lang="fa-IR" sz="1600" b="1" dirty="0" smtClean="0">
              <a:solidFill>
                <a:schemeClr val="tx1"/>
              </a:solidFill>
              <a:latin typeface="Arial" pitchFamily="34" charset="0"/>
              <a:cs typeface="B Titr" panose="00000700000000000000" pitchFamily="2" charset="-78"/>
            </a:endParaRPr>
          </a:p>
          <a:p>
            <a:pPr lvl="0" algn="r" rtl="1" fontAlgn="base">
              <a:lnSpc>
                <a:spcPct val="150000"/>
              </a:lnSpc>
              <a:spcBef>
                <a:spcPct val="0"/>
              </a:spcBef>
              <a:spcAft>
                <a:spcPct val="0"/>
              </a:spcAft>
            </a:pPr>
            <a:endParaRPr lang="fa-IR" sz="1600" b="1" dirty="0">
              <a:solidFill>
                <a:schemeClr val="tx1"/>
              </a:solidFill>
              <a:latin typeface="Arial" pitchFamily="34" charset="0"/>
              <a:cs typeface="B Titr" panose="00000700000000000000" pitchFamily="2" charset="-78"/>
            </a:endParaRPr>
          </a:p>
          <a:p>
            <a:pPr lvl="0" algn="r" rtl="1" fontAlgn="base">
              <a:lnSpc>
                <a:spcPct val="150000"/>
              </a:lnSpc>
              <a:spcBef>
                <a:spcPct val="0"/>
              </a:spcBef>
              <a:spcAft>
                <a:spcPct val="0"/>
              </a:spcAft>
            </a:pPr>
            <a:endParaRPr lang="fa-IR" sz="1600" b="1" dirty="0" smtClean="0">
              <a:solidFill>
                <a:schemeClr val="tx1"/>
              </a:solidFill>
              <a:latin typeface="Arial" pitchFamily="34" charset="0"/>
              <a:cs typeface="B Titr" panose="00000700000000000000" pitchFamily="2" charset="-78"/>
            </a:endParaRPr>
          </a:p>
          <a:p>
            <a:pPr lvl="0" algn="r" rtl="1" fontAlgn="base">
              <a:lnSpc>
                <a:spcPct val="150000"/>
              </a:lnSpc>
              <a:spcBef>
                <a:spcPct val="0"/>
              </a:spcBef>
              <a:spcAft>
                <a:spcPct val="0"/>
              </a:spcAft>
            </a:pPr>
            <a:endParaRPr lang="en-US" sz="1600" b="1" dirty="0" smtClean="0">
              <a:solidFill>
                <a:schemeClr val="tx1"/>
              </a:solidFill>
              <a:latin typeface="Arial" pitchFamily="34" charset="0"/>
              <a:cs typeface="B Titr" pitchFamily="2" charset="-78"/>
            </a:endParaRPr>
          </a:p>
        </p:txBody>
      </p:sp>
      <p:sp>
        <p:nvSpPr>
          <p:cNvPr id="7" name="TextBox 6"/>
          <p:cNvSpPr txBox="1"/>
          <p:nvPr/>
        </p:nvSpPr>
        <p:spPr>
          <a:xfrm>
            <a:off x="8178085" y="228600"/>
            <a:ext cx="584915" cy="584775"/>
          </a:xfrm>
          <a:prstGeom prst="rect">
            <a:avLst/>
          </a:prstGeom>
          <a:noFill/>
        </p:spPr>
        <p:txBody>
          <a:bodyPr wrap="square" rtlCol="1">
            <a:spAutoFit/>
          </a:bodyPr>
          <a:lstStyle/>
          <a:p>
            <a:r>
              <a:rPr lang="fa-IR" sz="3200" dirty="0" smtClean="0">
                <a:solidFill>
                  <a:srgbClr val="FF0000"/>
                </a:solidFill>
                <a:cs typeface="B Titr" panose="00000700000000000000" pitchFamily="2" charset="-78"/>
              </a:rPr>
              <a:t>10</a:t>
            </a:r>
            <a:endParaRPr lang="fa-IR" sz="3200" dirty="0">
              <a:solidFill>
                <a:srgbClr val="FF0000"/>
              </a:solidFill>
              <a:cs typeface="B Titr" panose="00000700000000000000" pitchFamily="2" charset="-78"/>
            </a:endParaRPr>
          </a:p>
        </p:txBody>
      </p:sp>
      <p:sp>
        <p:nvSpPr>
          <p:cNvPr id="3" name="Rectangle 2"/>
          <p:cNvSpPr/>
          <p:nvPr/>
        </p:nvSpPr>
        <p:spPr>
          <a:xfrm>
            <a:off x="1295399" y="4419600"/>
            <a:ext cx="7620000" cy="646331"/>
          </a:xfrm>
          <a:prstGeom prst="rect">
            <a:avLst/>
          </a:prstGeom>
        </p:spPr>
        <p:txBody>
          <a:bodyPr wrap="square">
            <a:spAutoFit/>
          </a:bodyPr>
          <a:lstStyle/>
          <a:p>
            <a:pPr algn="r"/>
            <a:r>
              <a:rPr lang="fa-IR" b="1" dirty="0">
                <a:solidFill>
                  <a:srgbClr val="000000"/>
                </a:solidFill>
                <a:latin typeface="Arial" panose="020B0604020202020204" pitchFamily="34" charset="0"/>
                <a:ea typeface="Times New Roman" panose="02020603050405020304" pitchFamily="18" charset="0"/>
                <a:cs typeface="B Titr" panose="00000700000000000000" pitchFamily="2" charset="-78"/>
              </a:rPr>
              <a:t> </a:t>
            </a:r>
            <a:r>
              <a:rPr lang="fa-IR" sz="1600" b="1" dirty="0" smtClean="0">
                <a:solidFill>
                  <a:srgbClr val="000000"/>
                </a:solidFill>
                <a:latin typeface="Arial" panose="020B0604020202020204" pitchFamily="34" charset="0"/>
                <a:ea typeface="Times New Roman" panose="02020603050405020304" pitchFamily="18" charset="0"/>
                <a:cs typeface="B Titr" panose="00000700000000000000" pitchFamily="2" charset="-78"/>
              </a:rPr>
              <a:t>2- ملاک </a:t>
            </a:r>
            <a:r>
              <a:rPr lang="fa-IR" sz="1600" b="1" dirty="0">
                <a:solidFill>
                  <a:srgbClr val="000000"/>
                </a:solidFill>
                <a:latin typeface="Arial" panose="020B0604020202020204" pitchFamily="34" charset="0"/>
                <a:ea typeface="Times New Roman" panose="02020603050405020304" pitchFamily="18" charset="0"/>
                <a:cs typeface="B Titr" panose="00000700000000000000" pitchFamily="2" charset="-78"/>
              </a:rPr>
              <a:t>های چارچوب اولیه الگوی کیفی مدیریت فرآیندهای یاددهی-یادگیری کدامند</a:t>
            </a:r>
            <a:r>
              <a:rPr lang="fa-IR" sz="1600" b="1" dirty="0" smtClean="0">
                <a:solidFill>
                  <a:srgbClr val="000000"/>
                </a:solidFill>
                <a:latin typeface="Arial" panose="020B0604020202020204" pitchFamily="34" charset="0"/>
                <a:ea typeface="Times New Roman" panose="02020603050405020304" pitchFamily="18" charset="0"/>
                <a:cs typeface="B Titr" panose="00000700000000000000" pitchFamily="2" charset="-78"/>
              </a:rPr>
              <a:t>؟</a:t>
            </a:r>
          </a:p>
          <a:p>
            <a:pPr algn="r"/>
            <a:endParaRPr lang="en-US" dirty="0"/>
          </a:p>
        </p:txBody>
      </p:sp>
      <p:sp>
        <p:nvSpPr>
          <p:cNvPr id="4" name="Rectangle 3"/>
          <p:cNvSpPr/>
          <p:nvPr/>
        </p:nvSpPr>
        <p:spPr>
          <a:xfrm>
            <a:off x="1447800" y="5071646"/>
            <a:ext cx="7467598" cy="338554"/>
          </a:xfrm>
          <a:prstGeom prst="rect">
            <a:avLst/>
          </a:prstGeom>
        </p:spPr>
        <p:txBody>
          <a:bodyPr wrap="square">
            <a:spAutoFit/>
          </a:bodyPr>
          <a:lstStyle/>
          <a:p>
            <a:pPr algn="r"/>
            <a:r>
              <a:rPr lang="fa-IR" sz="1600" b="1" dirty="0" smtClean="0">
                <a:solidFill>
                  <a:srgbClr val="000000"/>
                </a:solidFill>
                <a:latin typeface="Arial" panose="020B0604020202020204" pitchFamily="34" charset="0"/>
                <a:ea typeface="Times New Roman" panose="02020603050405020304" pitchFamily="18" charset="0"/>
                <a:cs typeface="B Titr" panose="00000700000000000000" pitchFamily="2" charset="-78"/>
              </a:rPr>
              <a:t>3- نشانگرهای </a:t>
            </a:r>
            <a:r>
              <a:rPr lang="fa-IR" sz="1600" b="1" dirty="0">
                <a:solidFill>
                  <a:srgbClr val="000000"/>
                </a:solidFill>
                <a:latin typeface="Arial" panose="020B0604020202020204" pitchFamily="34" charset="0"/>
                <a:ea typeface="Times New Roman" panose="02020603050405020304" pitchFamily="18" charset="0"/>
                <a:cs typeface="B Titr" panose="00000700000000000000" pitchFamily="2" charset="-78"/>
              </a:rPr>
              <a:t>چارچوب اولیه الگوی کیفی مدیریت فرآیندهای یاددهی-یادگیری کدامند؟</a:t>
            </a:r>
            <a:endParaRPr lang="en-US" sz="1600" dirty="0"/>
          </a:p>
        </p:txBody>
      </p:sp>
      <p:sp>
        <p:nvSpPr>
          <p:cNvPr id="5" name="Rectangle 4"/>
          <p:cNvSpPr/>
          <p:nvPr/>
        </p:nvSpPr>
        <p:spPr>
          <a:xfrm>
            <a:off x="910642" y="5181600"/>
            <a:ext cx="8039100" cy="800219"/>
          </a:xfrm>
          <a:prstGeom prst="rect">
            <a:avLst/>
          </a:prstGeom>
        </p:spPr>
        <p:txBody>
          <a:bodyPr wrap="square">
            <a:spAutoFit/>
          </a:bodyPr>
          <a:lstStyle/>
          <a:p>
            <a:pPr algn="r" rtl="1" fontAlgn="base">
              <a:lnSpc>
                <a:spcPct val="150000"/>
              </a:lnSpc>
            </a:pPr>
            <a:endParaRPr lang="en-US" sz="1600" b="1" dirty="0">
              <a:solidFill>
                <a:srgbClr val="000000"/>
              </a:solidFill>
              <a:latin typeface="Arial" panose="020B0604020202020204" pitchFamily="34" charset="0"/>
              <a:ea typeface="Times New Roman" panose="02020603050405020304" pitchFamily="18" charset="0"/>
              <a:cs typeface="B Titr" panose="00000700000000000000" pitchFamily="2" charset="-78"/>
            </a:endParaRPr>
          </a:p>
          <a:p>
            <a:pPr algn="r" rtl="1" fontAlgn="base">
              <a:lnSpc>
                <a:spcPct val="150000"/>
              </a:lnSpc>
            </a:pPr>
            <a:r>
              <a:rPr lang="fa-IR" sz="1600" b="1" dirty="0" smtClean="0">
                <a:solidFill>
                  <a:srgbClr val="000000"/>
                </a:solidFill>
                <a:latin typeface="Arial" panose="020B0604020202020204" pitchFamily="34" charset="0"/>
                <a:ea typeface="Times New Roman" panose="02020603050405020304" pitchFamily="18" charset="0"/>
                <a:cs typeface="B Titr" panose="00000700000000000000" pitchFamily="2" charset="-78"/>
              </a:rPr>
              <a:t>4-آیا </a:t>
            </a:r>
            <a:r>
              <a:rPr lang="fa-IR" sz="1600" b="1" dirty="0">
                <a:solidFill>
                  <a:srgbClr val="000000"/>
                </a:solidFill>
                <a:latin typeface="Arial" panose="020B0604020202020204" pitchFamily="34" charset="0"/>
                <a:ea typeface="Times New Roman" panose="02020603050405020304" pitchFamily="18" charset="0"/>
                <a:cs typeface="B Titr" panose="00000700000000000000" pitchFamily="2" charset="-78"/>
              </a:rPr>
              <a:t>چارچوب اولیه الگوی کیفی مدیریت فرآیندهای یاددهی-یادگیری دارای اعتبار می </a:t>
            </a:r>
            <a:r>
              <a:rPr lang="fa-IR" sz="1600" b="1" dirty="0" smtClean="0">
                <a:solidFill>
                  <a:srgbClr val="000000"/>
                </a:solidFill>
                <a:latin typeface="Arial" panose="020B0604020202020204" pitchFamily="34" charset="0"/>
                <a:ea typeface="Times New Roman" panose="02020603050405020304" pitchFamily="18" charset="0"/>
                <a:cs typeface="B Titr" panose="00000700000000000000" pitchFamily="2" charset="-78"/>
              </a:rPr>
              <a:t>باشد؟</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9030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39"/>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ox(in)">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down)">
                                      <p:cBhvr>
                                        <p:cTn id="20" dur="580">
                                          <p:stCondLst>
                                            <p:cond delay="0"/>
                                          </p:stCondLst>
                                        </p:cTn>
                                        <p:tgtEl>
                                          <p:spTgt spid="22"/>
                                        </p:tgtEl>
                                      </p:cBhvr>
                                    </p:animEffect>
                                    <p:anim calcmode="lin" valueType="num">
                                      <p:cBhvr>
                                        <p:cTn id="21"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6" dur="26">
                                          <p:stCondLst>
                                            <p:cond delay="650"/>
                                          </p:stCondLst>
                                        </p:cTn>
                                        <p:tgtEl>
                                          <p:spTgt spid="22"/>
                                        </p:tgtEl>
                                      </p:cBhvr>
                                      <p:to x="100000" y="60000"/>
                                    </p:animScale>
                                    <p:animScale>
                                      <p:cBhvr>
                                        <p:cTn id="27" dur="166" decel="50000">
                                          <p:stCondLst>
                                            <p:cond delay="676"/>
                                          </p:stCondLst>
                                        </p:cTn>
                                        <p:tgtEl>
                                          <p:spTgt spid="22"/>
                                        </p:tgtEl>
                                      </p:cBhvr>
                                      <p:to x="100000" y="100000"/>
                                    </p:animScale>
                                    <p:animScale>
                                      <p:cBhvr>
                                        <p:cTn id="28" dur="26">
                                          <p:stCondLst>
                                            <p:cond delay="1312"/>
                                          </p:stCondLst>
                                        </p:cTn>
                                        <p:tgtEl>
                                          <p:spTgt spid="22"/>
                                        </p:tgtEl>
                                      </p:cBhvr>
                                      <p:to x="100000" y="80000"/>
                                    </p:animScale>
                                    <p:animScale>
                                      <p:cBhvr>
                                        <p:cTn id="29" dur="166" decel="50000">
                                          <p:stCondLst>
                                            <p:cond delay="1338"/>
                                          </p:stCondLst>
                                        </p:cTn>
                                        <p:tgtEl>
                                          <p:spTgt spid="22"/>
                                        </p:tgtEl>
                                      </p:cBhvr>
                                      <p:to x="100000" y="100000"/>
                                    </p:animScale>
                                    <p:animScale>
                                      <p:cBhvr>
                                        <p:cTn id="30" dur="26">
                                          <p:stCondLst>
                                            <p:cond delay="1642"/>
                                          </p:stCondLst>
                                        </p:cTn>
                                        <p:tgtEl>
                                          <p:spTgt spid="22"/>
                                        </p:tgtEl>
                                      </p:cBhvr>
                                      <p:to x="100000" y="90000"/>
                                    </p:animScale>
                                    <p:animScale>
                                      <p:cBhvr>
                                        <p:cTn id="31" dur="166" decel="50000">
                                          <p:stCondLst>
                                            <p:cond delay="1668"/>
                                          </p:stCondLst>
                                        </p:cTn>
                                        <p:tgtEl>
                                          <p:spTgt spid="22"/>
                                        </p:tgtEl>
                                      </p:cBhvr>
                                      <p:to x="100000" y="100000"/>
                                    </p:animScale>
                                    <p:animScale>
                                      <p:cBhvr>
                                        <p:cTn id="32" dur="26">
                                          <p:stCondLst>
                                            <p:cond delay="1808"/>
                                          </p:stCondLst>
                                        </p:cTn>
                                        <p:tgtEl>
                                          <p:spTgt spid="22"/>
                                        </p:tgtEl>
                                      </p:cBhvr>
                                      <p:to x="100000" y="95000"/>
                                    </p:animScale>
                                    <p:animScale>
                                      <p:cBhvr>
                                        <p:cTn id="33" dur="166" decel="50000">
                                          <p:stCondLst>
                                            <p:cond delay="1834"/>
                                          </p:stCondLst>
                                        </p:cTn>
                                        <p:tgtEl>
                                          <p:spTgt spid="22"/>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nodeType="clickEffect">
                                  <p:stCondLst>
                                    <p:cond delay="0"/>
                                  </p:stCondLst>
                                  <p:childTnLst>
                                    <p:set>
                                      <p:cBhvr>
                                        <p:cTn id="37" dur="1" fill="hold">
                                          <p:stCondLst>
                                            <p:cond delay="0"/>
                                          </p:stCondLst>
                                        </p:cTn>
                                        <p:tgtEl>
                                          <p:spTgt spid="22">
                                            <p:txEl>
                                              <p:pRg st="0" end="0"/>
                                            </p:txEl>
                                          </p:spTgt>
                                        </p:tgtEl>
                                        <p:attrNameLst>
                                          <p:attrName>style.visibility</p:attrName>
                                        </p:attrNameLst>
                                      </p:cBhvr>
                                      <p:to>
                                        <p:strVal val="visible"/>
                                      </p:to>
                                    </p:set>
                                    <p:animEffect transition="in" filter="wipe(down)">
                                      <p:cBhvr>
                                        <p:cTn id="38" dur="580">
                                          <p:stCondLst>
                                            <p:cond delay="0"/>
                                          </p:stCondLst>
                                        </p:cTn>
                                        <p:tgtEl>
                                          <p:spTgt spid="22">
                                            <p:txEl>
                                              <p:pRg st="0" end="0"/>
                                            </p:txEl>
                                          </p:spTgt>
                                        </p:tgtEl>
                                      </p:cBhvr>
                                    </p:animEffect>
                                    <p:anim calcmode="lin" valueType="num">
                                      <p:cBhvr>
                                        <p:cTn id="39" dur="1822" tmFilter="0,0; 0.14,0.36; 0.43,0.73; 0.71,0.91; 1.0,1.0">
                                          <p:stCondLst>
                                            <p:cond delay="0"/>
                                          </p:stCondLst>
                                        </p:cTn>
                                        <p:tgtEl>
                                          <p:spTgt spid="22">
                                            <p:txEl>
                                              <p:pRg st="0" end="0"/>
                                            </p:txEl>
                                          </p:spTgt>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2">
                                            <p:txEl>
                                              <p:pRg st="0" end="0"/>
                                            </p:txEl>
                                          </p:spTgt>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2">
                                            <p:txEl>
                                              <p:pRg st="0" end="0"/>
                                            </p:txEl>
                                          </p:spTgt>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2">
                                            <p:txEl>
                                              <p:pRg st="0" end="0"/>
                                            </p:txEl>
                                          </p:spTgt>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2">
                                            <p:txEl>
                                              <p:pRg st="0" end="0"/>
                                            </p:txEl>
                                          </p:spTgt>
                                        </p:tgtEl>
                                        <p:attrNameLst>
                                          <p:attrName>ppt_y</p:attrName>
                                        </p:attrNameLst>
                                      </p:cBhvr>
                                      <p:tavLst>
                                        <p:tav tm="0" fmla="#ppt_y-sin(pi*$)/81">
                                          <p:val>
                                            <p:fltVal val="0"/>
                                          </p:val>
                                        </p:tav>
                                        <p:tav tm="100000">
                                          <p:val>
                                            <p:fltVal val="1"/>
                                          </p:val>
                                        </p:tav>
                                      </p:tavLst>
                                    </p:anim>
                                    <p:animScale>
                                      <p:cBhvr>
                                        <p:cTn id="44" dur="26">
                                          <p:stCondLst>
                                            <p:cond delay="650"/>
                                          </p:stCondLst>
                                        </p:cTn>
                                        <p:tgtEl>
                                          <p:spTgt spid="22">
                                            <p:txEl>
                                              <p:pRg st="0" end="0"/>
                                            </p:txEl>
                                          </p:spTgt>
                                        </p:tgtEl>
                                      </p:cBhvr>
                                      <p:to x="100000" y="60000"/>
                                    </p:animScale>
                                    <p:animScale>
                                      <p:cBhvr>
                                        <p:cTn id="45" dur="166" decel="50000">
                                          <p:stCondLst>
                                            <p:cond delay="676"/>
                                          </p:stCondLst>
                                        </p:cTn>
                                        <p:tgtEl>
                                          <p:spTgt spid="22">
                                            <p:txEl>
                                              <p:pRg st="0" end="0"/>
                                            </p:txEl>
                                          </p:spTgt>
                                        </p:tgtEl>
                                      </p:cBhvr>
                                      <p:to x="100000" y="100000"/>
                                    </p:animScale>
                                    <p:animScale>
                                      <p:cBhvr>
                                        <p:cTn id="46" dur="26">
                                          <p:stCondLst>
                                            <p:cond delay="1312"/>
                                          </p:stCondLst>
                                        </p:cTn>
                                        <p:tgtEl>
                                          <p:spTgt spid="22">
                                            <p:txEl>
                                              <p:pRg st="0" end="0"/>
                                            </p:txEl>
                                          </p:spTgt>
                                        </p:tgtEl>
                                      </p:cBhvr>
                                      <p:to x="100000" y="80000"/>
                                    </p:animScale>
                                    <p:animScale>
                                      <p:cBhvr>
                                        <p:cTn id="47" dur="166" decel="50000">
                                          <p:stCondLst>
                                            <p:cond delay="1338"/>
                                          </p:stCondLst>
                                        </p:cTn>
                                        <p:tgtEl>
                                          <p:spTgt spid="22">
                                            <p:txEl>
                                              <p:pRg st="0" end="0"/>
                                            </p:txEl>
                                          </p:spTgt>
                                        </p:tgtEl>
                                      </p:cBhvr>
                                      <p:to x="100000" y="100000"/>
                                    </p:animScale>
                                    <p:animScale>
                                      <p:cBhvr>
                                        <p:cTn id="48" dur="26">
                                          <p:stCondLst>
                                            <p:cond delay="1642"/>
                                          </p:stCondLst>
                                        </p:cTn>
                                        <p:tgtEl>
                                          <p:spTgt spid="22">
                                            <p:txEl>
                                              <p:pRg st="0" end="0"/>
                                            </p:txEl>
                                          </p:spTgt>
                                        </p:tgtEl>
                                      </p:cBhvr>
                                      <p:to x="100000" y="90000"/>
                                    </p:animScale>
                                    <p:animScale>
                                      <p:cBhvr>
                                        <p:cTn id="49" dur="166" decel="50000">
                                          <p:stCondLst>
                                            <p:cond delay="1668"/>
                                          </p:stCondLst>
                                        </p:cTn>
                                        <p:tgtEl>
                                          <p:spTgt spid="22">
                                            <p:txEl>
                                              <p:pRg st="0" end="0"/>
                                            </p:txEl>
                                          </p:spTgt>
                                        </p:tgtEl>
                                      </p:cBhvr>
                                      <p:to x="100000" y="100000"/>
                                    </p:animScale>
                                    <p:animScale>
                                      <p:cBhvr>
                                        <p:cTn id="50" dur="26">
                                          <p:stCondLst>
                                            <p:cond delay="1808"/>
                                          </p:stCondLst>
                                        </p:cTn>
                                        <p:tgtEl>
                                          <p:spTgt spid="22">
                                            <p:txEl>
                                              <p:pRg st="0" end="0"/>
                                            </p:txEl>
                                          </p:spTgt>
                                        </p:tgtEl>
                                      </p:cBhvr>
                                      <p:to x="100000" y="95000"/>
                                    </p:animScale>
                                    <p:animScale>
                                      <p:cBhvr>
                                        <p:cTn id="51" dur="166" decel="50000">
                                          <p:stCondLst>
                                            <p:cond delay="1834"/>
                                          </p:stCondLst>
                                        </p:cTn>
                                        <p:tgtEl>
                                          <p:spTgt spid="22">
                                            <p:txEl>
                                              <p:pRg st="0" end="0"/>
                                            </p:txEl>
                                          </p:spTgt>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grpId="0"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wipe(down)">
                                      <p:cBhvr>
                                        <p:cTn id="56" dur="580">
                                          <p:stCondLst>
                                            <p:cond delay="0"/>
                                          </p:stCondLst>
                                        </p:cTn>
                                        <p:tgtEl>
                                          <p:spTgt spid="3"/>
                                        </p:tgtEl>
                                      </p:cBhvr>
                                    </p:animEffect>
                                    <p:anim calcmode="lin" valueType="num">
                                      <p:cBhvr>
                                        <p:cTn id="57"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2" dur="26">
                                          <p:stCondLst>
                                            <p:cond delay="650"/>
                                          </p:stCondLst>
                                        </p:cTn>
                                        <p:tgtEl>
                                          <p:spTgt spid="3"/>
                                        </p:tgtEl>
                                      </p:cBhvr>
                                      <p:to x="100000" y="60000"/>
                                    </p:animScale>
                                    <p:animScale>
                                      <p:cBhvr>
                                        <p:cTn id="63" dur="166" decel="50000">
                                          <p:stCondLst>
                                            <p:cond delay="676"/>
                                          </p:stCondLst>
                                        </p:cTn>
                                        <p:tgtEl>
                                          <p:spTgt spid="3"/>
                                        </p:tgtEl>
                                      </p:cBhvr>
                                      <p:to x="100000" y="100000"/>
                                    </p:animScale>
                                    <p:animScale>
                                      <p:cBhvr>
                                        <p:cTn id="64" dur="26">
                                          <p:stCondLst>
                                            <p:cond delay="1312"/>
                                          </p:stCondLst>
                                        </p:cTn>
                                        <p:tgtEl>
                                          <p:spTgt spid="3"/>
                                        </p:tgtEl>
                                      </p:cBhvr>
                                      <p:to x="100000" y="80000"/>
                                    </p:animScale>
                                    <p:animScale>
                                      <p:cBhvr>
                                        <p:cTn id="65" dur="166" decel="50000">
                                          <p:stCondLst>
                                            <p:cond delay="1338"/>
                                          </p:stCondLst>
                                        </p:cTn>
                                        <p:tgtEl>
                                          <p:spTgt spid="3"/>
                                        </p:tgtEl>
                                      </p:cBhvr>
                                      <p:to x="100000" y="100000"/>
                                    </p:animScale>
                                    <p:animScale>
                                      <p:cBhvr>
                                        <p:cTn id="66" dur="26">
                                          <p:stCondLst>
                                            <p:cond delay="1642"/>
                                          </p:stCondLst>
                                        </p:cTn>
                                        <p:tgtEl>
                                          <p:spTgt spid="3"/>
                                        </p:tgtEl>
                                      </p:cBhvr>
                                      <p:to x="100000" y="90000"/>
                                    </p:animScale>
                                    <p:animScale>
                                      <p:cBhvr>
                                        <p:cTn id="67" dur="166" decel="50000">
                                          <p:stCondLst>
                                            <p:cond delay="1668"/>
                                          </p:stCondLst>
                                        </p:cTn>
                                        <p:tgtEl>
                                          <p:spTgt spid="3"/>
                                        </p:tgtEl>
                                      </p:cBhvr>
                                      <p:to x="100000" y="100000"/>
                                    </p:animScale>
                                    <p:animScale>
                                      <p:cBhvr>
                                        <p:cTn id="68" dur="26">
                                          <p:stCondLst>
                                            <p:cond delay="1808"/>
                                          </p:stCondLst>
                                        </p:cTn>
                                        <p:tgtEl>
                                          <p:spTgt spid="3"/>
                                        </p:tgtEl>
                                      </p:cBhvr>
                                      <p:to x="100000" y="95000"/>
                                    </p:animScale>
                                    <p:animScale>
                                      <p:cBhvr>
                                        <p:cTn id="69" dur="166" decel="50000">
                                          <p:stCondLst>
                                            <p:cond delay="1834"/>
                                          </p:stCondLst>
                                        </p:cTn>
                                        <p:tgtEl>
                                          <p:spTgt spid="3"/>
                                        </p:tgtEl>
                                      </p:cBhvr>
                                      <p:to x="100000" y="100000"/>
                                    </p:animScale>
                                  </p:childTnLst>
                                </p:cTn>
                              </p:par>
                            </p:childTnLst>
                          </p:cTn>
                        </p:par>
                      </p:childTnLst>
                    </p:cTn>
                  </p:par>
                  <p:par>
                    <p:cTn id="70" fill="hold">
                      <p:stCondLst>
                        <p:cond delay="indefinite"/>
                      </p:stCondLst>
                      <p:childTnLst>
                        <p:par>
                          <p:cTn id="71" fill="hold">
                            <p:stCondLst>
                              <p:cond delay="0"/>
                            </p:stCondLst>
                            <p:childTnLst>
                              <p:par>
                                <p:cTn id="72" presetID="26" presetClass="entr" presetSubtype="0" fill="hold" grpId="0" nodeType="clickEffect">
                                  <p:stCondLst>
                                    <p:cond delay="0"/>
                                  </p:stCondLst>
                                  <p:childTnLst>
                                    <p:set>
                                      <p:cBhvr>
                                        <p:cTn id="73" dur="1" fill="hold">
                                          <p:stCondLst>
                                            <p:cond delay="0"/>
                                          </p:stCondLst>
                                        </p:cTn>
                                        <p:tgtEl>
                                          <p:spTgt spid="4"/>
                                        </p:tgtEl>
                                        <p:attrNameLst>
                                          <p:attrName>style.visibility</p:attrName>
                                        </p:attrNameLst>
                                      </p:cBhvr>
                                      <p:to>
                                        <p:strVal val="visible"/>
                                      </p:to>
                                    </p:set>
                                    <p:animEffect transition="in" filter="wipe(down)">
                                      <p:cBhvr>
                                        <p:cTn id="74" dur="580">
                                          <p:stCondLst>
                                            <p:cond delay="0"/>
                                          </p:stCondLst>
                                        </p:cTn>
                                        <p:tgtEl>
                                          <p:spTgt spid="4"/>
                                        </p:tgtEl>
                                      </p:cBhvr>
                                    </p:animEffect>
                                    <p:anim calcmode="lin" valueType="num">
                                      <p:cBhvr>
                                        <p:cTn id="7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80" dur="26">
                                          <p:stCondLst>
                                            <p:cond delay="650"/>
                                          </p:stCondLst>
                                        </p:cTn>
                                        <p:tgtEl>
                                          <p:spTgt spid="4"/>
                                        </p:tgtEl>
                                      </p:cBhvr>
                                      <p:to x="100000" y="60000"/>
                                    </p:animScale>
                                    <p:animScale>
                                      <p:cBhvr>
                                        <p:cTn id="81" dur="166" decel="50000">
                                          <p:stCondLst>
                                            <p:cond delay="676"/>
                                          </p:stCondLst>
                                        </p:cTn>
                                        <p:tgtEl>
                                          <p:spTgt spid="4"/>
                                        </p:tgtEl>
                                      </p:cBhvr>
                                      <p:to x="100000" y="100000"/>
                                    </p:animScale>
                                    <p:animScale>
                                      <p:cBhvr>
                                        <p:cTn id="82" dur="26">
                                          <p:stCondLst>
                                            <p:cond delay="1312"/>
                                          </p:stCondLst>
                                        </p:cTn>
                                        <p:tgtEl>
                                          <p:spTgt spid="4"/>
                                        </p:tgtEl>
                                      </p:cBhvr>
                                      <p:to x="100000" y="80000"/>
                                    </p:animScale>
                                    <p:animScale>
                                      <p:cBhvr>
                                        <p:cTn id="83" dur="166" decel="50000">
                                          <p:stCondLst>
                                            <p:cond delay="1338"/>
                                          </p:stCondLst>
                                        </p:cTn>
                                        <p:tgtEl>
                                          <p:spTgt spid="4"/>
                                        </p:tgtEl>
                                      </p:cBhvr>
                                      <p:to x="100000" y="100000"/>
                                    </p:animScale>
                                    <p:animScale>
                                      <p:cBhvr>
                                        <p:cTn id="84" dur="26">
                                          <p:stCondLst>
                                            <p:cond delay="1642"/>
                                          </p:stCondLst>
                                        </p:cTn>
                                        <p:tgtEl>
                                          <p:spTgt spid="4"/>
                                        </p:tgtEl>
                                      </p:cBhvr>
                                      <p:to x="100000" y="90000"/>
                                    </p:animScale>
                                    <p:animScale>
                                      <p:cBhvr>
                                        <p:cTn id="85" dur="166" decel="50000">
                                          <p:stCondLst>
                                            <p:cond delay="1668"/>
                                          </p:stCondLst>
                                        </p:cTn>
                                        <p:tgtEl>
                                          <p:spTgt spid="4"/>
                                        </p:tgtEl>
                                      </p:cBhvr>
                                      <p:to x="100000" y="100000"/>
                                    </p:animScale>
                                    <p:animScale>
                                      <p:cBhvr>
                                        <p:cTn id="86" dur="26">
                                          <p:stCondLst>
                                            <p:cond delay="1808"/>
                                          </p:stCondLst>
                                        </p:cTn>
                                        <p:tgtEl>
                                          <p:spTgt spid="4"/>
                                        </p:tgtEl>
                                      </p:cBhvr>
                                      <p:to x="100000" y="95000"/>
                                    </p:animScale>
                                    <p:animScale>
                                      <p:cBhvr>
                                        <p:cTn id="87" dur="166" decel="50000">
                                          <p:stCondLst>
                                            <p:cond delay="1834"/>
                                          </p:stCondLst>
                                        </p:cTn>
                                        <p:tgtEl>
                                          <p:spTgt spid="4"/>
                                        </p:tgtEl>
                                      </p:cBhvr>
                                      <p:to x="100000" y="100000"/>
                                    </p:animScale>
                                  </p:childTnLst>
                                </p:cTn>
                              </p:par>
                            </p:childTnLst>
                          </p:cTn>
                        </p:par>
                      </p:childTnLst>
                    </p:cTn>
                  </p:par>
                  <p:par>
                    <p:cTn id="88" fill="hold">
                      <p:stCondLst>
                        <p:cond delay="indefinite"/>
                      </p:stCondLst>
                      <p:childTnLst>
                        <p:par>
                          <p:cTn id="89" fill="hold">
                            <p:stCondLst>
                              <p:cond delay="0"/>
                            </p:stCondLst>
                            <p:childTnLst>
                              <p:par>
                                <p:cTn id="90" presetID="26" presetClass="entr" presetSubtype="0" fill="hold" grpId="0" nodeType="click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3" grpId="0"/>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8512</TotalTime>
  <Words>4848</Words>
  <Application>Microsoft Office PowerPoint</Application>
  <PresentationFormat>On-screen Show (4:3)</PresentationFormat>
  <Paragraphs>810</Paragraphs>
  <Slides>41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B Nazanin</vt:lpstr>
      <vt:lpstr>B Roya</vt:lpstr>
      <vt:lpstr>B Titr</vt:lpstr>
      <vt:lpstr>Calibri</vt:lpstr>
      <vt:lpstr>Gisha</vt:lpstr>
      <vt:lpstr>Imprint MT Shadow</vt:lpstr>
      <vt:lpstr>IranNastaliq</vt:lpstr>
      <vt:lpstr>Nazanin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karimi</dc:creator>
  <cp:lastModifiedBy>najmeh soltani nejad</cp:lastModifiedBy>
  <cp:revision>867</cp:revision>
  <dcterms:created xsi:type="dcterms:W3CDTF">2015-05-06T03:49:28Z</dcterms:created>
  <dcterms:modified xsi:type="dcterms:W3CDTF">2019-01-16T05:59:14Z</dcterms:modified>
</cp:coreProperties>
</file>