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  <p:sldMasterId id="2147483830" r:id="rId2"/>
  </p:sldMasterIdLst>
  <p:notesMasterIdLst>
    <p:notesMasterId r:id="rId35"/>
  </p:notesMasterIdLst>
  <p:sldIdLst>
    <p:sldId id="437" r:id="rId3"/>
    <p:sldId id="435" r:id="rId4"/>
    <p:sldId id="406" r:id="rId5"/>
    <p:sldId id="405" r:id="rId6"/>
    <p:sldId id="424" r:id="rId7"/>
    <p:sldId id="257" r:id="rId8"/>
    <p:sldId id="409" r:id="rId9"/>
    <p:sldId id="425" r:id="rId10"/>
    <p:sldId id="407" r:id="rId11"/>
    <p:sldId id="401" r:id="rId12"/>
    <p:sldId id="418" r:id="rId13"/>
    <p:sldId id="421" r:id="rId14"/>
    <p:sldId id="422" r:id="rId15"/>
    <p:sldId id="402" r:id="rId16"/>
    <p:sldId id="419" r:id="rId17"/>
    <p:sldId id="426" r:id="rId18"/>
    <p:sldId id="417" r:id="rId19"/>
    <p:sldId id="428" r:id="rId20"/>
    <p:sldId id="430" r:id="rId21"/>
    <p:sldId id="403" r:id="rId22"/>
    <p:sldId id="411" r:id="rId23"/>
    <p:sldId id="415" r:id="rId24"/>
    <p:sldId id="414" r:id="rId25"/>
    <p:sldId id="412" r:id="rId26"/>
    <p:sldId id="413" r:id="rId27"/>
    <p:sldId id="431" r:id="rId28"/>
    <p:sldId id="432" r:id="rId29"/>
    <p:sldId id="433" r:id="rId30"/>
    <p:sldId id="439" r:id="rId31"/>
    <p:sldId id="438" r:id="rId32"/>
    <p:sldId id="434" r:id="rId33"/>
    <p:sldId id="44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3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E9C409-1675-4F5E-891E-256F8FD95BD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6CD3EEF-7073-49AF-9864-15B331AC33F3}">
      <dgm:prSet phldrT="[Text]"/>
      <dgm:spPr/>
      <dgm:t>
        <a:bodyPr/>
        <a:lstStyle/>
        <a:p>
          <a:pPr rtl="1"/>
          <a:r>
            <a:rPr lang="fa-IR"/>
            <a:t>ستاد دوره توانمندسازی</a:t>
          </a:r>
        </a:p>
      </dgm:t>
    </dgm:pt>
    <dgm:pt modelId="{1E18F987-4010-48E6-8CB0-3C91ADD91C7E}" type="parTrans" cxnId="{8EDA247F-5F30-44C8-BCB0-AA3027716A4F}">
      <dgm:prSet/>
      <dgm:spPr/>
      <dgm:t>
        <a:bodyPr/>
        <a:lstStyle/>
        <a:p>
          <a:pPr rtl="1"/>
          <a:endParaRPr lang="fa-IR"/>
        </a:p>
      </dgm:t>
    </dgm:pt>
    <dgm:pt modelId="{C7B782DD-A890-460E-A0E7-112228DD33B8}" type="sibTrans" cxnId="{8EDA247F-5F30-44C8-BCB0-AA3027716A4F}">
      <dgm:prSet/>
      <dgm:spPr/>
      <dgm:t>
        <a:bodyPr/>
        <a:lstStyle/>
        <a:p>
          <a:pPr rtl="1"/>
          <a:endParaRPr lang="fa-IR"/>
        </a:p>
      </dgm:t>
    </dgm:pt>
    <dgm:pt modelId="{796C8D3D-2D70-4196-9C72-6976A4471FFB}" type="asst">
      <dgm:prSet phldrT="[Text]"/>
      <dgm:spPr/>
      <dgm:t>
        <a:bodyPr/>
        <a:lstStyle/>
        <a:p>
          <a:pPr rtl="1"/>
          <a:r>
            <a:rPr lang="fa-IR"/>
            <a:t>دبیرخانه دوره توانمندسازی</a:t>
          </a:r>
        </a:p>
      </dgm:t>
    </dgm:pt>
    <dgm:pt modelId="{4A33DE59-806A-4F87-A772-7F59F206DFA0}" type="parTrans" cxnId="{BE7A8EDB-8105-4BBF-8830-C2BF90755DD9}">
      <dgm:prSet/>
      <dgm:spPr/>
      <dgm:t>
        <a:bodyPr/>
        <a:lstStyle/>
        <a:p>
          <a:pPr rtl="1"/>
          <a:endParaRPr lang="fa-IR"/>
        </a:p>
      </dgm:t>
    </dgm:pt>
    <dgm:pt modelId="{FF172657-3885-4F89-A825-7CE7062ABB91}" type="sibTrans" cxnId="{BE7A8EDB-8105-4BBF-8830-C2BF90755DD9}">
      <dgm:prSet/>
      <dgm:spPr/>
      <dgm:t>
        <a:bodyPr/>
        <a:lstStyle/>
        <a:p>
          <a:pPr rtl="1"/>
          <a:endParaRPr lang="fa-IR"/>
        </a:p>
      </dgm:t>
    </dgm:pt>
    <dgm:pt modelId="{5B56E53F-3232-44D2-A0F4-8F2E37672B57}">
      <dgm:prSet phldrT="[Text]" custT="1"/>
      <dgm:spPr/>
      <dgm:t>
        <a:bodyPr/>
        <a:lstStyle/>
        <a:p>
          <a:pPr rtl="1"/>
          <a:r>
            <a:rPr lang="fa-IR" sz="1800" dirty="0"/>
            <a:t>اساتید مشاور فرهنگی</a:t>
          </a:r>
        </a:p>
      </dgm:t>
    </dgm:pt>
    <dgm:pt modelId="{77CF853F-A361-4E53-BB4E-7EEA01202AD6}" type="parTrans" cxnId="{130A9E30-5EC8-4954-8B28-51E50CE46CB7}">
      <dgm:prSet/>
      <dgm:spPr/>
      <dgm:t>
        <a:bodyPr/>
        <a:lstStyle/>
        <a:p>
          <a:pPr rtl="1"/>
          <a:endParaRPr lang="fa-IR"/>
        </a:p>
      </dgm:t>
    </dgm:pt>
    <dgm:pt modelId="{C987F7AB-333F-47A3-8A41-7108AD014B8A}" type="sibTrans" cxnId="{130A9E30-5EC8-4954-8B28-51E50CE46CB7}">
      <dgm:prSet/>
      <dgm:spPr/>
      <dgm:t>
        <a:bodyPr/>
        <a:lstStyle/>
        <a:p>
          <a:pPr rtl="1"/>
          <a:endParaRPr lang="fa-IR"/>
        </a:p>
      </dgm:t>
    </dgm:pt>
    <dgm:pt modelId="{E43F4CE3-9405-452E-9262-05080A7E1674}">
      <dgm:prSet phldrT="[Text]"/>
      <dgm:spPr/>
      <dgm:t>
        <a:bodyPr/>
        <a:lstStyle/>
        <a:p>
          <a:pPr rtl="1"/>
          <a:r>
            <a:rPr lang="fa-IR"/>
            <a:t>کارگروه اجرایی</a:t>
          </a:r>
        </a:p>
      </dgm:t>
    </dgm:pt>
    <dgm:pt modelId="{BF8C6C88-BD43-48C8-8DA8-9723B19C77F9}" type="parTrans" cxnId="{0620124A-025D-4F86-9327-63FD05128F4A}">
      <dgm:prSet/>
      <dgm:spPr/>
      <dgm:t>
        <a:bodyPr/>
        <a:lstStyle/>
        <a:p>
          <a:pPr rtl="1"/>
          <a:endParaRPr lang="fa-IR"/>
        </a:p>
      </dgm:t>
    </dgm:pt>
    <dgm:pt modelId="{C5531213-6135-4EEE-9E06-A1B10B121814}" type="sibTrans" cxnId="{0620124A-025D-4F86-9327-63FD05128F4A}">
      <dgm:prSet/>
      <dgm:spPr/>
      <dgm:t>
        <a:bodyPr/>
        <a:lstStyle/>
        <a:p>
          <a:pPr rtl="1"/>
          <a:endParaRPr lang="fa-IR"/>
        </a:p>
      </dgm:t>
    </dgm:pt>
    <dgm:pt modelId="{790E73A8-CB35-44C0-9CB9-D1B202D6962D}">
      <dgm:prSet phldrT="[Text]" custT="1"/>
      <dgm:spPr/>
      <dgm:t>
        <a:bodyPr/>
        <a:lstStyle/>
        <a:p>
          <a:pPr rtl="1"/>
          <a:r>
            <a:rPr lang="fa-IR" sz="1800" dirty="0"/>
            <a:t>مهارت آموزان</a:t>
          </a:r>
        </a:p>
      </dgm:t>
    </dgm:pt>
    <dgm:pt modelId="{65C16A44-3561-4025-9827-AF40BC5B1E88}" type="parTrans" cxnId="{C295123C-F309-47B6-8AFF-E87F49DB7F84}">
      <dgm:prSet/>
      <dgm:spPr/>
      <dgm:t>
        <a:bodyPr/>
        <a:lstStyle/>
        <a:p>
          <a:pPr rtl="1"/>
          <a:endParaRPr lang="fa-IR"/>
        </a:p>
      </dgm:t>
    </dgm:pt>
    <dgm:pt modelId="{ECE3546D-FAAD-4DF7-9593-8F1359DCF819}" type="sibTrans" cxnId="{C295123C-F309-47B6-8AFF-E87F49DB7F84}">
      <dgm:prSet/>
      <dgm:spPr/>
      <dgm:t>
        <a:bodyPr/>
        <a:lstStyle/>
        <a:p>
          <a:pPr rtl="1"/>
          <a:endParaRPr lang="fa-IR"/>
        </a:p>
      </dgm:t>
    </dgm:pt>
    <dgm:pt modelId="{135354B7-664C-4DCD-B161-5D7DCFE7EBF7}" type="pres">
      <dgm:prSet presAssocID="{EDE9C409-1675-4F5E-891E-256F8FD95BD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C034FA-C51D-4AF8-AEF5-75E3BA6C937F}" type="pres">
      <dgm:prSet presAssocID="{36CD3EEF-7073-49AF-9864-15B331AC33F3}" presName="hierRoot1" presStyleCnt="0">
        <dgm:presLayoutVars>
          <dgm:hierBranch val="init"/>
        </dgm:presLayoutVars>
      </dgm:prSet>
      <dgm:spPr/>
    </dgm:pt>
    <dgm:pt modelId="{CCD4D2F6-BB95-4761-B93F-05D73EBACF6E}" type="pres">
      <dgm:prSet presAssocID="{36CD3EEF-7073-49AF-9864-15B331AC33F3}" presName="rootComposite1" presStyleCnt="0"/>
      <dgm:spPr/>
    </dgm:pt>
    <dgm:pt modelId="{7E3DEC06-74F0-4680-B5A4-7C0498496A6B}" type="pres">
      <dgm:prSet presAssocID="{36CD3EEF-7073-49AF-9864-15B331AC33F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EE6D9-EE79-4920-80C4-65F4DB7D630A}" type="pres">
      <dgm:prSet presAssocID="{36CD3EEF-7073-49AF-9864-15B331AC33F3}" presName="topArc1" presStyleLbl="parChTrans1D1" presStyleIdx="0" presStyleCnt="10"/>
      <dgm:spPr/>
    </dgm:pt>
    <dgm:pt modelId="{E2C2B86E-4DCB-4DAD-AE23-78BCFE204F5C}" type="pres">
      <dgm:prSet presAssocID="{36CD3EEF-7073-49AF-9864-15B331AC33F3}" presName="bottomArc1" presStyleLbl="parChTrans1D1" presStyleIdx="1" presStyleCnt="10"/>
      <dgm:spPr/>
    </dgm:pt>
    <dgm:pt modelId="{C5D26CD1-F7CB-43EF-B504-147B872F6E1F}" type="pres">
      <dgm:prSet presAssocID="{36CD3EEF-7073-49AF-9864-15B331AC33F3}" presName="topConnNode1" presStyleLbl="node1" presStyleIdx="0" presStyleCnt="0"/>
      <dgm:spPr/>
      <dgm:t>
        <a:bodyPr/>
        <a:lstStyle/>
        <a:p>
          <a:endParaRPr lang="en-US"/>
        </a:p>
      </dgm:t>
    </dgm:pt>
    <dgm:pt modelId="{40A7EE7C-DBE4-4586-8792-4EE809E7B9CB}" type="pres">
      <dgm:prSet presAssocID="{36CD3EEF-7073-49AF-9864-15B331AC33F3}" presName="hierChild2" presStyleCnt="0"/>
      <dgm:spPr/>
    </dgm:pt>
    <dgm:pt modelId="{9504A888-E126-4369-9833-EE1661542C13}" type="pres">
      <dgm:prSet presAssocID="{77CF853F-A361-4E53-BB4E-7EEA01202AD6}" presName="Name28" presStyleLbl="parChTrans1D2" presStyleIdx="0" presStyleCnt="4"/>
      <dgm:spPr/>
      <dgm:t>
        <a:bodyPr/>
        <a:lstStyle/>
        <a:p>
          <a:endParaRPr lang="en-US"/>
        </a:p>
      </dgm:t>
    </dgm:pt>
    <dgm:pt modelId="{B73EF152-7149-4174-B870-DFD991700F89}" type="pres">
      <dgm:prSet presAssocID="{5B56E53F-3232-44D2-A0F4-8F2E37672B57}" presName="hierRoot2" presStyleCnt="0">
        <dgm:presLayoutVars>
          <dgm:hierBranch val="init"/>
        </dgm:presLayoutVars>
      </dgm:prSet>
      <dgm:spPr/>
    </dgm:pt>
    <dgm:pt modelId="{434A320F-B9D7-4FCF-B52A-D28231A9A1BB}" type="pres">
      <dgm:prSet presAssocID="{5B56E53F-3232-44D2-A0F4-8F2E37672B57}" presName="rootComposite2" presStyleCnt="0"/>
      <dgm:spPr/>
    </dgm:pt>
    <dgm:pt modelId="{CFCFF42D-2FA7-4E6C-BCB5-8457A2894907}" type="pres">
      <dgm:prSet presAssocID="{5B56E53F-3232-44D2-A0F4-8F2E37672B5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F68B2F-AEF7-40F4-95B6-D55076D7DB6A}" type="pres">
      <dgm:prSet presAssocID="{5B56E53F-3232-44D2-A0F4-8F2E37672B57}" presName="topArc2" presStyleLbl="parChTrans1D1" presStyleIdx="2" presStyleCnt="10"/>
      <dgm:spPr/>
    </dgm:pt>
    <dgm:pt modelId="{D9D0B8F3-FDC4-4100-AB43-F8510169A059}" type="pres">
      <dgm:prSet presAssocID="{5B56E53F-3232-44D2-A0F4-8F2E37672B57}" presName="bottomArc2" presStyleLbl="parChTrans1D1" presStyleIdx="3" presStyleCnt="10"/>
      <dgm:spPr/>
    </dgm:pt>
    <dgm:pt modelId="{5C80012E-8CFB-4B63-B399-EBE40D50DEC9}" type="pres">
      <dgm:prSet presAssocID="{5B56E53F-3232-44D2-A0F4-8F2E37672B57}" presName="topConnNode2" presStyleLbl="node2" presStyleIdx="0" presStyleCnt="0"/>
      <dgm:spPr/>
      <dgm:t>
        <a:bodyPr/>
        <a:lstStyle/>
        <a:p>
          <a:endParaRPr lang="en-US"/>
        </a:p>
      </dgm:t>
    </dgm:pt>
    <dgm:pt modelId="{E846010E-D2D6-4021-8DCA-FBE074B6C549}" type="pres">
      <dgm:prSet presAssocID="{5B56E53F-3232-44D2-A0F4-8F2E37672B57}" presName="hierChild4" presStyleCnt="0"/>
      <dgm:spPr/>
    </dgm:pt>
    <dgm:pt modelId="{AFB0F6BE-2D42-43AD-A545-F226C5F70FD4}" type="pres">
      <dgm:prSet presAssocID="{5B56E53F-3232-44D2-A0F4-8F2E37672B57}" presName="hierChild5" presStyleCnt="0"/>
      <dgm:spPr/>
    </dgm:pt>
    <dgm:pt modelId="{747D7C76-CF02-44C0-8B26-E5B324A11D02}" type="pres">
      <dgm:prSet presAssocID="{BF8C6C88-BD43-48C8-8DA8-9723B19C77F9}" presName="Name28" presStyleLbl="parChTrans1D2" presStyleIdx="1" presStyleCnt="4"/>
      <dgm:spPr/>
      <dgm:t>
        <a:bodyPr/>
        <a:lstStyle/>
        <a:p>
          <a:endParaRPr lang="en-US"/>
        </a:p>
      </dgm:t>
    </dgm:pt>
    <dgm:pt modelId="{EB444BD5-7FC1-4A24-B6A1-9B6EC0FE6EED}" type="pres">
      <dgm:prSet presAssocID="{E43F4CE3-9405-452E-9262-05080A7E1674}" presName="hierRoot2" presStyleCnt="0">
        <dgm:presLayoutVars>
          <dgm:hierBranch val="init"/>
        </dgm:presLayoutVars>
      </dgm:prSet>
      <dgm:spPr/>
    </dgm:pt>
    <dgm:pt modelId="{9B090428-2C34-403B-863D-E4B69E541966}" type="pres">
      <dgm:prSet presAssocID="{E43F4CE3-9405-452E-9262-05080A7E1674}" presName="rootComposite2" presStyleCnt="0"/>
      <dgm:spPr/>
    </dgm:pt>
    <dgm:pt modelId="{20E23299-7241-424B-9011-69CCDABDD720}" type="pres">
      <dgm:prSet presAssocID="{E43F4CE3-9405-452E-9262-05080A7E167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8DBC6B-6D03-487F-ABA9-6B0AEEEEDAE7}" type="pres">
      <dgm:prSet presAssocID="{E43F4CE3-9405-452E-9262-05080A7E1674}" presName="topArc2" presStyleLbl="parChTrans1D1" presStyleIdx="4" presStyleCnt="10"/>
      <dgm:spPr/>
    </dgm:pt>
    <dgm:pt modelId="{E87E6995-61D0-43EF-8919-89B99E8861A4}" type="pres">
      <dgm:prSet presAssocID="{E43F4CE3-9405-452E-9262-05080A7E1674}" presName="bottomArc2" presStyleLbl="parChTrans1D1" presStyleIdx="5" presStyleCnt="10"/>
      <dgm:spPr/>
    </dgm:pt>
    <dgm:pt modelId="{0F70F171-7474-481B-B61C-DA32CA2C1267}" type="pres">
      <dgm:prSet presAssocID="{E43F4CE3-9405-452E-9262-05080A7E1674}" presName="topConnNode2" presStyleLbl="node2" presStyleIdx="0" presStyleCnt="0"/>
      <dgm:spPr/>
      <dgm:t>
        <a:bodyPr/>
        <a:lstStyle/>
        <a:p>
          <a:endParaRPr lang="en-US"/>
        </a:p>
      </dgm:t>
    </dgm:pt>
    <dgm:pt modelId="{24DE8DEC-B5FD-4338-82F7-73CE915E5284}" type="pres">
      <dgm:prSet presAssocID="{E43F4CE3-9405-452E-9262-05080A7E1674}" presName="hierChild4" presStyleCnt="0"/>
      <dgm:spPr/>
    </dgm:pt>
    <dgm:pt modelId="{2EC45EA7-CE0E-4D40-BA91-C9D3AB666964}" type="pres">
      <dgm:prSet presAssocID="{E43F4CE3-9405-452E-9262-05080A7E1674}" presName="hierChild5" presStyleCnt="0"/>
      <dgm:spPr/>
    </dgm:pt>
    <dgm:pt modelId="{4E47E54E-7343-4194-B74F-55C58023E5CD}" type="pres">
      <dgm:prSet presAssocID="{65C16A44-3561-4025-9827-AF40BC5B1E88}" presName="Name28" presStyleLbl="parChTrans1D2" presStyleIdx="2" presStyleCnt="4"/>
      <dgm:spPr/>
      <dgm:t>
        <a:bodyPr/>
        <a:lstStyle/>
        <a:p>
          <a:endParaRPr lang="en-US"/>
        </a:p>
      </dgm:t>
    </dgm:pt>
    <dgm:pt modelId="{57D97276-6B38-46D7-985C-9AAF6B6DAAFB}" type="pres">
      <dgm:prSet presAssocID="{790E73A8-CB35-44C0-9CB9-D1B202D6962D}" presName="hierRoot2" presStyleCnt="0">
        <dgm:presLayoutVars>
          <dgm:hierBranch val="init"/>
        </dgm:presLayoutVars>
      </dgm:prSet>
      <dgm:spPr/>
    </dgm:pt>
    <dgm:pt modelId="{9627A46C-60DC-42EE-826E-319318099AF3}" type="pres">
      <dgm:prSet presAssocID="{790E73A8-CB35-44C0-9CB9-D1B202D6962D}" presName="rootComposite2" presStyleCnt="0"/>
      <dgm:spPr/>
    </dgm:pt>
    <dgm:pt modelId="{8BC51532-A27A-43D4-9A71-B72841808A75}" type="pres">
      <dgm:prSet presAssocID="{790E73A8-CB35-44C0-9CB9-D1B202D6962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0F2257-F482-4397-849F-7C405890D1C7}" type="pres">
      <dgm:prSet presAssocID="{790E73A8-CB35-44C0-9CB9-D1B202D6962D}" presName="topArc2" presStyleLbl="parChTrans1D1" presStyleIdx="6" presStyleCnt="10"/>
      <dgm:spPr/>
    </dgm:pt>
    <dgm:pt modelId="{A99661FC-C8B0-4E2B-BEEA-EC8983DBA552}" type="pres">
      <dgm:prSet presAssocID="{790E73A8-CB35-44C0-9CB9-D1B202D6962D}" presName="bottomArc2" presStyleLbl="parChTrans1D1" presStyleIdx="7" presStyleCnt="10"/>
      <dgm:spPr/>
    </dgm:pt>
    <dgm:pt modelId="{57B29168-47A3-4053-AB2C-67F5EC00DC4E}" type="pres">
      <dgm:prSet presAssocID="{790E73A8-CB35-44C0-9CB9-D1B202D6962D}" presName="topConnNode2" presStyleLbl="node2" presStyleIdx="0" presStyleCnt="0"/>
      <dgm:spPr/>
      <dgm:t>
        <a:bodyPr/>
        <a:lstStyle/>
        <a:p>
          <a:endParaRPr lang="en-US"/>
        </a:p>
      </dgm:t>
    </dgm:pt>
    <dgm:pt modelId="{7D0A057D-CAA9-470A-83A0-D366A2010D90}" type="pres">
      <dgm:prSet presAssocID="{790E73A8-CB35-44C0-9CB9-D1B202D6962D}" presName="hierChild4" presStyleCnt="0"/>
      <dgm:spPr/>
    </dgm:pt>
    <dgm:pt modelId="{D512AD1A-8052-4FAE-A96A-ADE62D63D1E0}" type="pres">
      <dgm:prSet presAssocID="{790E73A8-CB35-44C0-9CB9-D1B202D6962D}" presName="hierChild5" presStyleCnt="0"/>
      <dgm:spPr/>
    </dgm:pt>
    <dgm:pt modelId="{ACD2C0E2-D725-4409-8BA7-8E8384FAC84D}" type="pres">
      <dgm:prSet presAssocID="{36CD3EEF-7073-49AF-9864-15B331AC33F3}" presName="hierChild3" presStyleCnt="0"/>
      <dgm:spPr/>
    </dgm:pt>
    <dgm:pt modelId="{8D21080C-F3B5-49B4-BE7C-BA709EF9BF1C}" type="pres">
      <dgm:prSet presAssocID="{4A33DE59-806A-4F87-A772-7F59F206DFA0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9D57708A-D40F-4C79-8E0A-798B2E2DB96D}" type="pres">
      <dgm:prSet presAssocID="{796C8D3D-2D70-4196-9C72-6976A4471FFB}" presName="hierRoot3" presStyleCnt="0">
        <dgm:presLayoutVars>
          <dgm:hierBranch val="init"/>
        </dgm:presLayoutVars>
      </dgm:prSet>
      <dgm:spPr/>
    </dgm:pt>
    <dgm:pt modelId="{DA89843A-37DB-4A18-B512-CAB44B639D37}" type="pres">
      <dgm:prSet presAssocID="{796C8D3D-2D70-4196-9C72-6976A4471FFB}" presName="rootComposite3" presStyleCnt="0"/>
      <dgm:spPr/>
    </dgm:pt>
    <dgm:pt modelId="{DEC15557-A6D5-4A3C-9661-6287892B96BB}" type="pres">
      <dgm:prSet presAssocID="{796C8D3D-2D70-4196-9C72-6976A4471FFB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7709469-03E0-41A4-9D7C-78B23461AD66}" type="pres">
      <dgm:prSet presAssocID="{796C8D3D-2D70-4196-9C72-6976A4471FFB}" presName="topArc3" presStyleLbl="parChTrans1D1" presStyleIdx="8" presStyleCnt="10"/>
      <dgm:spPr/>
    </dgm:pt>
    <dgm:pt modelId="{2CA3246D-AEBD-4E92-9FCD-28334CB73773}" type="pres">
      <dgm:prSet presAssocID="{796C8D3D-2D70-4196-9C72-6976A4471FFB}" presName="bottomArc3" presStyleLbl="parChTrans1D1" presStyleIdx="9" presStyleCnt="10"/>
      <dgm:spPr/>
    </dgm:pt>
    <dgm:pt modelId="{6D8F20D1-1A36-44AA-B01B-767C68137015}" type="pres">
      <dgm:prSet presAssocID="{796C8D3D-2D70-4196-9C72-6976A4471FFB}" presName="topConnNode3" presStyleLbl="asst1" presStyleIdx="0" presStyleCnt="0"/>
      <dgm:spPr/>
      <dgm:t>
        <a:bodyPr/>
        <a:lstStyle/>
        <a:p>
          <a:endParaRPr lang="en-US"/>
        </a:p>
      </dgm:t>
    </dgm:pt>
    <dgm:pt modelId="{64E925ED-9C57-4A03-9C53-1A6E6B192CFB}" type="pres">
      <dgm:prSet presAssocID="{796C8D3D-2D70-4196-9C72-6976A4471FFB}" presName="hierChild6" presStyleCnt="0"/>
      <dgm:spPr/>
    </dgm:pt>
    <dgm:pt modelId="{FAA91510-7544-45B9-AA5E-30CDC0C6D590}" type="pres">
      <dgm:prSet presAssocID="{796C8D3D-2D70-4196-9C72-6976A4471FFB}" presName="hierChild7" presStyleCnt="0"/>
      <dgm:spPr/>
    </dgm:pt>
  </dgm:ptLst>
  <dgm:cxnLst>
    <dgm:cxn modelId="{F6DD423D-B229-44D4-96C6-9AE89AD4F527}" type="presOf" srcId="{BF8C6C88-BD43-48C8-8DA8-9723B19C77F9}" destId="{747D7C76-CF02-44C0-8B26-E5B324A11D02}" srcOrd="0" destOrd="0" presId="urn:microsoft.com/office/officeart/2008/layout/HalfCircleOrganizationChart"/>
    <dgm:cxn modelId="{9DBA485F-9814-4150-AEE8-619EAC50C656}" type="presOf" srcId="{E43F4CE3-9405-452E-9262-05080A7E1674}" destId="{0F70F171-7474-481B-B61C-DA32CA2C1267}" srcOrd="1" destOrd="0" presId="urn:microsoft.com/office/officeart/2008/layout/HalfCircleOrganizationChart"/>
    <dgm:cxn modelId="{130A9E30-5EC8-4954-8B28-51E50CE46CB7}" srcId="{36CD3EEF-7073-49AF-9864-15B331AC33F3}" destId="{5B56E53F-3232-44D2-A0F4-8F2E37672B57}" srcOrd="1" destOrd="0" parTransId="{77CF853F-A361-4E53-BB4E-7EEA01202AD6}" sibTransId="{C987F7AB-333F-47A3-8A41-7108AD014B8A}"/>
    <dgm:cxn modelId="{E0CC1976-4141-47F4-BB3F-8AE4AFBCE50A}" type="presOf" srcId="{790E73A8-CB35-44C0-9CB9-D1B202D6962D}" destId="{57B29168-47A3-4053-AB2C-67F5EC00DC4E}" srcOrd="1" destOrd="0" presId="urn:microsoft.com/office/officeart/2008/layout/HalfCircleOrganizationChart"/>
    <dgm:cxn modelId="{BE7A8EDB-8105-4BBF-8830-C2BF90755DD9}" srcId="{36CD3EEF-7073-49AF-9864-15B331AC33F3}" destId="{796C8D3D-2D70-4196-9C72-6976A4471FFB}" srcOrd="0" destOrd="0" parTransId="{4A33DE59-806A-4F87-A772-7F59F206DFA0}" sibTransId="{FF172657-3885-4F89-A825-7CE7062ABB91}"/>
    <dgm:cxn modelId="{269DC8C2-80B8-44EF-B0B4-47B943CC5CD7}" type="presOf" srcId="{790E73A8-CB35-44C0-9CB9-D1B202D6962D}" destId="{8BC51532-A27A-43D4-9A71-B72841808A75}" srcOrd="0" destOrd="0" presId="urn:microsoft.com/office/officeart/2008/layout/HalfCircleOrganizationChart"/>
    <dgm:cxn modelId="{A458AF91-A0F5-42B8-95F3-29E0A23AF1B2}" type="presOf" srcId="{EDE9C409-1675-4F5E-891E-256F8FD95BD8}" destId="{135354B7-664C-4DCD-B161-5D7DCFE7EBF7}" srcOrd="0" destOrd="0" presId="urn:microsoft.com/office/officeart/2008/layout/HalfCircleOrganizationChart"/>
    <dgm:cxn modelId="{A0EE4E83-FFEA-4D22-95BD-7DFC8FC531CA}" type="presOf" srcId="{4A33DE59-806A-4F87-A772-7F59F206DFA0}" destId="{8D21080C-F3B5-49B4-BE7C-BA709EF9BF1C}" srcOrd="0" destOrd="0" presId="urn:microsoft.com/office/officeart/2008/layout/HalfCircleOrganizationChart"/>
    <dgm:cxn modelId="{269EBAD4-4401-45E3-9DE5-EA779373D714}" type="presOf" srcId="{65C16A44-3561-4025-9827-AF40BC5B1E88}" destId="{4E47E54E-7343-4194-B74F-55C58023E5CD}" srcOrd="0" destOrd="0" presId="urn:microsoft.com/office/officeart/2008/layout/HalfCircleOrganizationChart"/>
    <dgm:cxn modelId="{387C4DD1-9C16-450D-A98A-893B63767662}" type="presOf" srcId="{796C8D3D-2D70-4196-9C72-6976A4471FFB}" destId="{6D8F20D1-1A36-44AA-B01B-767C68137015}" srcOrd="1" destOrd="0" presId="urn:microsoft.com/office/officeart/2008/layout/HalfCircleOrganizationChart"/>
    <dgm:cxn modelId="{43F5BE8D-3FFD-4011-B6E6-5FF8216BA8A0}" type="presOf" srcId="{36CD3EEF-7073-49AF-9864-15B331AC33F3}" destId="{7E3DEC06-74F0-4680-B5A4-7C0498496A6B}" srcOrd="0" destOrd="0" presId="urn:microsoft.com/office/officeart/2008/layout/HalfCircleOrganizationChart"/>
    <dgm:cxn modelId="{4086F2E2-A969-4639-9B40-ED8B2C35DDCF}" type="presOf" srcId="{796C8D3D-2D70-4196-9C72-6976A4471FFB}" destId="{DEC15557-A6D5-4A3C-9661-6287892B96BB}" srcOrd="0" destOrd="0" presId="urn:microsoft.com/office/officeart/2008/layout/HalfCircleOrganizationChart"/>
    <dgm:cxn modelId="{1E72A3C6-9244-4B11-8905-A54A68C8425A}" type="presOf" srcId="{5B56E53F-3232-44D2-A0F4-8F2E37672B57}" destId="{CFCFF42D-2FA7-4E6C-BCB5-8457A2894907}" srcOrd="0" destOrd="0" presId="urn:microsoft.com/office/officeart/2008/layout/HalfCircleOrganizationChart"/>
    <dgm:cxn modelId="{DA55D9A1-B3F1-4E23-9C6F-D998FAD237A1}" type="presOf" srcId="{5B56E53F-3232-44D2-A0F4-8F2E37672B57}" destId="{5C80012E-8CFB-4B63-B399-EBE40D50DEC9}" srcOrd="1" destOrd="0" presId="urn:microsoft.com/office/officeart/2008/layout/HalfCircleOrganizationChart"/>
    <dgm:cxn modelId="{8EDA247F-5F30-44C8-BCB0-AA3027716A4F}" srcId="{EDE9C409-1675-4F5E-891E-256F8FD95BD8}" destId="{36CD3EEF-7073-49AF-9864-15B331AC33F3}" srcOrd="0" destOrd="0" parTransId="{1E18F987-4010-48E6-8CB0-3C91ADD91C7E}" sibTransId="{C7B782DD-A890-460E-A0E7-112228DD33B8}"/>
    <dgm:cxn modelId="{0620124A-025D-4F86-9327-63FD05128F4A}" srcId="{36CD3EEF-7073-49AF-9864-15B331AC33F3}" destId="{E43F4CE3-9405-452E-9262-05080A7E1674}" srcOrd="2" destOrd="0" parTransId="{BF8C6C88-BD43-48C8-8DA8-9723B19C77F9}" sibTransId="{C5531213-6135-4EEE-9E06-A1B10B121814}"/>
    <dgm:cxn modelId="{F11BA701-71F4-47E0-BB96-68CDA09642DC}" type="presOf" srcId="{E43F4CE3-9405-452E-9262-05080A7E1674}" destId="{20E23299-7241-424B-9011-69CCDABDD720}" srcOrd="0" destOrd="0" presId="urn:microsoft.com/office/officeart/2008/layout/HalfCircleOrganizationChart"/>
    <dgm:cxn modelId="{DB1E5554-8F71-46F5-9910-2B4EEF4EE246}" type="presOf" srcId="{77CF853F-A361-4E53-BB4E-7EEA01202AD6}" destId="{9504A888-E126-4369-9833-EE1661542C13}" srcOrd="0" destOrd="0" presId="urn:microsoft.com/office/officeart/2008/layout/HalfCircleOrganizationChart"/>
    <dgm:cxn modelId="{C295123C-F309-47B6-8AFF-E87F49DB7F84}" srcId="{36CD3EEF-7073-49AF-9864-15B331AC33F3}" destId="{790E73A8-CB35-44C0-9CB9-D1B202D6962D}" srcOrd="3" destOrd="0" parTransId="{65C16A44-3561-4025-9827-AF40BC5B1E88}" sibTransId="{ECE3546D-FAAD-4DF7-9593-8F1359DCF819}"/>
    <dgm:cxn modelId="{6C130AF1-DBF6-44DC-BF80-AA419AA965ED}" type="presOf" srcId="{36CD3EEF-7073-49AF-9864-15B331AC33F3}" destId="{C5D26CD1-F7CB-43EF-B504-147B872F6E1F}" srcOrd="1" destOrd="0" presId="urn:microsoft.com/office/officeart/2008/layout/HalfCircleOrganizationChart"/>
    <dgm:cxn modelId="{4F5A7E9C-34A4-4AE7-9323-C41C99F941EC}" type="presParOf" srcId="{135354B7-664C-4DCD-B161-5D7DCFE7EBF7}" destId="{EDC034FA-C51D-4AF8-AEF5-75E3BA6C937F}" srcOrd="0" destOrd="0" presId="urn:microsoft.com/office/officeart/2008/layout/HalfCircleOrganizationChart"/>
    <dgm:cxn modelId="{E4B0FC9F-A462-43FC-BEE4-0CEF380438F7}" type="presParOf" srcId="{EDC034FA-C51D-4AF8-AEF5-75E3BA6C937F}" destId="{CCD4D2F6-BB95-4761-B93F-05D73EBACF6E}" srcOrd="0" destOrd="0" presId="urn:microsoft.com/office/officeart/2008/layout/HalfCircleOrganizationChart"/>
    <dgm:cxn modelId="{04711397-D082-4FA8-B8AA-C8131FFF1EBB}" type="presParOf" srcId="{CCD4D2F6-BB95-4761-B93F-05D73EBACF6E}" destId="{7E3DEC06-74F0-4680-B5A4-7C0498496A6B}" srcOrd="0" destOrd="0" presId="urn:microsoft.com/office/officeart/2008/layout/HalfCircleOrganizationChart"/>
    <dgm:cxn modelId="{DC51F025-8053-4AD9-8642-A79F4A31A76D}" type="presParOf" srcId="{CCD4D2F6-BB95-4761-B93F-05D73EBACF6E}" destId="{E21EE6D9-EE79-4920-80C4-65F4DB7D630A}" srcOrd="1" destOrd="0" presId="urn:microsoft.com/office/officeart/2008/layout/HalfCircleOrganizationChart"/>
    <dgm:cxn modelId="{694BA3C5-53AE-4E97-A345-B64B3DCF9686}" type="presParOf" srcId="{CCD4D2F6-BB95-4761-B93F-05D73EBACF6E}" destId="{E2C2B86E-4DCB-4DAD-AE23-78BCFE204F5C}" srcOrd="2" destOrd="0" presId="urn:microsoft.com/office/officeart/2008/layout/HalfCircleOrganizationChart"/>
    <dgm:cxn modelId="{5FBB6D42-0B06-4BE8-87FD-0B60C0D549C7}" type="presParOf" srcId="{CCD4D2F6-BB95-4761-B93F-05D73EBACF6E}" destId="{C5D26CD1-F7CB-43EF-B504-147B872F6E1F}" srcOrd="3" destOrd="0" presId="urn:microsoft.com/office/officeart/2008/layout/HalfCircleOrganizationChart"/>
    <dgm:cxn modelId="{9F8F8A06-E784-4BFB-BE9E-8FCEB11A1323}" type="presParOf" srcId="{EDC034FA-C51D-4AF8-AEF5-75E3BA6C937F}" destId="{40A7EE7C-DBE4-4586-8792-4EE809E7B9CB}" srcOrd="1" destOrd="0" presId="urn:microsoft.com/office/officeart/2008/layout/HalfCircleOrganizationChart"/>
    <dgm:cxn modelId="{8AB8C600-ADAE-43AA-9D0A-ABD3B96CE783}" type="presParOf" srcId="{40A7EE7C-DBE4-4586-8792-4EE809E7B9CB}" destId="{9504A888-E126-4369-9833-EE1661542C13}" srcOrd="0" destOrd="0" presId="urn:microsoft.com/office/officeart/2008/layout/HalfCircleOrganizationChart"/>
    <dgm:cxn modelId="{E2C74D01-98CB-404B-85B6-F0F4D7B45B0E}" type="presParOf" srcId="{40A7EE7C-DBE4-4586-8792-4EE809E7B9CB}" destId="{B73EF152-7149-4174-B870-DFD991700F89}" srcOrd="1" destOrd="0" presId="urn:microsoft.com/office/officeart/2008/layout/HalfCircleOrganizationChart"/>
    <dgm:cxn modelId="{C3CF5295-12B2-4995-8D93-1D3E82A67FAB}" type="presParOf" srcId="{B73EF152-7149-4174-B870-DFD991700F89}" destId="{434A320F-B9D7-4FCF-B52A-D28231A9A1BB}" srcOrd="0" destOrd="0" presId="urn:microsoft.com/office/officeart/2008/layout/HalfCircleOrganizationChart"/>
    <dgm:cxn modelId="{582B980C-215E-48AA-AF0E-6A3A3813953D}" type="presParOf" srcId="{434A320F-B9D7-4FCF-B52A-D28231A9A1BB}" destId="{CFCFF42D-2FA7-4E6C-BCB5-8457A2894907}" srcOrd="0" destOrd="0" presId="urn:microsoft.com/office/officeart/2008/layout/HalfCircleOrganizationChart"/>
    <dgm:cxn modelId="{159A0D88-566A-4485-A78F-25AC5A7623FC}" type="presParOf" srcId="{434A320F-B9D7-4FCF-B52A-D28231A9A1BB}" destId="{87F68B2F-AEF7-40F4-95B6-D55076D7DB6A}" srcOrd="1" destOrd="0" presId="urn:microsoft.com/office/officeart/2008/layout/HalfCircleOrganizationChart"/>
    <dgm:cxn modelId="{0B1D7D33-A785-4A87-ADCF-D4690E50CB2C}" type="presParOf" srcId="{434A320F-B9D7-4FCF-B52A-D28231A9A1BB}" destId="{D9D0B8F3-FDC4-4100-AB43-F8510169A059}" srcOrd="2" destOrd="0" presId="urn:microsoft.com/office/officeart/2008/layout/HalfCircleOrganizationChart"/>
    <dgm:cxn modelId="{6905312D-EDFF-409A-AF41-BC2F460639A8}" type="presParOf" srcId="{434A320F-B9D7-4FCF-B52A-D28231A9A1BB}" destId="{5C80012E-8CFB-4B63-B399-EBE40D50DEC9}" srcOrd="3" destOrd="0" presId="urn:microsoft.com/office/officeart/2008/layout/HalfCircleOrganizationChart"/>
    <dgm:cxn modelId="{C4DAC877-0575-4E19-8957-17AF8E4F87EC}" type="presParOf" srcId="{B73EF152-7149-4174-B870-DFD991700F89}" destId="{E846010E-D2D6-4021-8DCA-FBE074B6C549}" srcOrd="1" destOrd="0" presId="urn:microsoft.com/office/officeart/2008/layout/HalfCircleOrganizationChart"/>
    <dgm:cxn modelId="{982A0DB1-E93C-4228-9E4D-C818D7B70DAD}" type="presParOf" srcId="{B73EF152-7149-4174-B870-DFD991700F89}" destId="{AFB0F6BE-2D42-43AD-A545-F226C5F70FD4}" srcOrd="2" destOrd="0" presId="urn:microsoft.com/office/officeart/2008/layout/HalfCircleOrganizationChart"/>
    <dgm:cxn modelId="{80FD14AE-1CAB-49CC-92AA-2D5A7EB5319E}" type="presParOf" srcId="{40A7EE7C-DBE4-4586-8792-4EE809E7B9CB}" destId="{747D7C76-CF02-44C0-8B26-E5B324A11D02}" srcOrd="2" destOrd="0" presId="urn:microsoft.com/office/officeart/2008/layout/HalfCircleOrganizationChart"/>
    <dgm:cxn modelId="{80802009-8041-48BE-B899-236A07833849}" type="presParOf" srcId="{40A7EE7C-DBE4-4586-8792-4EE809E7B9CB}" destId="{EB444BD5-7FC1-4A24-B6A1-9B6EC0FE6EED}" srcOrd="3" destOrd="0" presId="urn:microsoft.com/office/officeart/2008/layout/HalfCircleOrganizationChart"/>
    <dgm:cxn modelId="{9AD0F64A-8497-404B-9ADD-0B4DBAFD8663}" type="presParOf" srcId="{EB444BD5-7FC1-4A24-B6A1-9B6EC0FE6EED}" destId="{9B090428-2C34-403B-863D-E4B69E541966}" srcOrd="0" destOrd="0" presId="urn:microsoft.com/office/officeart/2008/layout/HalfCircleOrganizationChart"/>
    <dgm:cxn modelId="{06A86E2D-C71A-4EE1-9FC6-04CBF8EAC72A}" type="presParOf" srcId="{9B090428-2C34-403B-863D-E4B69E541966}" destId="{20E23299-7241-424B-9011-69CCDABDD720}" srcOrd="0" destOrd="0" presId="urn:microsoft.com/office/officeart/2008/layout/HalfCircleOrganizationChart"/>
    <dgm:cxn modelId="{9D7B55C8-A508-488A-A13F-8A898465CCEF}" type="presParOf" srcId="{9B090428-2C34-403B-863D-E4B69E541966}" destId="{748DBC6B-6D03-487F-ABA9-6B0AEEEEDAE7}" srcOrd="1" destOrd="0" presId="urn:microsoft.com/office/officeart/2008/layout/HalfCircleOrganizationChart"/>
    <dgm:cxn modelId="{2A6B9E54-F7FB-4391-9C5A-3F6BCC8B6012}" type="presParOf" srcId="{9B090428-2C34-403B-863D-E4B69E541966}" destId="{E87E6995-61D0-43EF-8919-89B99E8861A4}" srcOrd="2" destOrd="0" presId="urn:microsoft.com/office/officeart/2008/layout/HalfCircleOrganizationChart"/>
    <dgm:cxn modelId="{46C059A2-00BC-437D-A628-CC07401EB827}" type="presParOf" srcId="{9B090428-2C34-403B-863D-E4B69E541966}" destId="{0F70F171-7474-481B-B61C-DA32CA2C1267}" srcOrd="3" destOrd="0" presId="urn:microsoft.com/office/officeart/2008/layout/HalfCircleOrganizationChart"/>
    <dgm:cxn modelId="{B0A797DC-448D-48AA-A171-29841F6445D8}" type="presParOf" srcId="{EB444BD5-7FC1-4A24-B6A1-9B6EC0FE6EED}" destId="{24DE8DEC-B5FD-4338-82F7-73CE915E5284}" srcOrd="1" destOrd="0" presId="urn:microsoft.com/office/officeart/2008/layout/HalfCircleOrganizationChart"/>
    <dgm:cxn modelId="{E1399505-2D5C-4A93-B159-9C7C919DAFF4}" type="presParOf" srcId="{EB444BD5-7FC1-4A24-B6A1-9B6EC0FE6EED}" destId="{2EC45EA7-CE0E-4D40-BA91-C9D3AB666964}" srcOrd="2" destOrd="0" presId="urn:microsoft.com/office/officeart/2008/layout/HalfCircleOrganizationChart"/>
    <dgm:cxn modelId="{4005F44E-E227-4ACF-897F-EA67E1A55A79}" type="presParOf" srcId="{40A7EE7C-DBE4-4586-8792-4EE809E7B9CB}" destId="{4E47E54E-7343-4194-B74F-55C58023E5CD}" srcOrd="4" destOrd="0" presId="urn:microsoft.com/office/officeart/2008/layout/HalfCircleOrganizationChart"/>
    <dgm:cxn modelId="{4F9C4D8F-CD31-4B3C-82CD-0831C43614FE}" type="presParOf" srcId="{40A7EE7C-DBE4-4586-8792-4EE809E7B9CB}" destId="{57D97276-6B38-46D7-985C-9AAF6B6DAAFB}" srcOrd="5" destOrd="0" presId="urn:microsoft.com/office/officeart/2008/layout/HalfCircleOrganizationChart"/>
    <dgm:cxn modelId="{D12ACD64-CB29-42B6-9B7D-000712C67B42}" type="presParOf" srcId="{57D97276-6B38-46D7-985C-9AAF6B6DAAFB}" destId="{9627A46C-60DC-42EE-826E-319318099AF3}" srcOrd="0" destOrd="0" presId="urn:microsoft.com/office/officeart/2008/layout/HalfCircleOrganizationChart"/>
    <dgm:cxn modelId="{00D227FE-EE7B-49CB-80A6-6ACFE65FB286}" type="presParOf" srcId="{9627A46C-60DC-42EE-826E-319318099AF3}" destId="{8BC51532-A27A-43D4-9A71-B72841808A75}" srcOrd="0" destOrd="0" presId="urn:microsoft.com/office/officeart/2008/layout/HalfCircleOrganizationChart"/>
    <dgm:cxn modelId="{E93CCA9E-ED95-4247-AF00-28566E6D724A}" type="presParOf" srcId="{9627A46C-60DC-42EE-826E-319318099AF3}" destId="{A20F2257-F482-4397-849F-7C405890D1C7}" srcOrd="1" destOrd="0" presId="urn:microsoft.com/office/officeart/2008/layout/HalfCircleOrganizationChart"/>
    <dgm:cxn modelId="{239AD1B4-68D8-4741-9B78-E0C47B7EB59B}" type="presParOf" srcId="{9627A46C-60DC-42EE-826E-319318099AF3}" destId="{A99661FC-C8B0-4E2B-BEEA-EC8983DBA552}" srcOrd="2" destOrd="0" presId="urn:microsoft.com/office/officeart/2008/layout/HalfCircleOrganizationChart"/>
    <dgm:cxn modelId="{3A1C4FFA-05C6-4D8B-A85E-74191EC74F99}" type="presParOf" srcId="{9627A46C-60DC-42EE-826E-319318099AF3}" destId="{57B29168-47A3-4053-AB2C-67F5EC00DC4E}" srcOrd="3" destOrd="0" presId="urn:microsoft.com/office/officeart/2008/layout/HalfCircleOrganizationChart"/>
    <dgm:cxn modelId="{D2314C28-949F-4DD7-AAF7-1561F00C7BCD}" type="presParOf" srcId="{57D97276-6B38-46D7-985C-9AAF6B6DAAFB}" destId="{7D0A057D-CAA9-470A-83A0-D366A2010D90}" srcOrd="1" destOrd="0" presId="urn:microsoft.com/office/officeart/2008/layout/HalfCircleOrganizationChart"/>
    <dgm:cxn modelId="{B63036E2-CBE2-4904-8C67-43CDFEF9A97C}" type="presParOf" srcId="{57D97276-6B38-46D7-985C-9AAF6B6DAAFB}" destId="{D512AD1A-8052-4FAE-A96A-ADE62D63D1E0}" srcOrd="2" destOrd="0" presId="urn:microsoft.com/office/officeart/2008/layout/HalfCircleOrganizationChart"/>
    <dgm:cxn modelId="{B79D0FCD-DFF5-4602-8DD3-12F6091BB38A}" type="presParOf" srcId="{EDC034FA-C51D-4AF8-AEF5-75E3BA6C937F}" destId="{ACD2C0E2-D725-4409-8BA7-8E8384FAC84D}" srcOrd="2" destOrd="0" presId="urn:microsoft.com/office/officeart/2008/layout/HalfCircleOrganizationChart"/>
    <dgm:cxn modelId="{113F067B-CDBA-476F-8978-3277DA30EFE2}" type="presParOf" srcId="{ACD2C0E2-D725-4409-8BA7-8E8384FAC84D}" destId="{8D21080C-F3B5-49B4-BE7C-BA709EF9BF1C}" srcOrd="0" destOrd="0" presId="urn:microsoft.com/office/officeart/2008/layout/HalfCircleOrganizationChart"/>
    <dgm:cxn modelId="{A881BDE0-3404-41BB-A712-CEB0ADE33FDE}" type="presParOf" srcId="{ACD2C0E2-D725-4409-8BA7-8E8384FAC84D}" destId="{9D57708A-D40F-4C79-8E0A-798B2E2DB96D}" srcOrd="1" destOrd="0" presId="urn:microsoft.com/office/officeart/2008/layout/HalfCircleOrganizationChart"/>
    <dgm:cxn modelId="{E0EE43B8-C87C-4482-97BE-AB423B7657C4}" type="presParOf" srcId="{9D57708A-D40F-4C79-8E0A-798B2E2DB96D}" destId="{DA89843A-37DB-4A18-B512-CAB44B639D37}" srcOrd="0" destOrd="0" presId="urn:microsoft.com/office/officeart/2008/layout/HalfCircleOrganizationChart"/>
    <dgm:cxn modelId="{5B5E5D5B-2A10-4650-AF64-B10024990E9B}" type="presParOf" srcId="{DA89843A-37DB-4A18-B512-CAB44B639D37}" destId="{DEC15557-A6D5-4A3C-9661-6287892B96BB}" srcOrd="0" destOrd="0" presId="urn:microsoft.com/office/officeart/2008/layout/HalfCircleOrganizationChart"/>
    <dgm:cxn modelId="{087ACEE2-0E24-4084-8E60-A710EC274E35}" type="presParOf" srcId="{DA89843A-37DB-4A18-B512-CAB44B639D37}" destId="{C7709469-03E0-41A4-9D7C-78B23461AD66}" srcOrd="1" destOrd="0" presId="urn:microsoft.com/office/officeart/2008/layout/HalfCircleOrganizationChart"/>
    <dgm:cxn modelId="{F3504D4F-42BA-4C30-8F05-4FFC67454D69}" type="presParOf" srcId="{DA89843A-37DB-4A18-B512-CAB44B639D37}" destId="{2CA3246D-AEBD-4E92-9FCD-28334CB73773}" srcOrd="2" destOrd="0" presId="urn:microsoft.com/office/officeart/2008/layout/HalfCircleOrganizationChart"/>
    <dgm:cxn modelId="{1176E2F6-E34A-40E5-9F6A-57533A1A90DA}" type="presParOf" srcId="{DA89843A-37DB-4A18-B512-CAB44B639D37}" destId="{6D8F20D1-1A36-44AA-B01B-767C68137015}" srcOrd="3" destOrd="0" presId="urn:microsoft.com/office/officeart/2008/layout/HalfCircleOrganizationChart"/>
    <dgm:cxn modelId="{6FC52C42-2676-44FB-8356-8A8E105E3F4F}" type="presParOf" srcId="{9D57708A-D40F-4C79-8E0A-798B2E2DB96D}" destId="{64E925ED-9C57-4A03-9C53-1A6E6B192CFB}" srcOrd="1" destOrd="0" presId="urn:microsoft.com/office/officeart/2008/layout/HalfCircleOrganizationChart"/>
    <dgm:cxn modelId="{8C31BA68-9174-4FA0-B9C3-1AE8EE14EE33}" type="presParOf" srcId="{9D57708A-D40F-4C79-8E0A-798B2E2DB96D}" destId="{FAA91510-7544-45B9-AA5E-30CDC0C6D59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D3961-CB35-45CC-A791-C0BB54228FA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D8FD34-88EB-4F73-A9D3-2F03D75CD2D6}">
      <dgm:prSet/>
      <dgm:spPr>
        <a:xfrm>
          <a:off x="72193" y="1164431"/>
          <a:ext cx="1651683" cy="155257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/>
              <a:ea typeface="+mn-ea"/>
              <a:cs typeface="B Yekan" pitchFamily="2" charset="-78"/>
            </a:rPr>
            <a:t>ثبت  نام و بررسی مشخصات در سامانه هدف </a:t>
          </a:r>
          <a:endParaRPr lang="en-US">
            <a:solidFill>
              <a:sysClr val="window" lastClr="FFFFFF"/>
            </a:solidFill>
            <a:latin typeface="Calibri"/>
            <a:ea typeface="+mn-ea"/>
            <a:cs typeface="B Yekan" pitchFamily="2" charset="-78"/>
          </a:endParaRPr>
        </a:p>
      </dgm:t>
    </dgm:pt>
    <dgm:pt modelId="{F82D90CE-9D81-4239-8835-DD08B5C82621}" type="parTrans" cxnId="{3936D76F-0D91-4018-9134-57949140C77C}">
      <dgm:prSet/>
      <dgm:spPr/>
      <dgm:t>
        <a:bodyPr/>
        <a:lstStyle/>
        <a:p>
          <a:endParaRPr lang="en-US"/>
        </a:p>
      </dgm:t>
    </dgm:pt>
    <dgm:pt modelId="{93D9095B-017E-48E4-88BD-82348453181B}" type="sibTrans" cxnId="{3936D76F-0D91-4018-9134-57949140C77C}">
      <dgm:prSet/>
      <dgm:spPr/>
      <dgm:t>
        <a:bodyPr/>
        <a:lstStyle/>
        <a:p>
          <a:endParaRPr lang="en-US"/>
        </a:p>
      </dgm:t>
    </dgm:pt>
    <dgm:pt modelId="{E1774A18-1E9E-4EDD-A653-99035B3FC547}">
      <dgm:prSet/>
      <dgm:spPr>
        <a:xfrm>
          <a:off x="1738045" y="1164431"/>
          <a:ext cx="1651683" cy="155257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/>
              <a:ea typeface="+mn-ea"/>
              <a:cs typeface="B Yekan" pitchFamily="2" charset="-78"/>
            </a:rPr>
            <a:t>انجام مصاحبه  و تهیه نقشه راه</a:t>
          </a:r>
          <a:endParaRPr lang="en-US">
            <a:solidFill>
              <a:sysClr val="window" lastClr="FFFFFF"/>
            </a:solidFill>
            <a:latin typeface="Calibri"/>
            <a:ea typeface="+mn-ea"/>
            <a:cs typeface="B Yekan" pitchFamily="2" charset="-78"/>
          </a:endParaRPr>
        </a:p>
      </dgm:t>
    </dgm:pt>
    <dgm:pt modelId="{9841AB85-BBEE-45DD-9776-95024E1FA30D}" type="parTrans" cxnId="{336206DB-A99C-4E0A-A458-5FB02B2EFD26}">
      <dgm:prSet/>
      <dgm:spPr/>
      <dgm:t>
        <a:bodyPr/>
        <a:lstStyle/>
        <a:p>
          <a:endParaRPr lang="en-US"/>
        </a:p>
      </dgm:t>
    </dgm:pt>
    <dgm:pt modelId="{1C29FAF6-BDB4-47C1-845F-FB8026BD9830}" type="sibTrans" cxnId="{336206DB-A99C-4E0A-A458-5FB02B2EFD26}">
      <dgm:prSet/>
      <dgm:spPr/>
      <dgm:t>
        <a:bodyPr/>
        <a:lstStyle/>
        <a:p>
          <a:endParaRPr lang="en-US"/>
        </a:p>
      </dgm:t>
    </dgm:pt>
    <dgm:pt modelId="{984D2C80-3191-4CB5-9890-A6673D829652}">
      <dgm:prSet phldrT="[Text]"/>
      <dgm:spPr>
        <a:xfrm>
          <a:off x="3472314" y="1164431"/>
          <a:ext cx="1651683" cy="155257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/>
              <a:ea typeface="+mn-ea"/>
              <a:cs typeface="B Yekan" pitchFamily="2" charset="-78"/>
            </a:rPr>
            <a:t>حضور در کارگاه ها و انجام تکالیف </a:t>
          </a:r>
          <a:endParaRPr lang="en-US">
            <a:solidFill>
              <a:sysClr val="window" lastClr="FFFFFF"/>
            </a:solidFill>
            <a:latin typeface="Calibri"/>
            <a:ea typeface="+mn-ea"/>
            <a:cs typeface="B Yekan" pitchFamily="2" charset="-78"/>
          </a:endParaRPr>
        </a:p>
      </dgm:t>
    </dgm:pt>
    <dgm:pt modelId="{7DB6D72F-A234-43FC-B231-0C5122D1D5CE}" type="sibTrans" cxnId="{862DB487-91E5-4C19-A36B-8B9536D7BA8C}">
      <dgm:prSet/>
      <dgm:spPr/>
      <dgm:t>
        <a:bodyPr/>
        <a:lstStyle/>
        <a:p>
          <a:endParaRPr lang="en-US"/>
        </a:p>
      </dgm:t>
    </dgm:pt>
    <dgm:pt modelId="{9580C98B-D720-44CC-9109-960BA50A33BA}" type="parTrans" cxnId="{862DB487-91E5-4C19-A36B-8B9536D7BA8C}">
      <dgm:prSet/>
      <dgm:spPr/>
      <dgm:t>
        <a:bodyPr/>
        <a:lstStyle/>
        <a:p>
          <a:endParaRPr lang="en-US"/>
        </a:p>
      </dgm:t>
    </dgm:pt>
    <dgm:pt modelId="{032DFFB3-55FE-47FD-A46A-33D5210AED37}">
      <dgm:prSet phldrT="[Text]"/>
      <dgm:spPr>
        <a:xfrm>
          <a:off x="6940850" y="1164431"/>
          <a:ext cx="1651683" cy="155257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a-IR" dirty="0">
              <a:solidFill>
                <a:sysClr val="window" lastClr="FFFFFF"/>
              </a:solidFill>
              <a:latin typeface="Calibri"/>
              <a:ea typeface="+mn-ea"/>
              <a:cs typeface="B Yekan" pitchFamily="2" charset="-78"/>
            </a:rPr>
            <a:t>کسب </a:t>
          </a:r>
          <a:r>
            <a:rPr lang="fa-IR" dirty="0" smtClean="0">
              <a:solidFill>
                <a:sysClr val="window" lastClr="FFFFFF"/>
              </a:solidFill>
              <a:latin typeface="Calibri"/>
              <a:ea typeface="+mn-ea"/>
              <a:cs typeface="B Yekan" pitchFamily="2" charset="-78"/>
            </a:rPr>
            <a:t>امتیاز </a:t>
          </a:r>
          <a:r>
            <a:rPr lang="fa-IR" dirty="0">
              <a:solidFill>
                <a:sysClr val="window" lastClr="FFFFFF"/>
              </a:solidFill>
              <a:latin typeface="Calibri"/>
              <a:ea typeface="+mn-ea"/>
              <a:cs typeface="B Yekan" pitchFamily="2" charset="-78"/>
            </a:rPr>
            <a:t>فرهنگی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B Yekan" pitchFamily="2" charset="-78"/>
          </a:endParaRPr>
        </a:p>
      </dgm:t>
    </dgm:pt>
    <dgm:pt modelId="{76FA85DC-4F62-4684-8080-635130468163}" type="sibTrans" cxnId="{0C8B259C-746A-4E54-A746-7CDD2ED10720}">
      <dgm:prSet/>
      <dgm:spPr/>
      <dgm:t>
        <a:bodyPr/>
        <a:lstStyle/>
        <a:p>
          <a:endParaRPr lang="en-US"/>
        </a:p>
      </dgm:t>
    </dgm:pt>
    <dgm:pt modelId="{87D2B0CE-3B03-4FF7-B872-1046A4138589}" type="parTrans" cxnId="{0C8B259C-746A-4E54-A746-7CDD2ED10720}">
      <dgm:prSet/>
      <dgm:spPr/>
      <dgm:t>
        <a:bodyPr/>
        <a:lstStyle/>
        <a:p>
          <a:endParaRPr lang="en-US"/>
        </a:p>
      </dgm:t>
    </dgm:pt>
    <dgm:pt modelId="{AF9BF7EE-E6F3-4432-91B6-F5D91DDAB873}">
      <dgm:prSet/>
      <dgm:spPr>
        <a:xfrm>
          <a:off x="5206582" y="1164431"/>
          <a:ext cx="1651683" cy="1552574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B Yekan" panose="00000400000000000000" pitchFamily="2" charset="-78"/>
            </a:rPr>
            <a:t>شرکت در آزمون اصلح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B Yekan" panose="00000400000000000000" pitchFamily="2" charset="-78"/>
          </a:endParaRPr>
        </a:p>
      </dgm:t>
    </dgm:pt>
    <dgm:pt modelId="{FA823841-E54C-4F64-9523-5A83DB9EE69F}" type="sibTrans" cxnId="{831616B9-0AB5-4E15-B519-99A5CF282FB5}">
      <dgm:prSet/>
      <dgm:spPr/>
      <dgm:t>
        <a:bodyPr/>
        <a:lstStyle/>
        <a:p>
          <a:endParaRPr lang="en-US"/>
        </a:p>
      </dgm:t>
    </dgm:pt>
    <dgm:pt modelId="{233D8E74-9B88-4FF8-966C-84D61215907D}" type="parTrans" cxnId="{831616B9-0AB5-4E15-B519-99A5CF282FB5}">
      <dgm:prSet/>
      <dgm:spPr/>
      <dgm:t>
        <a:bodyPr/>
        <a:lstStyle/>
        <a:p>
          <a:endParaRPr lang="en-US"/>
        </a:p>
      </dgm:t>
    </dgm:pt>
    <dgm:pt modelId="{7BF1724A-1363-4DC9-856A-9FFB183A667D}" type="pres">
      <dgm:prSet presAssocID="{A3AD3961-CB35-45CC-A791-C0BB54228FA0}" presName="CompostProcess" presStyleCnt="0">
        <dgm:presLayoutVars>
          <dgm:dir/>
          <dgm:resizeHandles val="exact"/>
        </dgm:presLayoutVars>
      </dgm:prSet>
      <dgm:spPr/>
    </dgm:pt>
    <dgm:pt modelId="{7D4B9139-2921-4569-81AE-4C373308289E}" type="pres">
      <dgm:prSet presAssocID="{A3AD3961-CB35-45CC-A791-C0BB54228FA0}" presName="arrow" presStyleLbl="bgShp" presStyleIdx="0" presStyleCnt="1"/>
      <dgm:spPr>
        <a:xfrm>
          <a:off x="644723" y="0"/>
          <a:ext cx="7306865" cy="3881437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3C14D4E-9F33-42B7-B574-A08621DAA019}" type="pres">
      <dgm:prSet presAssocID="{A3AD3961-CB35-45CC-A791-C0BB54228FA0}" presName="linearProcess" presStyleCnt="0"/>
      <dgm:spPr/>
    </dgm:pt>
    <dgm:pt modelId="{B8F72D07-748E-4C08-856D-C707E2AC32A8}" type="pres">
      <dgm:prSet presAssocID="{E2D8FD34-88EB-4F73-A9D3-2F03D75CD2D6}" presName="textNode" presStyleLbl="node1" presStyleIdx="0" presStyleCnt="5" custLinFactNeighborX="828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DD674BA-507E-477E-9EF9-194D425EEC53}" type="pres">
      <dgm:prSet presAssocID="{93D9095B-017E-48E4-88BD-82348453181B}" presName="sibTrans" presStyleCnt="0"/>
      <dgm:spPr/>
    </dgm:pt>
    <dgm:pt modelId="{B57415DD-2EBE-431A-8546-AC2E6542B384}" type="pres">
      <dgm:prSet presAssocID="{E1774A18-1E9E-4EDD-A653-99035B3FC547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F1ABD88-E79B-4330-9DF5-6EE224234ADE}" type="pres">
      <dgm:prSet presAssocID="{1C29FAF6-BDB4-47C1-845F-FB8026BD9830}" presName="sibTrans" presStyleCnt="0"/>
      <dgm:spPr/>
    </dgm:pt>
    <dgm:pt modelId="{93664CA7-EF8A-4F8B-8539-ACB3338C51A2}" type="pres">
      <dgm:prSet presAssocID="{984D2C80-3191-4CB5-9890-A6673D829652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C0DAB83-F356-4914-B298-F8E656542079}" type="pres">
      <dgm:prSet presAssocID="{7DB6D72F-A234-43FC-B231-0C5122D1D5CE}" presName="sibTrans" presStyleCnt="0"/>
      <dgm:spPr/>
    </dgm:pt>
    <dgm:pt modelId="{A7A66153-0EC9-4B94-8223-B46940C6B563}" type="pres">
      <dgm:prSet presAssocID="{AF9BF7EE-E6F3-4432-91B6-F5D91DDAB873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1C65C0F-F2B6-4EC5-AE39-AF8D76E2F83F}" type="pres">
      <dgm:prSet presAssocID="{FA823841-E54C-4F64-9523-5A83DB9EE69F}" presName="sibTrans" presStyleCnt="0"/>
      <dgm:spPr/>
    </dgm:pt>
    <dgm:pt modelId="{151F3173-88A7-406D-A8B3-53E04F3A7FC3}" type="pres">
      <dgm:prSet presAssocID="{032DFFB3-55FE-47FD-A46A-33D5210AED37}" presName="text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936D76F-0D91-4018-9134-57949140C77C}" srcId="{A3AD3961-CB35-45CC-A791-C0BB54228FA0}" destId="{E2D8FD34-88EB-4F73-A9D3-2F03D75CD2D6}" srcOrd="0" destOrd="0" parTransId="{F82D90CE-9D81-4239-8835-DD08B5C82621}" sibTransId="{93D9095B-017E-48E4-88BD-82348453181B}"/>
    <dgm:cxn modelId="{862DB487-91E5-4C19-A36B-8B9536D7BA8C}" srcId="{A3AD3961-CB35-45CC-A791-C0BB54228FA0}" destId="{984D2C80-3191-4CB5-9890-A6673D829652}" srcOrd="2" destOrd="0" parTransId="{9580C98B-D720-44CC-9109-960BA50A33BA}" sibTransId="{7DB6D72F-A234-43FC-B231-0C5122D1D5CE}"/>
    <dgm:cxn modelId="{4BF25ACA-73E5-433C-8FA3-826D0CCFAFBB}" type="presOf" srcId="{E2D8FD34-88EB-4F73-A9D3-2F03D75CD2D6}" destId="{B8F72D07-748E-4C08-856D-C707E2AC32A8}" srcOrd="0" destOrd="0" presId="urn:microsoft.com/office/officeart/2005/8/layout/hProcess9"/>
    <dgm:cxn modelId="{B274E2D7-7DFA-4C28-88EF-E5A37B8E6565}" type="presOf" srcId="{984D2C80-3191-4CB5-9890-A6673D829652}" destId="{93664CA7-EF8A-4F8B-8539-ACB3338C51A2}" srcOrd="0" destOrd="0" presId="urn:microsoft.com/office/officeart/2005/8/layout/hProcess9"/>
    <dgm:cxn modelId="{67860F43-0C81-47E0-B81F-30F26B7A0B6A}" type="presOf" srcId="{032DFFB3-55FE-47FD-A46A-33D5210AED37}" destId="{151F3173-88A7-406D-A8B3-53E04F3A7FC3}" srcOrd="0" destOrd="0" presId="urn:microsoft.com/office/officeart/2005/8/layout/hProcess9"/>
    <dgm:cxn modelId="{A3D527F2-57D3-4CFE-A1E7-10880D2DE759}" type="presOf" srcId="{AF9BF7EE-E6F3-4432-91B6-F5D91DDAB873}" destId="{A7A66153-0EC9-4B94-8223-B46940C6B563}" srcOrd="0" destOrd="0" presId="urn:microsoft.com/office/officeart/2005/8/layout/hProcess9"/>
    <dgm:cxn modelId="{8F9A5CA9-5A3B-48AE-A7DC-B2ED4BC57ED4}" type="presOf" srcId="{A3AD3961-CB35-45CC-A791-C0BB54228FA0}" destId="{7BF1724A-1363-4DC9-856A-9FFB183A667D}" srcOrd="0" destOrd="0" presId="urn:microsoft.com/office/officeart/2005/8/layout/hProcess9"/>
    <dgm:cxn modelId="{336206DB-A99C-4E0A-A458-5FB02B2EFD26}" srcId="{A3AD3961-CB35-45CC-A791-C0BB54228FA0}" destId="{E1774A18-1E9E-4EDD-A653-99035B3FC547}" srcOrd="1" destOrd="0" parTransId="{9841AB85-BBEE-45DD-9776-95024E1FA30D}" sibTransId="{1C29FAF6-BDB4-47C1-845F-FB8026BD9830}"/>
    <dgm:cxn modelId="{3E6CDC34-8AA3-4967-A736-D8E252FA929E}" type="presOf" srcId="{E1774A18-1E9E-4EDD-A653-99035B3FC547}" destId="{B57415DD-2EBE-431A-8546-AC2E6542B384}" srcOrd="0" destOrd="0" presId="urn:microsoft.com/office/officeart/2005/8/layout/hProcess9"/>
    <dgm:cxn modelId="{0C8B259C-746A-4E54-A746-7CDD2ED10720}" srcId="{A3AD3961-CB35-45CC-A791-C0BB54228FA0}" destId="{032DFFB3-55FE-47FD-A46A-33D5210AED37}" srcOrd="4" destOrd="0" parTransId="{87D2B0CE-3B03-4FF7-B872-1046A4138589}" sibTransId="{76FA85DC-4F62-4684-8080-635130468163}"/>
    <dgm:cxn modelId="{831616B9-0AB5-4E15-B519-99A5CF282FB5}" srcId="{A3AD3961-CB35-45CC-A791-C0BB54228FA0}" destId="{AF9BF7EE-E6F3-4432-91B6-F5D91DDAB873}" srcOrd="3" destOrd="0" parTransId="{233D8E74-9B88-4FF8-966C-84D61215907D}" sibTransId="{FA823841-E54C-4F64-9523-5A83DB9EE69F}"/>
    <dgm:cxn modelId="{17C77C88-FA06-4883-960F-321B3724BA79}" type="presParOf" srcId="{7BF1724A-1363-4DC9-856A-9FFB183A667D}" destId="{7D4B9139-2921-4569-81AE-4C373308289E}" srcOrd="0" destOrd="0" presId="urn:microsoft.com/office/officeart/2005/8/layout/hProcess9"/>
    <dgm:cxn modelId="{0367E6B6-B334-41A8-A0C2-D0373BD8A267}" type="presParOf" srcId="{7BF1724A-1363-4DC9-856A-9FFB183A667D}" destId="{C3C14D4E-9F33-42B7-B574-A08621DAA019}" srcOrd="1" destOrd="0" presId="urn:microsoft.com/office/officeart/2005/8/layout/hProcess9"/>
    <dgm:cxn modelId="{6A0D3D30-7F4E-4AA0-A597-320380ECE85E}" type="presParOf" srcId="{C3C14D4E-9F33-42B7-B574-A08621DAA019}" destId="{B8F72D07-748E-4C08-856D-C707E2AC32A8}" srcOrd="0" destOrd="0" presId="urn:microsoft.com/office/officeart/2005/8/layout/hProcess9"/>
    <dgm:cxn modelId="{A5954160-3E79-408F-A401-9750B34C732E}" type="presParOf" srcId="{C3C14D4E-9F33-42B7-B574-A08621DAA019}" destId="{FDD674BA-507E-477E-9EF9-194D425EEC53}" srcOrd="1" destOrd="0" presId="urn:microsoft.com/office/officeart/2005/8/layout/hProcess9"/>
    <dgm:cxn modelId="{DD8F74C4-56A3-4603-8C65-E774FAE2CA7D}" type="presParOf" srcId="{C3C14D4E-9F33-42B7-B574-A08621DAA019}" destId="{B57415DD-2EBE-431A-8546-AC2E6542B384}" srcOrd="2" destOrd="0" presId="urn:microsoft.com/office/officeart/2005/8/layout/hProcess9"/>
    <dgm:cxn modelId="{72CA50A3-5A64-443C-8CB3-289F5C319ABC}" type="presParOf" srcId="{C3C14D4E-9F33-42B7-B574-A08621DAA019}" destId="{3F1ABD88-E79B-4330-9DF5-6EE224234ADE}" srcOrd="3" destOrd="0" presId="urn:microsoft.com/office/officeart/2005/8/layout/hProcess9"/>
    <dgm:cxn modelId="{4FEE4A5C-5391-4D89-80EA-A0E9685168CD}" type="presParOf" srcId="{C3C14D4E-9F33-42B7-B574-A08621DAA019}" destId="{93664CA7-EF8A-4F8B-8539-ACB3338C51A2}" srcOrd="4" destOrd="0" presId="urn:microsoft.com/office/officeart/2005/8/layout/hProcess9"/>
    <dgm:cxn modelId="{8AE5EC71-D954-42B4-B141-F9E568308DE6}" type="presParOf" srcId="{C3C14D4E-9F33-42B7-B574-A08621DAA019}" destId="{6C0DAB83-F356-4914-B298-F8E656542079}" srcOrd="5" destOrd="0" presId="urn:microsoft.com/office/officeart/2005/8/layout/hProcess9"/>
    <dgm:cxn modelId="{478A6DA7-BA08-498F-BA73-2DAE663C8162}" type="presParOf" srcId="{C3C14D4E-9F33-42B7-B574-A08621DAA019}" destId="{A7A66153-0EC9-4B94-8223-B46940C6B563}" srcOrd="6" destOrd="0" presId="urn:microsoft.com/office/officeart/2005/8/layout/hProcess9"/>
    <dgm:cxn modelId="{1861924B-79DF-4EA0-BCC7-3F79E8156806}" type="presParOf" srcId="{C3C14D4E-9F33-42B7-B574-A08621DAA019}" destId="{A1C65C0F-F2B6-4EC5-AE39-AF8D76E2F83F}" srcOrd="7" destOrd="0" presId="urn:microsoft.com/office/officeart/2005/8/layout/hProcess9"/>
    <dgm:cxn modelId="{49CDBE88-D150-462B-8FFC-69BD4D831715}" type="presParOf" srcId="{C3C14D4E-9F33-42B7-B574-A08621DAA019}" destId="{151F3173-88A7-406D-A8B3-53E04F3A7FC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71652-E1E9-42F1-9AF6-1EC5B0E584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A4A9A-1B34-4052-9427-303D847C17B0}">
      <dgm:prSet phldrT="[Text]" custT="1"/>
      <dgm:spPr>
        <a:xfrm rot="5400000">
          <a:off x="-69048" y="72665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 sz="700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اول</a:t>
          </a:r>
          <a:endParaRPr lang="en-US" sz="7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0D8644-4429-44F5-8D22-6FA690E0FF45}" type="parTrans" cxnId="{A21C5A81-7DD8-4CBF-B0EB-0E7B648AE24E}">
      <dgm:prSet/>
      <dgm:spPr/>
      <dgm:t>
        <a:bodyPr/>
        <a:lstStyle/>
        <a:p>
          <a:endParaRPr lang="en-US"/>
        </a:p>
      </dgm:t>
    </dgm:pt>
    <dgm:pt modelId="{A01FDD09-F9B3-496B-9245-9B3193472077}" type="sibTrans" cxnId="{A21C5A81-7DD8-4CBF-B0EB-0E7B648AE24E}">
      <dgm:prSet/>
      <dgm:spPr/>
      <dgm:t>
        <a:bodyPr/>
        <a:lstStyle/>
        <a:p>
          <a:endParaRPr lang="en-US"/>
        </a:p>
      </dgm:t>
    </dgm:pt>
    <dgm:pt modelId="{EFEC99F8-9D40-4542-830F-00A7E4CD92EB}">
      <dgm:prSet phldrT="[Text]" custT="1"/>
      <dgm:spPr>
        <a:xfrm rot="5400000">
          <a:off x="4126308" y="-3788822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ایجاد دبیرخانه در سطح معاونت فرهنگی و اجتماعی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6AD632A2-4963-4D8E-A3F3-8E3349E15AC9}" type="parTrans" cxnId="{A2A9A971-0E17-48E4-8D6A-151E7E6C8EEA}">
      <dgm:prSet/>
      <dgm:spPr/>
      <dgm:t>
        <a:bodyPr/>
        <a:lstStyle/>
        <a:p>
          <a:endParaRPr lang="en-US"/>
        </a:p>
      </dgm:t>
    </dgm:pt>
    <dgm:pt modelId="{A922AD93-4F39-4B0B-9C10-7CF353A06559}" type="sibTrans" cxnId="{A2A9A971-0E17-48E4-8D6A-151E7E6C8EEA}">
      <dgm:prSet/>
      <dgm:spPr/>
      <dgm:t>
        <a:bodyPr/>
        <a:lstStyle/>
        <a:p>
          <a:endParaRPr lang="en-US"/>
        </a:p>
      </dgm:t>
    </dgm:pt>
    <dgm:pt modelId="{1A9D5C3F-145F-476C-87F0-0268FC653B34}">
      <dgm:prSet phldrT="[Text]"/>
      <dgm:spPr>
        <a:xfrm rot="5400000">
          <a:off x="-69048" y="478506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دوم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771402E-0F50-46F0-A4FC-BDEBBE7A75FD}" type="parTrans" cxnId="{453FDB85-7A62-4230-BCC2-A8DDC03C27F9}">
      <dgm:prSet/>
      <dgm:spPr/>
      <dgm:t>
        <a:bodyPr/>
        <a:lstStyle/>
        <a:p>
          <a:endParaRPr lang="en-US"/>
        </a:p>
      </dgm:t>
    </dgm:pt>
    <dgm:pt modelId="{DE607E7F-10CB-416C-B817-DFA33FFD13FC}" type="sibTrans" cxnId="{453FDB85-7A62-4230-BCC2-A8DDC03C27F9}">
      <dgm:prSet/>
      <dgm:spPr/>
      <dgm:t>
        <a:bodyPr/>
        <a:lstStyle/>
        <a:p>
          <a:endParaRPr lang="en-US"/>
        </a:p>
      </dgm:t>
    </dgm:pt>
    <dgm:pt modelId="{39FE4B36-5065-450B-A3ED-437AB6B6DEFC}">
      <dgm:prSet phldrT="[Text]"/>
      <dgm:spPr>
        <a:xfrm rot="5400000">
          <a:off x="4126308" y="-3394624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US" sz="6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38AF7D-E4AC-4AC4-8B68-1E38AC380225}" type="parTrans" cxnId="{724B5D0D-18FE-413F-A46A-1EA01A4B6536}">
      <dgm:prSet/>
      <dgm:spPr/>
      <dgm:t>
        <a:bodyPr/>
        <a:lstStyle/>
        <a:p>
          <a:endParaRPr lang="en-US"/>
        </a:p>
      </dgm:t>
    </dgm:pt>
    <dgm:pt modelId="{C0DD2693-6F97-4B05-8AB7-50CE25D8BD3B}" type="sibTrans" cxnId="{724B5D0D-18FE-413F-A46A-1EA01A4B6536}">
      <dgm:prSet/>
      <dgm:spPr/>
      <dgm:t>
        <a:bodyPr/>
        <a:lstStyle/>
        <a:p>
          <a:endParaRPr lang="en-US"/>
        </a:p>
      </dgm:t>
    </dgm:pt>
    <dgm:pt modelId="{2AFCE936-9D9C-4A10-8CE2-1B4879B3E4B3}">
      <dgm:prSet phldrT="[Text]" custT="1"/>
      <dgm:spPr>
        <a:xfrm rot="5400000">
          <a:off x="4126308" y="-3394624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تهیه کلیات و تعیین سرفصل ها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1F705AFA-94B4-4D71-89A5-062EE6AAF7EC}" type="parTrans" cxnId="{F103D13E-38D9-48D7-A0EC-4C0314374315}">
      <dgm:prSet/>
      <dgm:spPr/>
      <dgm:t>
        <a:bodyPr/>
        <a:lstStyle/>
        <a:p>
          <a:endParaRPr lang="en-US"/>
        </a:p>
      </dgm:t>
    </dgm:pt>
    <dgm:pt modelId="{13543B15-D5F2-4A7E-93F2-5109847B5E7A}" type="sibTrans" cxnId="{F103D13E-38D9-48D7-A0EC-4C0314374315}">
      <dgm:prSet/>
      <dgm:spPr/>
      <dgm:t>
        <a:bodyPr/>
        <a:lstStyle/>
        <a:p>
          <a:endParaRPr lang="en-US"/>
        </a:p>
      </dgm:t>
    </dgm:pt>
    <dgm:pt modelId="{35337E62-61E5-4FF8-B563-E174E23801D6}">
      <dgm:prSet phldrT="[Text]"/>
      <dgm:spPr>
        <a:xfrm rot="5400000">
          <a:off x="-69048" y="1696027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پنجم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BECC41-A4A8-44CC-9AB5-A47132116552}" type="parTrans" cxnId="{DB299572-738E-4312-BA33-0F5FA6578C54}">
      <dgm:prSet/>
      <dgm:spPr/>
      <dgm:t>
        <a:bodyPr/>
        <a:lstStyle/>
        <a:p>
          <a:endParaRPr lang="en-US"/>
        </a:p>
      </dgm:t>
    </dgm:pt>
    <dgm:pt modelId="{55B2537F-F790-4F8F-95F0-81CB9CE904A0}" type="sibTrans" cxnId="{DB299572-738E-4312-BA33-0F5FA6578C54}">
      <dgm:prSet/>
      <dgm:spPr/>
      <dgm:t>
        <a:bodyPr/>
        <a:lstStyle/>
        <a:p>
          <a:endParaRPr lang="en-US"/>
        </a:p>
      </dgm:t>
    </dgm:pt>
    <dgm:pt modelId="{F45FE0F9-B2A3-4AE1-9D4B-EF2D2800839A}">
      <dgm:prSet phldrT="[Text]"/>
      <dgm:spPr>
        <a:xfrm rot="5400000">
          <a:off x="4126308" y="-2177102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US" sz="5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417BE14-9817-4191-AF3F-E698F3AE9A3B}" type="parTrans" cxnId="{08910F1C-ADD1-4793-B4AB-0F35100861F0}">
      <dgm:prSet/>
      <dgm:spPr/>
      <dgm:t>
        <a:bodyPr/>
        <a:lstStyle/>
        <a:p>
          <a:endParaRPr lang="en-US"/>
        </a:p>
      </dgm:t>
    </dgm:pt>
    <dgm:pt modelId="{0BCF7D62-9E2A-46F2-8295-7ED6DBEABDEA}" type="sibTrans" cxnId="{08910F1C-ADD1-4793-B4AB-0F35100861F0}">
      <dgm:prSet/>
      <dgm:spPr/>
      <dgm:t>
        <a:bodyPr/>
        <a:lstStyle/>
        <a:p>
          <a:endParaRPr lang="en-US"/>
        </a:p>
      </dgm:t>
    </dgm:pt>
    <dgm:pt modelId="{D25DDD66-004F-4182-B0D9-E3D8E8E2D121}">
      <dgm:prSet phldrT="[Text]" custT="1"/>
      <dgm:spPr>
        <a:xfrm rot="5400000">
          <a:off x="4126308" y="-2177102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ارسال دستورالعمل ها و شیوه نامه ها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BA619A7E-98AF-4DC0-B8FA-B526F50DD56B}" type="parTrans" cxnId="{5228681A-B303-42E6-8069-25599C6A4BA6}">
      <dgm:prSet/>
      <dgm:spPr/>
      <dgm:t>
        <a:bodyPr/>
        <a:lstStyle/>
        <a:p>
          <a:endParaRPr lang="en-US"/>
        </a:p>
      </dgm:t>
    </dgm:pt>
    <dgm:pt modelId="{E13BAD7B-5D6E-4CB5-B18C-ACC1332C0974}" type="sibTrans" cxnId="{5228681A-B303-42E6-8069-25599C6A4BA6}">
      <dgm:prSet/>
      <dgm:spPr/>
      <dgm:t>
        <a:bodyPr/>
        <a:lstStyle/>
        <a:p>
          <a:endParaRPr lang="en-US"/>
        </a:p>
      </dgm:t>
    </dgm:pt>
    <dgm:pt modelId="{7EA4DDFE-7821-4B68-A070-415CDE492D34}">
      <dgm:prSet/>
      <dgm:spPr>
        <a:xfrm rot="5400000">
          <a:off x="-69048" y="884346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سوم 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A43AE4E-A4C4-4942-A09C-0DB169FBA295}" type="parTrans" cxnId="{BB4E864A-652A-4F35-AFE1-C589EB838A28}">
      <dgm:prSet/>
      <dgm:spPr/>
      <dgm:t>
        <a:bodyPr/>
        <a:lstStyle/>
        <a:p>
          <a:endParaRPr lang="en-US"/>
        </a:p>
      </dgm:t>
    </dgm:pt>
    <dgm:pt modelId="{7F9807BC-3ED5-40CC-8414-A34D043D6B11}" type="sibTrans" cxnId="{BB4E864A-652A-4F35-AFE1-C589EB838A28}">
      <dgm:prSet/>
      <dgm:spPr/>
      <dgm:t>
        <a:bodyPr/>
        <a:lstStyle/>
        <a:p>
          <a:endParaRPr lang="en-US"/>
        </a:p>
      </dgm:t>
    </dgm:pt>
    <dgm:pt modelId="{84955CD4-5196-46FB-8C93-982D0EE6FBE0}">
      <dgm:prSet/>
      <dgm:spPr>
        <a:xfrm rot="5400000">
          <a:off x="-69048" y="1290187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چهارم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F77A8B5-7599-44F7-8A98-C3D90AD56A2E}" type="parTrans" cxnId="{4C1A8366-16C9-47FB-85F4-B9517B648940}">
      <dgm:prSet/>
      <dgm:spPr/>
      <dgm:t>
        <a:bodyPr/>
        <a:lstStyle/>
        <a:p>
          <a:endParaRPr lang="en-US"/>
        </a:p>
      </dgm:t>
    </dgm:pt>
    <dgm:pt modelId="{E8C56D3A-2E95-47DF-B3F1-9D58785E3A4B}" type="sibTrans" cxnId="{4C1A8366-16C9-47FB-85F4-B9517B648940}">
      <dgm:prSet/>
      <dgm:spPr/>
      <dgm:t>
        <a:bodyPr/>
        <a:lstStyle/>
        <a:p>
          <a:endParaRPr lang="en-US"/>
        </a:p>
      </dgm:t>
    </dgm:pt>
    <dgm:pt modelId="{478CAC1B-2FCE-42A7-A1F5-E08013D608B2}">
      <dgm:prSet custT="1"/>
      <dgm:spPr>
        <a:xfrm rot="5400000">
          <a:off x="4126308" y="-2988783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طراحی سامانه </a:t>
          </a:r>
          <a:r>
            <a:rPr lang="fa-I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 هدف </a:t>
          </a:r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متناسب با دوره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5AA9A96A-7686-4B97-ADCE-2734570BE784}" type="parTrans" cxnId="{65BAA6AE-438F-4112-9254-95465AC1CA42}">
      <dgm:prSet/>
      <dgm:spPr/>
      <dgm:t>
        <a:bodyPr/>
        <a:lstStyle/>
        <a:p>
          <a:endParaRPr lang="en-US"/>
        </a:p>
      </dgm:t>
    </dgm:pt>
    <dgm:pt modelId="{FB78801B-82CD-412F-8160-14393BAB3684}" type="sibTrans" cxnId="{65BAA6AE-438F-4112-9254-95465AC1CA42}">
      <dgm:prSet/>
      <dgm:spPr/>
      <dgm:t>
        <a:bodyPr/>
        <a:lstStyle/>
        <a:p>
          <a:endParaRPr lang="en-US"/>
        </a:p>
      </dgm:t>
    </dgm:pt>
    <dgm:pt modelId="{33575857-751E-450D-9986-F7129F2C2971}">
      <dgm:prSet custT="1"/>
      <dgm:spPr>
        <a:xfrm rot="5400000">
          <a:off x="4126308" y="-2582943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ثبت نام مهارت آموزان در سامانه </a:t>
          </a:r>
          <a:r>
            <a:rPr lang="fa-I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هدف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72D63894-A4E6-48B9-829A-E3A50225FA76}" type="parTrans" cxnId="{65828F0B-5AAF-44B1-9EF7-8119C257CCF5}">
      <dgm:prSet/>
      <dgm:spPr/>
      <dgm:t>
        <a:bodyPr/>
        <a:lstStyle/>
        <a:p>
          <a:endParaRPr lang="en-US"/>
        </a:p>
      </dgm:t>
    </dgm:pt>
    <dgm:pt modelId="{C0C66CF4-1FD0-468E-A41F-FC9ECB544906}" type="sibTrans" cxnId="{65828F0B-5AAF-44B1-9EF7-8119C257CCF5}">
      <dgm:prSet/>
      <dgm:spPr/>
      <dgm:t>
        <a:bodyPr/>
        <a:lstStyle/>
        <a:p>
          <a:endParaRPr lang="en-US"/>
        </a:p>
      </dgm:t>
    </dgm:pt>
    <dgm:pt modelId="{A8C864AE-B610-4712-AA7D-7F50C92BD43E}">
      <dgm:prSet/>
      <dgm:spPr>
        <a:xfrm rot="5400000">
          <a:off x="-69048" y="2101868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ششم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E363072-8B8F-402B-8309-2D21E913C4B6}" type="parTrans" cxnId="{0A38B607-C100-4455-86C5-6022B856409F}">
      <dgm:prSet/>
      <dgm:spPr/>
      <dgm:t>
        <a:bodyPr/>
        <a:lstStyle/>
        <a:p>
          <a:endParaRPr lang="en-US"/>
        </a:p>
      </dgm:t>
    </dgm:pt>
    <dgm:pt modelId="{6672F606-4E92-4908-AAF0-78AF891C47F4}" type="sibTrans" cxnId="{0A38B607-C100-4455-86C5-6022B856409F}">
      <dgm:prSet/>
      <dgm:spPr/>
      <dgm:t>
        <a:bodyPr/>
        <a:lstStyle/>
        <a:p>
          <a:endParaRPr lang="en-US"/>
        </a:p>
      </dgm:t>
    </dgm:pt>
    <dgm:pt modelId="{0301B96D-BBDC-4774-84EA-637D1AF5A6B5}">
      <dgm:prSet/>
      <dgm:spPr>
        <a:xfrm rot="5400000">
          <a:off x="-69048" y="2507709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هفتم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0662887-EB06-4639-BEA0-30BD0BAADDCB}" type="parTrans" cxnId="{78FD1B69-97D0-45D0-B819-7E2EC131FACC}">
      <dgm:prSet/>
      <dgm:spPr/>
      <dgm:t>
        <a:bodyPr/>
        <a:lstStyle/>
        <a:p>
          <a:endParaRPr lang="en-US"/>
        </a:p>
      </dgm:t>
    </dgm:pt>
    <dgm:pt modelId="{702E0F4B-3D76-479F-AF9A-4A4ADB25BF21}" type="sibTrans" cxnId="{78FD1B69-97D0-45D0-B819-7E2EC131FACC}">
      <dgm:prSet/>
      <dgm:spPr/>
      <dgm:t>
        <a:bodyPr/>
        <a:lstStyle/>
        <a:p>
          <a:endParaRPr lang="en-US"/>
        </a:p>
      </dgm:t>
    </dgm:pt>
    <dgm:pt modelId="{7A1E4A37-D98C-4CA7-9D84-B122C0B10BE6}">
      <dgm:prSet/>
      <dgm:spPr>
        <a:xfrm rot="5400000">
          <a:off x="-69048" y="2913549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هشتم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20795E4-2181-4BD4-B42E-5B82719A78D8}" type="parTrans" cxnId="{F48501B3-2C0E-4A9F-96DC-337D61B14701}">
      <dgm:prSet/>
      <dgm:spPr/>
      <dgm:t>
        <a:bodyPr/>
        <a:lstStyle/>
        <a:p>
          <a:endParaRPr lang="en-US"/>
        </a:p>
      </dgm:t>
    </dgm:pt>
    <dgm:pt modelId="{A259DE23-E068-414F-85CA-2ED11D8E6C86}" type="sibTrans" cxnId="{F48501B3-2C0E-4A9F-96DC-337D61B14701}">
      <dgm:prSet/>
      <dgm:spPr/>
      <dgm:t>
        <a:bodyPr/>
        <a:lstStyle/>
        <a:p>
          <a:endParaRPr lang="en-US"/>
        </a:p>
      </dgm:t>
    </dgm:pt>
    <dgm:pt modelId="{15F10274-0445-4E6D-A4AB-E5A9BF2DE78D}">
      <dgm:prSet/>
      <dgm:spPr>
        <a:xfrm rot="5400000">
          <a:off x="-69048" y="3319390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نهم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4A4EA84-E17C-4AB1-B131-D4BD32E49924}" type="parTrans" cxnId="{F4CE9448-1DCB-42B7-9EB9-D9456A1C3F5D}">
      <dgm:prSet/>
      <dgm:spPr/>
      <dgm:t>
        <a:bodyPr/>
        <a:lstStyle/>
        <a:p>
          <a:endParaRPr lang="en-US"/>
        </a:p>
      </dgm:t>
    </dgm:pt>
    <dgm:pt modelId="{10BF9051-20D2-42CC-B982-FBE4E64E333C}" type="sibTrans" cxnId="{F4CE9448-1DCB-42B7-9EB9-D9456A1C3F5D}">
      <dgm:prSet/>
      <dgm:spPr/>
      <dgm:t>
        <a:bodyPr/>
        <a:lstStyle/>
        <a:p>
          <a:endParaRPr lang="en-US"/>
        </a:p>
      </dgm:t>
    </dgm:pt>
    <dgm:pt modelId="{2226B112-56B7-4715-B324-527663BC9144}">
      <dgm:prSet/>
      <dgm:spPr>
        <a:xfrm rot="5400000">
          <a:off x="-69048" y="3725230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دهم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7A19A58-F005-4BD9-B03D-C42D98D2D96B}" type="parTrans" cxnId="{6131E2BD-22F1-476A-AD51-A4896AA99CEA}">
      <dgm:prSet/>
      <dgm:spPr/>
      <dgm:t>
        <a:bodyPr/>
        <a:lstStyle/>
        <a:p>
          <a:endParaRPr lang="en-US"/>
        </a:p>
      </dgm:t>
    </dgm:pt>
    <dgm:pt modelId="{4BD83A11-0A40-47CA-B080-5DAF65338FFA}" type="sibTrans" cxnId="{6131E2BD-22F1-476A-AD51-A4896AA99CEA}">
      <dgm:prSet/>
      <dgm:spPr/>
      <dgm:t>
        <a:bodyPr/>
        <a:lstStyle/>
        <a:p>
          <a:endParaRPr lang="en-US"/>
        </a:p>
      </dgm:t>
    </dgm:pt>
    <dgm:pt modelId="{FA1F245A-2EC4-4CFE-8235-A9AA295D32EF}">
      <dgm:prSet custT="1"/>
      <dgm:spPr>
        <a:xfrm rot="5400000">
          <a:off x="4126308" y="-1771261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تشکیل کارگروه اجرایی در سطح پردیس ها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A3A9B328-668D-4D69-8720-6E352D1D3AFA}" type="parTrans" cxnId="{5561EA93-3450-4791-ACE7-5A0CBE853008}">
      <dgm:prSet/>
      <dgm:spPr/>
      <dgm:t>
        <a:bodyPr/>
        <a:lstStyle/>
        <a:p>
          <a:endParaRPr lang="en-US"/>
        </a:p>
      </dgm:t>
    </dgm:pt>
    <dgm:pt modelId="{58AC8408-64E4-4626-BD82-CB76B5F1EF4A}" type="sibTrans" cxnId="{5561EA93-3450-4791-ACE7-5A0CBE853008}">
      <dgm:prSet/>
      <dgm:spPr/>
      <dgm:t>
        <a:bodyPr/>
        <a:lstStyle/>
        <a:p>
          <a:endParaRPr lang="en-US"/>
        </a:p>
      </dgm:t>
    </dgm:pt>
    <dgm:pt modelId="{6C4191F8-F04C-4572-95D1-8FE36C050C61}">
      <dgm:prSet custT="1"/>
      <dgm:spPr>
        <a:xfrm rot="5400000">
          <a:off x="4126308" y="-1365421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شناسایی و تعیین اساتید مشاور فرهنگی دوره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7DB0D6B7-65B2-4BA9-9A98-3789BE3CAE9B}" type="parTrans" cxnId="{3BFA359C-2F64-4FB3-A43F-A8C3C54F3D87}">
      <dgm:prSet/>
      <dgm:spPr/>
      <dgm:t>
        <a:bodyPr/>
        <a:lstStyle/>
        <a:p>
          <a:endParaRPr lang="en-US"/>
        </a:p>
      </dgm:t>
    </dgm:pt>
    <dgm:pt modelId="{24511AFA-21BE-4500-8B0A-17D0870D165C}" type="sibTrans" cxnId="{3BFA359C-2F64-4FB3-A43F-A8C3C54F3D87}">
      <dgm:prSet/>
      <dgm:spPr/>
      <dgm:t>
        <a:bodyPr/>
        <a:lstStyle/>
        <a:p>
          <a:endParaRPr lang="en-US"/>
        </a:p>
      </dgm:t>
    </dgm:pt>
    <dgm:pt modelId="{C8E147D1-0DCC-43CD-AB9F-26A8C3CF54BD}">
      <dgm:prSet custT="1"/>
      <dgm:spPr>
        <a:xfrm rot="5400000">
          <a:off x="4126308" y="-959580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اجرای چهارمرحله در سطح پردیس های مجری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2BD008BB-7554-4DB6-BB7F-03058619CF04}" type="parTrans" cxnId="{A0C5C8DA-4070-4041-AF90-877602EFCA29}">
      <dgm:prSet/>
      <dgm:spPr/>
      <dgm:t>
        <a:bodyPr/>
        <a:lstStyle/>
        <a:p>
          <a:endParaRPr lang="en-US"/>
        </a:p>
      </dgm:t>
    </dgm:pt>
    <dgm:pt modelId="{F0C7160C-6587-4214-8409-EC2A8FC68567}" type="sibTrans" cxnId="{A0C5C8DA-4070-4041-AF90-877602EFCA29}">
      <dgm:prSet/>
      <dgm:spPr/>
      <dgm:t>
        <a:bodyPr/>
        <a:lstStyle/>
        <a:p>
          <a:endParaRPr lang="en-US"/>
        </a:p>
      </dgm:t>
    </dgm:pt>
    <dgm:pt modelId="{77F60F74-F457-43DD-8135-5D7CEE20C232}">
      <dgm:prSet custT="1"/>
      <dgm:spPr>
        <a:xfrm rot="5400000">
          <a:off x="4126308" y="-553740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ارزیابی </a:t>
          </a:r>
          <a:r>
            <a:rPr lang="fa-I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تکالیف </a:t>
          </a:r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توسط اساتید مشاور فرهنگی بر اساس بازه زمانی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CB9B6655-98EB-4A03-B655-41C8FD9FBCE0}" type="parTrans" cxnId="{5A893519-60B7-4A5B-AC01-02FB98AA76E1}">
      <dgm:prSet/>
      <dgm:spPr/>
      <dgm:t>
        <a:bodyPr/>
        <a:lstStyle/>
        <a:p>
          <a:endParaRPr lang="en-US"/>
        </a:p>
      </dgm:t>
    </dgm:pt>
    <dgm:pt modelId="{84A0AFAD-0BAE-47F5-9EFF-3FA0B865196C}" type="sibTrans" cxnId="{5A893519-60B7-4A5B-AC01-02FB98AA76E1}">
      <dgm:prSet/>
      <dgm:spPr/>
      <dgm:t>
        <a:bodyPr/>
        <a:lstStyle/>
        <a:p>
          <a:endParaRPr lang="en-US"/>
        </a:p>
      </dgm:t>
    </dgm:pt>
    <dgm:pt modelId="{D6ACA02D-AAB1-43BC-993B-A4ADC97D5892}">
      <dgm:prSet custT="1"/>
      <dgm:spPr>
        <a:xfrm rot="5400000">
          <a:off x="4126308" y="-147899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9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Arial"/>
            </a:rPr>
            <a:t>ا</a:t>
          </a:r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علام نتایج و انتخاب آثار </a:t>
          </a:r>
          <a:r>
            <a:rPr lang="fa-I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برگزیده از طریق سامانه هدف 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07EE37D2-7EC9-43E2-9A8F-E15A53246C83}" type="parTrans" cxnId="{4984AA40-24EC-4B1D-B9F2-98FC0B8854BF}">
      <dgm:prSet/>
      <dgm:spPr/>
      <dgm:t>
        <a:bodyPr/>
        <a:lstStyle/>
        <a:p>
          <a:endParaRPr lang="en-US"/>
        </a:p>
      </dgm:t>
    </dgm:pt>
    <dgm:pt modelId="{CBDA1809-F3DC-4568-BAEC-A76DDE87E93C}" type="sibTrans" cxnId="{4984AA40-24EC-4B1D-B9F2-98FC0B8854BF}">
      <dgm:prSet/>
      <dgm:spPr/>
      <dgm:t>
        <a:bodyPr/>
        <a:lstStyle/>
        <a:p>
          <a:endParaRPr lang="en-US"/>
        </a:p>
      </dgm:t>
    </dgm:pt>
    <dgm:pt modelId="{0AE05F4D-7472-46A9-92C9-F6E02CB538D1}">
      <dgm:prSet/>
      <dgm:spPr>
        <a:xfrm rot="5400000">
          <a:off x="-69048" y="4134114"/>
          <a:ext cx="460323" cy="32222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Calibri" panose="020F0502020204030204"/>
              <a:ea typeface="+mn-ea"/>
              <a:cs typeface="Arial"/>
            </a:rPr>
            <a:t>گام یازدهم</a:t>
          </a: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76A5A82-8C39-4F4E-B7C8-E578E31DD573}" type="parTrans" cxnId="{E9CB72E7-26EB-4D43-96D3-B20570288960}">
      <dgm:prSet/>
      <dgm:spPr/>
      <dgm:t>
        <a:bodyPr/>
        <a:lstStyle/>
        <a:p>
          <a:endParaRPr lang="en-US"/>
        </a:p>
      </dgm:t>
    </dgm:pt>
    <dgm:pt modelId="{3C913507-98A3-4E66-87F7-F65980868046}" type="sibTrans" cxnId="{E9CB72E7-26EB-4D43-96D3-B20570288960}">
      <dgm:prSet/>
      <dgm:spPr/>
      <dgm:t>
        <a:bodyPr/>
        <a:lstStyle/>
        <a:p>
          <a:endParaRPr lang="en-US"/>
        </a:p>
      </dgm:t>
    </dgm:pt>
    <dgm:pt modelId="{09B99BF1-D2B5-46CC-8CB3-4EB1A01027D4}">
      <dgm:prSet custT="1"/>
      <dgm:spPr>
        <a:xfrm rot="5400000">
          <a:off x="4126308" y="257941"/>
          <a:ext cx="299210" cy="790737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r" rtl="1"/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ارسال گزارش </a:t>
          </a:r>
          <a:r>
            <a:rPr lang="fa-IR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از نحوه برگزاری دوره </a:t>
          </a:r>
          <a:r>
            <a:rPr lang="fa-IR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B Zar" panose="00000400000000000000" pitchFamily="2" charset="-78"/>
            </a:rPr>
            <a:t>به دبیرخانه 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B Zar" panose="00000400000000000000" pitchFamily="2" charset="-78"/>
          </a:endParaRPr>
        </a:p>
      </dgm:t>
    </dgm:pt>
    <dgm:pt modelId="{66B16EC5-1B24-4816-A136-B90831B1ACCF}" type="parTrans" cxnId="{5C49795F-9103-404D-A0A7-FB01B5BB97B4}">
      <dgm:prSet/>
      <dgm:spPr/>
      <dgm:t>
        <a:bodyPr/>
        <a:lstStyle/>
        <a:p>
          <a:endParaRPr lang="en-US"/>
        </a:p>
      </dgm:t>
    </dgm:pt>
    <dgm:pt modelId="{6A2C466E-F590-4911-9D7C-318D55D7FCE6}" type="sibTrans" cxnId="{5C49795F-9103-404D-A0A7-FB01B5BB97B4}">
      <dgm:prSet/>
      <dgm:spPr/>
      <dgm:t>
        <a:bodyPr/>
        <a:lstStyle/>
        <a:p>
          <a:endParaRPr lang="en-US"/>
        </a:p>
      </dgm:t>
    </dgm:pt>
    <dgm:pt modelId="{172E1BD1-3FE7-4045-B2E9-4A9D4B43F549}" type="pres">
      <dgm:prSet presAssocID="{99071652-E1E9-42F1-9AF6-1EC5B0E584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3D434-CD69-4B8A-A9C4-5827725A8580}" type="pres">
      <dgm:prSet presAssocID="{8A8A4A9A-1B34-4052-9427-303D847C17B0}" presName="composite" presStyleCnt="0"/>
      <dgm:spPr/>
    </dgm:pt>
    <dgm:pt modelId="{C783CA66-C329-48B8-B403-93F967029F1E}" type="pres">
      <dgm:prSet presAssocID="{8A8A4A9A-1B34-4052-9427-303D847C17B0}" presName="parentText" presStyleLbl="alignNode1" presStyleIdx="0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F1F25F37-1643-4E27-9716-3FB217BAF2A9}" type="pres">
      <dgm:prSet presAssocID="{8A8A4A9A-1B34-4052-9427-303D847C17B0}" presName="descendantText" presStyleLbl="alignAcc1" presStyleIdx="0" presStyleCnt="11" custLinFactNeighborX="730" custLinFactNeighborY="389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FBC429BF-6D48-4120-B85E-08EFC0A0B3C1}" type="pres">
      <dgm:prSet presAssocID="{A01FDD09-F9B3-496B-9245-9B3193472077}" presName="sp" presStyleCnt="0"/>
      <dgm:spPr/>
    </dgm:pt>
    <dgm:pt modelId="{768366BA-EE20-4813-8BE8-010A72B16066}" type="pres">
      <dgm:prSet presAssocID="{1A9D5C3F-145F-476C-87F0-0268FC653B34}" presName="composite" presStyleCnt="0"/>
      <dgm:spPr/>
    </dgm:pt>
    <dgm:pt modelId="{AF88DA6A-2C60-472B-8591-0CB1A3CB9E43}" type="pres">
      <dgm:prSet presAssocID="{1A9D5C3F-145F-476C-87F0-0268FC653B34}" presName="parentText" presStyleLbl="alignNode1" presStyleIdx="1" presStyleCnt="11" custLinFactNeighborY="-17218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7E5E9D-E64A-4404-AFEE-A9D912DD09D5}" type="pres">
      <dgm:prSet presAssocID="{1A9D5C3F-145F-476C-87F0-0268FC653B34}" presName="descendantText" presStyleLbl="alignAcc1" presStyleIdx="1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C076DFE-1013-4FEB-AF5C-8F46D2573D71}" type="pres">
      <dgm:prSet presAssocID="{DE607E7F-10CB-416C-B817-DFA33FFD13FC}" presName="sp" presStyleCnt="0"/>
      <dgm:spPr/>
    </dgm:pt>
    <dgm:pt modelId="{C580530D-5A03-4CEF-9543-B18E732E10EF}" type="pres">
      <dgm:prSet presAssocID="{7EA4DDFE-7821-4B68-A070-415CDE492D34}" presName="composite" presStyleCnt="0"/>
      <dgm:spPr/>
    </dgm:pt>
    <dgm:pt modelId="{830350A6-2EA9-47D9-8163-894468A25D28}" type="pres">
      <dgm:prSet presAssocID="{7EA4DDFE-7821-4B68-A070-415CDE492D34}" presName="parentText" presStyleLbl="alignNode1" presStyleIdx="2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E60EFC8-2D8F-43D5-9AED-D09B267860AB}" type="pres">
      <dgm:prSet presAssocID="{7EA4DDFE-7821-4B68-A070-415CDE492D34}" presName="descendantText" presStyleLbl="alignAcc1" presStyleIdx="2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703CFA44-B56F-45C4-8844-AF9C09BD1E86}" type="pres">
      <dgm:prSet presAssocID="{7F9807BC-3ED5-40CC-8414-A34D043D6B11}" presName="sp" presStyleCnt="0"/>
      <dgm:spPr/>
    </dgm:pt>
    <dgm:pt modelId="{F5F83A29-B749-4438-B342-CBF348F90706}" type="pres">
      <dgm:prSet presAssocID="{84955CD4-5196-46FB-8C93-982D0EE6FBE0}" presName="composite" presStyleCnt="0"/>
      <dgm:spPr/>
    </dgm:pt>
    <dgm:pt modelId="{45859625-87DA-4133-A562-1F15A2B7B1C8}" type="pres">
      <dgm:prSet presAssocID="{84955CD4-5196-46FB-8C93-982D0EE6FBE0}" presName="parentText" presStyleLbl="alignNode1" presStyleIdx="3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D4952348-249C-4F65-8D36-C8B4D4053419}" type="pres">
      <dgm:prSet presAssocID="{84955CD4-5196-46FB-8C93-982D0EE6FBE0}" presName="descendantText" presStyleLbl="alignAcc1" presStyleIdx="3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EB2D89BC-4310-4A2B-844D-2220E54BCE24}" type="pres">
      <dgm:prSet presAssocID="{E8C56D3A-2E95-47DF-B3F1-9D58785E3A4B}" presName="sp" presStyleCnt="0"/>
      <dgm:spPr/>
    </dgm:pt>
    <dgm:pt modelId="{8C459A3D-525A-4939-9736-55774E7CE0EF}" type="pres">
      <dgm:prSet presAssocID="{35337E62-61E5-4FF8-B563-E174E23801D6}" presName="composite" presStyleCnt="0"/>
      <dgm:spPr/>
    </dgm:pt>
    <dgm:pt modelId="{8C3FDF46-7DB3-4EEB-B2A6-2161C37CEF5B}" type="pres">
      <dgm:prSet presAssocID="{35337E62-61E5-4FF8-B563-E174E23801D6}" presName="parentText" presStyleLbl="alignNode1" presStyleIdx="4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E3452CA-1CD8-4994-845C-0A0AD9D56CEA}" type="pres">
      <dgm:prSet presAssocID="{35337E62-61E5-4FF8-B563-E174E23801D6}" presName="descendantText" presStyleLbl="alignAcc1" presStyleIdx="4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5B04768-C281-404D-BA0D-ACE71308F136}" type="pres">
      <dgm:prSet presAssocID="{55B2537F-F790-4F8F-95F0-81CB9CE904A0}" presName="sp" presStyleCnt="0"/>
      <dgm:spPr/>
    </dgm:pt>
    <dgm:pt modelId="{737BFD0C-C782-4FD8-A74E-B5AE44795BD2}" type="pres">
      <dgm:prSet presAssocID="{A8C864AE-B610-4712-AA7D-7F50C92BD43E}" presName="composite" presStyleCnt="0"/>
      <dgm:spPr/>
    </dgm:pt>
    <dgm:pt modelId="{E4349569-C27E-437D-9BEF-C2CD77D4EB44}" type="pres">
      <dgm:prSet presAssocID="{A8C864AE-B610-4712-AA7D-7F50C92BD43E}" presName="parentText" presStyleLbl="alignNode1" presStyleIdx="5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C5CDDB7-1B5A-4074-B55A-F70520AE0753}" type="pres">
      <dgm:prSet presAssocID="{A8C864AE-B610-4712-AA7D-7F50C92BD43E}" presName="descendantText" presStyleLbl="alignAcc1" presStyleIdx="5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A0D0050-767A-49E8-8C00-0D4081F1B8FC}" type="pres">
      <dgm:prSet presAssocID="{6672F606-4E92-4908-AAF0-78AF891C47F4}" presName="sp" presStyleCnt="0"/>
      <dgm:spPr/>
    </dgm:pt>
    <dgm:pt modelId="{571F61D6-AF3C-4C49-B750-682973E9DCD3}" type="pres">
      <dgm:prSet presAssocID="{0301B96D-BBDC-4774-84EA-637D1AF5A6B5}" presName="composite" presStyleCnt="0"/>
      <dgm:spPr/>
    </dgm:pt>
    <dgm:pt modelId="{479794FE-212B-4BA1-8637-2348AAC92B4B}" type="pres">
      <dgm:prSet presAssocID="{0301B96D-BBDC-4774-84EA-637D1AF5A6B5}" presName="parentText" presStyleLbl="alignNode1" presStyleIdx="6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9E4F309-F944-4187-A749-0BFBB4FCB173}" type="pres">
      <dgm:prSet presAssocID="{0301B96D-BBDC-4774-84EA-637D1AF5A6B5}" presName="descendantText" presStyleLbl="alignAcc1" presStyleIdx="6" presStyleCnt="11" custLinFactNeighborX="547" custLinFactNeighborY="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05340AE1-FDCD-443B-8F27-311EB7CDCCE7}" type="pres">
      <dgm:prSet presAssocID="{702E0F4B-3D76-479F-AF9A-4A4ADB25BF21}" presName="sp" presStyleCnt="0"/>
      <dgm:spPr/>
    </dgm:pt>
    <dgm:pt modelId="{9496034D-6531-4642-85D7-8A15A2D0EA12}" type="pres">
      <dgm:prSet presAssocID="{7A1E4A37-D98C-4CA7-9D84-B122C0B10BE6}" presName="composite" presStyleCnt="0"/>
      <dgm:spPr/>
    </dgm:pt>
    <dgm:pt modelId="{C92A33DB-054B-4A4B-A0C7-5F0A54D8FD36}" type="pres">
      <dgm:prSet presAssocID="{7A1E4A37-D98C-4CA7-9D84-B122C0B10BE6}" presName="parentText" presStyleLbl="alignNode1" presStyleIdx="7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D7A3E3A-A313-4CEE-8014-38A9732C25BE}" type="pres">
      <dgm:prSet presAssocID="{7A1E4A37-D98C-4CA7-9D84-B122C0B10BE6}" presName="descendantText" presStyleLbl="alignAcc1" presStyleIdx="7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CBD1300-C0DF-4341-80C8-AFCD4F480733}" type="pres">
      <dgm:prSet presAssocID="{A259DE23-E068-414F-85CA-2ED11D8E6C86}" presName="sp" presStyleCnt="0"/>
      <dgm:spPr/>
    </dgm:pt>
    <dgm:pt modelId="{8B0B133F-6127-46EF-9F83-FD45A3623A05}" type="pres">
      <dgm:prSet presAssocID="{15F10274-0445-4E6D-A4AB-E5A9BF2DE78D}" presName="composite" presStyleCnt="0"/>
      <dgm:spPr/>
    </dgm:pt>
    <dgm:pt modelId="{22635DFB-2B4A-4E89-81F8-A2E4A1F7BEA9}" type="pres">
      <dgm:prSet presAssocID="{15F10274-0445-4E6D-A4AB-E5A9BF2DE78D}" presName="parentText" presStyleLbl="alignNode1" presStyleIdx="8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76143BF-A9F4-4087-B898-6CFB151B503E}" type="pres">
      <dgm:prSet presAssocID="{15F10274-0445-4E6D-A4AB-E5A9BF2DE78D}" presName="descendantText" presStyleLbl="alignAcc1" presStyleIdx="8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8229367-0C63-4FC0-BA01-772A6B007AA0}" type="pres">
      <dgm:prSet presAssocID="{10BF9051-20D2-42CC-B982-FBE4E64E333C}" presName="sp" presStyleCnt="0"/>
      <dgm:spPr/>
    </dgm:pt>
    <dgm:pt modelId="{E1620A1B-26C6-4809-84E0-A3621D177BE4}" type="pres">
      <dgm:prSet presAssocID="{2226B112-56B7-4715-B324-527663BC9144}" presName="composite" presStyleCnt="0"/>
      <dgm:spPr/>
    </dgm:pt>
    <dgm:pt modelId="{C02F8965-88B7-448C-B309-DE085A421976}" type="pres">
      <dgm:prSet presAssocID="{2226B112-56B7-4715-B324-527663BC9144}" presName="parentText" presStyleLbl="alignNode1" presStyleIdx="9" presStyleCnt="1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3E8D139-2667-4522-A81B-046689C519B4}" type="pres">
      <dgm:prSet presAssocID="{2226B112-56B7-4715-B324-527663BC9144}" presName="descendantText" presStyleLbl="alignAcc1" presStyleIdx="9" presStyleCnt="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7311E4C-1EA0-466C-8D81-6A5DA346A276}" type="pres">
      <dgm:prSet presAssocID="{4BD83A11-0A40-47CA-B080-5DAF65338FFA}" presName="sp" presStyleCnt="0"/>
      <dgm:spPr/>
    </dgm:pt>
    <dgm:pt modelId="{58C87178-5303-44A0-8B6C-275A6960A255}" type="pres">
      <dgm:prSet presAssocID="{0AE05F4D-7472-46A9-92C9-F6E02CB538D1}" presName="composite" presStyleCnt="0"/>
      <dgm:spPr/>
    </dgm:pt>
    <dgm:pt modelId="{5AB3B6E0-C31C-4C23-B0BB-BF5DFDA627BC}" type="pres">
      <dgm:prSet presAssocID="{0AE05F4D-7472-46A9-92C9-F6E02CB538D1}" presName="parentText" presStyleLbl="alignNode1" presStyleIdx="10" presStyleCnt="11" custLinFactNeighborX="0" custLinFactNeighborY="66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02FB3CB-3830-42BA-9E43-BA293FEC7DB5}" type="pres">
      <dgm:prSet presAssocID="{0AE05F4D-7472-46A9-92C9-F6E02CB538D1}" presName="descendantText" presStyleLbl="alignAcc1" presStyleIdx="10" presStyleCnt="11" custLinFactNeighborX="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5A893519-60B7-4A5B-AC01-02FB98AA76E1}" srcId="{15F10274-0445-4E6D-A4AB-E5A9BF2DE78D}" destId="{77F60F74-F457-43DD-8135-5D7CEE20C232}" srcOrd="0" destOrd="0" parTransId="{CB9B6655-98EB-4A03-B655-41C8FD9FBCE0}" sibTransId="{84A0AFAD-0BAE-47F5-9EFF-3FA0B865196C}"/>
    <dgm:cxn modelId="{794CD26B-90AE-4EEC-B591-73C3A21ECD51}" type="presOf" srcId="{C8E147D1-0DCC-43CD-AB9F-26A8C3CF54BD}" destId="{0D7A3E3A-A313-4CEE-8014-38A9732C25BE}" srcOrd="0" destOrd="0" presId="urn:microsoft.com/office/officeart/2005/8/layout/chevron2"/>
    <dgm:cxn modelId="{5228681A-B303-42E6-8069-25599C6A4BA6}" srcId="{35337E62-61E5-4FF8-B563-E174E23801D6}" destId="{D25DDD66-004F-4182-B0D9-E3D8E8E2D121}" srcOrd="1" destOrd="0" parTransId="{BA619A7E-98AF-4DC0-B8FA-B526F50DD56B}" sibTransId="{E13BAD7B-5D6E-4CB5-B18C-ACC1332C0974}"/>
    <dgm:cxn modelId="{C88CFA24-9EFF-4027-BC73-9B010D454F99}" type="presOf" srcId="{8A8A4A9A-1B34-4052-9427-303D847C17B0}" destId="{C783CA66-C329-48B8-B403-93F967029F1E}" srcOrd="0" destOrd="0" presId="urn:microsoft.com/office/officeart/2005/8/layout/chevron2"/>
    <dgm:cxn modelId="{A21C5A81-7DD8-4CBF-B0EB-0E7B648AE24E}" srcId="{99071652-E1E9-42F1-9AF6-1EC5B0E5848F}" destId="{8A8A4A9A-1B34-4052-9427-303D847C17B0}" srcOrd="0" destOrd="0" parTransId="{2E0D8644-4429-44F5-8D22-6FA690E0FF45}" sibTransId="{A01FDD09-F9B3-496B-9245-9B3193472077}"/>
    <dgm:cxn modelId="{1E62055E-278D-47D3-91EB-846CDB2D2B03}" type="presOf" srcId="{09B99BF1-D2B5-46CC-8CB3-4EB1A01027D4}" destId="{502FB3CB-3830-42BA-9E43-BA293FEC7DB5}" srcOrd="0" destOrd="0" presId="urn:microsoft.com/office/officeart/2005/8/layout/chevron2"/>
    <dgm:cxn modelId="{B19791B3-2F5C-4EC0-BFE1-01A64B7C83DE}" type="presOf" srcId="{F45FE0F9-B2A3-4AE1-9D4B-EF2D2800839A}" destId="{7E3452CA-1CD8-4994-845C-0A0AD9D56CEA}" srcOrd="0" destOrd="0" presId="urn:microsoft.com/office/officeart/2005/8/layout/chevron2"/>
    <dgm:cxn modelId="{F00DC653-CE97-452A-AE2C-05CFC112F153}" type="presOf" srcId="{0301B96D-BBDC-4774-84EA-637D1AF5A6B5}" destId="{479794FE-212B-4BA1-8637-2348AAC92B4B}" srcOrd="0" destOrd="0" presId="urn:microsoft.com/office/officeart/2005/8/layout/chevron2"/>
    <dgm:cxn modelId="{5561EA93-3450-4791-ACE7-5A0CBE853008}" srcId="{A8C864AE-B610-4712-AA7D-7F50C92BD43E}" destId="{FA1F245A-2EC4-4CFE-8235-A9AA295D32EF}" srcOrd="0" destOrd="0" parTransId="{A3A9B328-668D-4D69-8720-6E352D1D3AFA}" sibTransId="{58AC8408-64E4-4626-BD82-CB76B5F1EF4A}"/>
    <dgm:cxn modelId="{8E8184B9-FF59-485F-A7D2-C6B37D5409AD}" type="presOf" srcId="{D25DDD66-004F-4182-B0D9-E3D8E8E2D121}" destId="{7E3452CA-1CD8-4994-845C-0A0AD9D56CEA}" srcOrd="0" destOrd="1" presId="urn:microsoft.com/office/officeart/2005/8/layout/chevron2"/>
    <dgm:cxn modelId="{3BFA359C-2F64-4FB3-A43F-A8C3C54F3D87}" srcId="{0301B96D-BBDC-4774-84EA-637D1AF5A6B5}" destId="{6C4191F8-F04C-4572-95D1-8FE36C050C61}" srcOrd="0" destOrd="0" parTransId="{7DB0D6B7-65B2-4BA9-9A98-3789BE3CAE9B}" sibTransId="{24511AFA-21BE-4500-8B0A-17D0870D165C}"/>
    <dgm:cxn modelId="{0A38B607-C100-4455-86C5-6022B856409F}" srcId="{99071652-E1E9-42F1-9AF6-1EC5B0E5848F}" destId="{A8C864AE-B610-4712-AA7D-7F50C92BD43E}" srcOrd="5" destOrd="0" parTransId="{5E363072-8B8F-402B-8309-2D21E913C4B6}" sibTransId="{6672F606-4E92-4908-AAF0-78AF891C47F4}"/>
    <dgm:cxn modelId="{724B5D0D-18FE-413F-A46A-1EA01A4B6536}" srcId="{1A9D5C3F-145F-476C-87F0-0268FC653B34}" destId="{39FE4B36-5065-450B-A3ED-437AB6B6DEFC}" srcOrd="0" destOrd="0" parTransId="{9138AF7D-E4AC-4AC4-8B68-1E38AC380225}" sibTransId="{C0DD2693-6F97-4B05-8AB7-50CE25D8BD3B}"/>
    <dgm:cxn modelId="{1966A677-391E-475A-A013-D690AB91BA24}" type="presOf" srcId="{84955CD4-5196-46FB-8C93-982D0EE6FBE0}" destId="{45859625-87DA-4133-A562-1F15A2B7B1C8}" srcOrd="0" destOrd="0" presId="urn:microsoft.com/office/officeart/2005/8/layout/chevron2"/>
    <dgm:cxn modelId="{DBA76371-4E8C-443D-9D26-8C0CADCA367A}" type="presOf" srcId="{2226B112-56B7-4715-B324-527663BC9144}" destId="{C02F8965-88B7-448C-B309-DE085A421976}" srcOrd="0" destOrd="0" presId="urn:microsoft.com/office/officeart/2005/8/layout/chevron2"/>
    <dgm:cxn modelId="{7A5A2D25-B050-4E85-B412-D30BF7938EB8}" type="presOf" srcId="{35337E62-61E5-4FF8-B563-E174E23801D6}" destId="{8C3FDF46-7DB3-4EEB-B2A6-2161C37CEF5B}" srcOrd="0" destOrd="0" presId="urn:microsoft.com/office/officeart/2005/8/layout/chevron2"/>
    <dgm:cxn modelId="{6BEF1742-9123-4B3C-8E6F-47B904DB057F}" type="presOf" srcId="{0AE05F4D-7472-46A9-92C9-F6E02CB538D1}" destId="{5AB3B6E0-C31C-4C23-B0BB-BF5DFDA627BC}" srcOrd="0" destOrd="0" presId="urn:microsoft.com/office/officeart/2005/8/layout/chevron2"/>
    <dgm:cxn modelId="{F4CE9448-1DCB-42B7-9EB9-D9456A1C3F5D}" srcId="{99071652-E1E9-42F1-9AF6-1EC5B0E5848F}" destId="{15F10274-0445-4E6D-A4AB-E5A9BF2DE78D}" srcOrd="8" destOrd="0" parTransId="{A4A4EA84-E17C-4AB1-B131-D4BD32E49924}" sibTransId="{10BF9051-20D2-42CC-B982-FBE4E64E333C}"/>
    <dgm:cxn modelId="{A6E4B860-A8CF-457E-AB98-2DDCA8E9C0AF}" type="presOf" srcId="{6C4191F8-F04C-4572-95D1-8FE36C050C61}" destId="{49E4F309-F944-4187-A749-0BFBB4FCB173}" srcOrd="0" destOrd="0" presId="urn:microsoft.com/office/officeart/2005/8/layout/chevron2"/>
    <dgm:cxn modelId="{2678F72A-C7E1-4DD1-83BE-B3DA91276291}" type="presOf" srcId="{2AFCE936-9D9C-4A10-8CE2-1B4879B3E4B3}" destId="{4C7E5E9D-E64A-4404-AFEE-A9D912DD09D5}" srcOrd="0" destOrd="1" presId="urn:microsoft.com/office/officeart/2005/8/layout/chevron2"/>
    <dgm:cxn modelId="{DB299572-738E-4312-BA33-0F5FA6578C54}" srcId="{99071652-E1E9-42F1-9AF6-1EC5B0E5848F}" destId="{35337E62-61E5-4FF8-B563-E174E23801D6}" srcOrd="4" destOrd="0" parTransId="{86BECC41-A4A8-44CC-9AB5-A47132116552}" sibTransId="{55B2537F-F790-4F8F-95F0-81CB9CE904A0}"/>
    <dgm:cxn modelId="{65BAA6AE-438F-4112-9254-95465AC1CA42}" srcId="{7EA4DDFE-7821-4B68-A070-415CDE492D34}" destId="{478CAC1B-2FCE-42A7-A1F5-E08013D608B2}" srcOrd="0" destOrd="0" parTransId="{5AA9A96A-7686-4B97-ADCE-2734570BE784}" sibTransId="{FB78801B-82CD-412F-8160-14393BAB3684}"/>
    <dgm:cxn modelId="{E9CB72E7-26EB-4D43-96D3-B20570288960}" srcId="{99071652-E1E9-42F1-9AF6-1EC5B0E5848F}" destId="{0AE05F4D-7472-46A9-92C9-F6E02CB538D1}" srcOrd="10" destOrd="0" parTransId="{576A5A82-8C39-4F4E-B7C8-E578E31DD573}" sibTransId="{3C913507-98A3-4E66-87F7-F65980868046}"/>
    <dgm:cxn modelId="{8D165FAF-FD6C-4A77-B81D-753774AB4239}" type="presOf" srcId="{7EA4DDFE-7821-4B68-A070-415CDE492D34}" destId="{830350A6-2EA9-47D9-8163-894468A25D28}" srcOrd="0" destOrd="0" presId="urn:microsoft.com/office/officeart/2005/8/layout/chevron2"/>
    <dgm:cxn modelId="{C0C67980-0FE7-4E39-BC10-7254EF7D30F2}" type="presOf" srcId="{EFEC99F8-9D40-4542-830F-00A7E4CD92EB}" destId="{F1F25F37-1643-4E27-9716-3FB217BAF2A9}" srcOrd="0" destOrd="0" presId="urn:microsoft.com/office/officeart/2005/8/layout/chevron2"/>
    <dgm:cxn modelId="{A0C5C8DA-4070-4041-AF90-877602EFCA29}" srcId="{7A1E4A37-D98C-4CA7-9D84-B122C0B10BE6}" destId="{C8E147D1-0DCC-43CD-AB9F-26A8C3CF54BD}" srcOrd="0" destOrd="0" parTransId="{2BD008BB-7554-4DB6-BB7F-03058619CF04}" sibTransId="{F0C7160C-6587-4214-8409-EC2A8FC68567}"/>
    <dgm:cxn modelId="{08910F1C-ADD1-4793-B4AB-0F35100861F0}" srcId="{35337E62-61E5-4FF8-B563-E174E23801D6}" destId="{F45FE0F9-B2A3-4AE1-9D4B-EF2D2800839A}" srcOrd="0" destOrd="0" parTransId="{8417BE14-9817-4191-AF3F-E698F3AE9A3B}" sibTransId="{0BCF7D62-9E2A-46F2-8295-7ED6DBEABDEA}"/>
    <dgm:cxn modelId="{56292159-3E75-41F7-99E0-7A9F73E4EACD}" type="presOf" srcId="{FA1F245A-2EC4-4CFE-8235-A9AA295D32EF}" destId="{4C5CDDB7-1B5A-4074-B55A-F70520AE0753}" srcOrd="0" destOrd="0" presId="urn:microsoft.com/office/officeart/2005/8/layout/chevron2"/>
    <dgm:cxn modelId="{5C49795F-9103-404D-A0A7-FB01B5BB97B4}" srcId="{0AE05F4D-7472-46A9-92C9-F6E02CB538D1}" destId="{09B99BF1-D2B5-46CC-8CB3-4EB1A01027D4}" srcOrd="0" destOrd="0" parTransId="{66B16EC5-1B24-4816-A136-B90831B1ACCF}" sibTransId="{6A2C466E-F590-4911-9D7C-318D55D7FCE6}"/>
    <dgm:cxn modelId="{65828F0B-5AAF-44B1-9EF7-8119C257CCF5}" srcId="{84955CD4-5196-46FB-8C93-982D0EE6FBE0}" destId="{33575857-751E-450D-9986-F7129F2C2971}" srcOrd="0" destOrd="0" parTransId="{72D63894-A4E6-48B9-829A-E3A50225FA76}" sibTransId="{C0C66CF4-1FD0-468E-A41F-FC9ECB544906}"/>
    <dgm:cxn modelId="{9831485B-4220-4036-942D-2BEB38890DD4}" type="presOf" srcId="{39FE4B36-5065-450B-A3ED-437AB6B6DEFC}" destId="{4C7E5E9D-E64A-4404-AFEE-A9D912DD09D5}" srcOrd="0" destOrd="0" presId="urn:microsoft.com/office/officeart/2005/8/layout/chevron2"/>
    <dgm:cxn modelId="{78FD1B69-97D0-45D0-B819-7E2EC131FACC}" srcId="{99071652-E1E9-42F1-9AF6-1EC5B0E5848F}" destId="{0301B96D-BBDC-4774-84EA-637D1AF5A6B5}" srcOrd="6" destOrd="0" parTransId="{C0662887-EB06-4639-BEA0-30BD0BAADDCB}" sibTransId="{702E0F4B-3D76-479F-AF9A-4A4ADB25BF21}"/>
    <dgm:cxn modelId="{DE63E9FA-9C0F-4CF2-AB1C-F137684C9C6D}" type="presOf" srcId="{33575857-751E-450D-9986-F7129F2C2971}" destId="{D4952348-249C-4F65-8D36-C8B4D4053419}" srcOrd="0" destOrd="0" presId="urn:microsoft.com/office/officeart/2005/8/layout/chevron2"/>
    <dgm:cxn modelId="{F04A28B4-A1BD-4590-B7D4-D5B0C4DE5E9D}" type="presOf" srcId="{D6ACA02D-AAB1-43BC-993B-A4ADC97D5892}" destId="{C3E8D139-2667-4522-A81B-046689C519B4}" srcOrd="0" destOrd="0" presId="urn:microsoft.com/office/officeart/2005/8/layout/chevron2"/>
    <dgm:cxn modelId="{BB4E864A-652A-4F35-AFE1-C589EB838A28}" srcId="{99071652-E1E9-42F1-9AF6-1EC5B0E5848F}" destId="{7EA4DDFE-7821-4B68-A070-415CDE492D34}" srcOrd="2" destOrd="0" parTransId="{2A43AE4E-A4C4-4942-A09C-0DB169FBA295}" sibTransId="{7F9807BC-3ED5-40CC-8414-A34D043D6B11}"/>
    <dgm:cxn modelId="{A2A9A971-0E17-48E4-8D6A-151E7E6C8EEA}" srcId="{8A8A4A9A-1B34-4052-9427-303D847C17B0}" destId="{EFEC99F8-9D40-4542-830F-00A7E4CD92EB}" srcOrd="0" destOrd="0" parTransId="{6AD632A2-4963-4D8E-A3F3-8E3349E15AC9}" sibTransId="{A922AD93-4F39-4B0B-9C10-7CF353A06559}"/>
    <dgm:cxn modelId="{62157F8B-0253-4305-8E3B-9AC434FBA1C1}" type="presOf" srcId="{99071652-E1E9-42F1-9AF6-1EC5B0E5848F}" destId="{172E1BD1-3FE7-4045-B2E9-4A9D4B43F549}" srcOrd="0" destOrd="0" presId="urn:microsoft.com/office/officeart/2005/8/layout/chevron2"/>
    <dgm:cxn modelId="{4C1A8366-16C9-47FB-85F4-B9517B648940}" srcId="{99071652-E1E9-42F1-9AF6-1EC5B0E5848F}" destId="{84955CD4-5196-46FB-8C93-982D0EE6FBE0}" srcOrd="3" destOrd="0" parTransId="{9F77A8B5-7599-44F7-8A98-C3D90AD56A2E}" sibTransId="{E8C56D3A-2E95-47DF-B3F1-9D58785E3A4B}"/>
    <dgm:cxn modelId="{6A499F84-48D7-4AC4-906C-D03BD5B8CCE2}" type="presOf" srcId="{77F60F74-F457-43DD-8135-5D7CEE20C232}" destId="{976143BF-A9F4-4087-B898-6CFB151B503E}" srcOrd="0" destOrd="0" presId="urn:microsoft.com/office/officeart/2005/8/layout/chevron2"/>
    <dgm:cxn modelId="{B5F21821-0A5D-4B99-ACA6-16DDF80D0B1D}" type="presOf" srcId="{A8C864AE-B610-4712-AA7D-7F50C92BD43E}" destId="{E4349569-C27E-437D-9BEF-C2CD77D4EB44}" srcOrd="0" destOrd="0" presId="urn:microsoft.com/office/officeart/2005/8/layout/chevron2"/>
    <dgm:cxn modelId="{243756C0-99F6-4FDB-99AF-62D3784A3C30}" type="presOf" srcId="{7A1E4A37-D98C-4CA7-9D84-B122C0B10BE6}" destId="{C92A33DB-054B-4A4B-A0C7-5F0A54D8FD36}" srcOrd="0" destOrd="0" presId="urn:microsoft.com/office/officeart/2005/8/layout/chevron2"/>
    <dgm:cxn modelId="{4984AA40-24EC-4B1D-B9F2-98FC0B8854BF}" srcId="{2226B112-56B7-4715-B324-527663BC9144}" destId="{D6ACA02D-AAB1-43BC-993B-A4ADC97D5892}" srcOrd="0" destOrd="0" parTransId="{07EE37D2-7EC9-43E2-9A8F-E15A53246C83}" sibTransId="{CBDA1809-F3DC-4568-BAEC-A76DDE87E93C}"/>
    <dgm:cxn modelId="{707921F2-3283-4A1F-8B1B-EDD706824609}" type="presOf" srcId="{478CAC1B-2FCE-42A7-A1F5-E08013D608B2}" destId="{2E60EFC8-2D8F-43D5-9AED-D09B267860AB}" srcOrd="0" destOrd="0" presId="urn:microsoft.com/office/officeart/2005/8/layout/chevron2"/>
    <dgm:cxn modelId="{2E757B83-CBC8-4F9F-A699-5A6E81E7EE3B}" type="presOf" srcId="{15F10274-0445-4E6D-A4AB-E5A9BF2DE78D}" destId="{22635DFB-2B4A-4E89-81F8-A2E4A1F7BEA9}" srcOrd="0" destOrd="0" presId="urn:microsoft.com/office/officeart/2005/8/layout/chevron2"/>
    <dgm:cxn modelId="{F103D13E-38D9-48D7-A0EC-4C0314374315}" srcId="{1A9D5C3F-145F-476C-87F0-0268FC653B34}" destId="{2AFCE936-9D9C-4A10-8CE2-1B4879B3E4B3}" srcOrd="1" destOrd="0" parTransId="{1F705AFA-94B4-4D71-89A5-062EE6AAF7EC}" sibTransId="{13543B15-D5F2-4A7E-93F2-5109847B5E7A}"/>
    <dgm:cxn modelId="{75F72A72-C23D-4922-AFCE-22573ED97731}" type="presOf" srcId="{1A9D5C3F-145F-476C-87F0-0268FC653B34}" destId="{AF88DA6A-2C60-472B-8591-0CB1A3CB9E43}" srcOrd="0" destOrd="0" presId="urn:microsoft.com/office/officeart/2005/8/layout/chevron2"/>
    <dgm:cxn modelId="{6131E2BD-22F1-476A-AD51-A4896AA99CEA}" srcId="{99071652-E1E9-42F1-9AF6-1EC5B0E5848F}" destId="{2226B112-56B7-4715-B324-527663BC9144}" srcOrd="9" destOrd="0" parTransId="{97A19A58-F005-4BD9-B03D-C42D98D2D96B}" sibTransId="{4BD83A11-0A40-47CA-B080-5DAF65338FFA}"/>
    <dgm:cxn modelId="{453FDB85-7A62-4230-BCC2-A8DDC03C27F9}" srcId="{99071652-E1E9-42F1-9AF6-1EC5B0E5848F}" destId="{1A9D5C3F-145F-476C-87F0-0268FC653B34}" srcOrd="1" destOrd="0" parTransId="{E771402E-0F50-46F0-A4FC-BDEBBE7A75FD}" sibTransId="{DE607E7F-10CB-416C-B817-DFA33FFD13FC}"/>
    <dgm:cxn modelId="{F48501B3-2C0E-4A9F-96DC-337D61B14701}" srcId="{99071652-E1E9-42F1-9AF6-1EC5B0E5848F}" destId="{7A1E4A37-D98C-4CA7-9D84-B122C0B10BE6}" srcOrd="7" destOrd="0" parTransId="{D20795E4-2181-4BD4-B42E-5B82719A78D8}" sibTransId="{A259DE23-E068-414F-85CA-2ED11D8E6C86}"/>
    <dgm:cxn modelId="{9B90F6A7-6A65-4B77-8AD8-12B43E5C3D31}" type="presParOf" srcId="{172E1BD1-3FE7-4045-B2E9-4A9D4B43F549}" destId="{7983D434-CD69-4B8A-A9C4-5827725A8580}" srcOrd="0" destOrd="0" presId="urn:microsoft.com/office/officeart/2005/8/layout/chevron2"/>
    <dgm:cxn modelId="{9FDEFCC4-7356-4DB9-8AD3-1C79DC4B50A9}" type="presParOf" srcId="{7983D434-CD69-4B8A-A9C4-5827725A8580}" destId="{C783CA66-C329-48B8-B403-93F967029F1E}" srcOrd="0" destOrd="0" presId="urn:microsoft.com/office/officeart/2005/8/layout/chevron2"/>
    <dgm:cxn modelId="{5BEF9D57-30DF-494B-9F3F-AF7A9AEE3D36}" type="presParOf" srcId="{7983D434-CD69-4B8A-A9C4-5827725A8580}" destId="{F1F25F37-1643-4E27-9716-3FB217BAF2A9}" srcOrd="1" destOrd="0" presId="urn:microsoft.com/office/officeart/2005/8/layout/chevron2"/>
    <dgm:cxn modelId="{76C876C7-0E33-4344-A2B3-E32D9BDD50DC}" type="presParOf" srcId="{172E1BD1-3FE7-4045-B2E9-4A9D4B43F549}" destId="{FBC429BF-6D48-4120-B85E-08EFC0A0B3C1}" srcOrd="1" destOrd="0" presId="urn:microsoft.com/office/officeart/2005/8/layout/chevron2"/>
    <dgm:cxn modelId="{BF0E5982-457C-44DD-B43A-D52B1DA38072}" type="presParOf" srcId="{172E1BD1-3FE7-4045-B2E9-4A9D4B43F549}" destId="{768366BA-EE20-4813-8BE8-010A72B16066}" srcOrd="2" destOrd="0" presId="urn:microsoft.com/office/officeart/2005/8/layout/chevron2"/>
    <dgm:cxn modelId="{9B53A313-6F4A-4212-8A5A-A522B9A1883C}" type="presParOf" srcId="{768366BA-EE20-4813-8BE8-010A72B16066}" destId="{AF88DA6A-2C60-472B-8591-0CB1A3CB9E43}" srcOrd="0" destOrd="0" presId="urn:microsoft.com/office/officeart/2005/8/layout/chevron2"/>
    <dgm:cxn modelId="{59FBE59F-AE87-4B8B-B75D-9EAA849D12C6}" type="presParOf" srcId="{768366BA-EE20-4813-8BE8-010A72B16066}" destId="{4C7E5E9D-E64A-4404-AFEE-A9D912DD09D5}" srcOrd="1" destOrd="0" presId="urn:microsoft.com/office/officeart/2005/8/layout/chevron2"/>
    <dgm:cxn modelId="{7428F52C-DDD6-4E32-A119-19D198D35A28}" type="presParOf" srcId="{172E1BD1-3FE7-4045-B2E9-4A9D4B43F549}" destId="{3C076DFE-1013-4FEB-AF5C-8F46D2573D71}" srcOrd="3" destOrd="0" presId="urn:microsoft.com/office/officeart/2005/8/layout/chevron2"/>
    <dgm:cxn modelId="{AF2EEEEC-9E9C-4D8C-B83A-EF726094FA4E}" type="presParOf" srcId="{172E1BD1-3FE7-4045-B2E9-4A9D4B43F549}" destId="{C580530D-5A03-4CEF-9543-B18E732E10EF}" srcOrd="4" destOrd="0" presId="urn:microsoft.com/office/officeart/2005/8/layout/chevron2"/>
    <dgm:cxn modelId="{E1863D72-41AB-4CB0-B77F-D124194B4B29}" type="presParOf" srcId="{C580530D-5A03-4CEF-9543-B18E732E10EF}" destId="{830350A6-2EA9-47D9-8163-894468A25D28}" srcOrd="0" destOrd="0" presId="urn:microsoft.com/office/officeart/2005/8/layout/chevron2"/>
    <dgm:cxn modelId="{B076A137-3EE5-4888-85B5-40E6A1CC27C7}" type="presParOf" srcId="{C580530D-5A03-4CEF-9543-B18E732E10EF}" destId="{2E60EFC8-2D8F-43D5-9AED-D09B267860AB}" srcOrd="1" destOrd="0" presId="urn:microsoft.com/office/officeart/2005/8/layout/chevron2"/>
    <dgm:cxn modelId="{5EF2E65F-F756-4A5C-A5DB-41AA320DF659}" type="presParOf" srcId="{172E1BD1-3FE7-4045-B2E9-4A9D4B43F549}" destId="{703CFA44-B56F-45C4-8844-AF9C09BD1E86}" srcOrd="5" destOrd="0" presId="urn:microsoft.com/office/officeart/2005/8/layout/chevron2"/>
    <dgm:cxn modelId="{C9C618DA-3A8A-4DF5-B17D-D5E78576221E}" type="presParOf" srcId="{172E1BD1-3FE7-4045-B2E9-4A9D4B43F549}" destId="{F5F83A29-B749-4438-B342-CBF348F90706}" srcOrd="6" destOrd="0" presId="urn:microsoft.com/office/officeart/2005/8/layout/chevron2"/>
    <dgm:cxn modelId="{02D87787-208B-4661-8CA8-59B7B7019FA5}" type="presParOf" srcId="{F5F83A29-B749-4438-B342-CBF348F90706}" destId="{45859625-87DA-4133-A562-1F15A2B7B1C8}" srcOrd="0" destOrd="0" presId="urn:microsoft.com/office/officeart/2005/8/layout/chevron2"/>
    <dgm:cxn modelId="{89593A54-C075-4A8F-AB1F-62A1F68E8496}" type="presParOf" srcId="{F5F83A29-B749-4438-B342-CBF348F90706}" destId="{D4952348-249C-4F65-8D36-C8B4D4053419}" srcOrd="1" destOrd="0" presId="urn:microsoft.com/office/officeart/2005/8/layout/chevron2"/>
    <dgm:cxn modelId="{CB6755A4-6F05-4574-A1B3-28AF41402A11}" type="presParOf" srcId="{172E1BD1-3FE7-4045-B2E9-4A9D4B43F549}" destId="{EB2D89BC-4310-4A2B-844D-2220E54BCE24}" srcOrd="7" destOrd="0" presId="urn:microsoft.com/office/officeart/2005/8/layout/chevron2"/>
    <dgm:cxn modelId="{4F55C7F5-5764-4E46-A7D7-951FA7F85680}" type="presParOf" srcId="{172E1BD1-3FE7-4045-B2E9-4A9D4B43F549}" destId="{8C459A3D-525A-4939-9736-55774E7CE0EF}" srcOrd="8" destOrd="0" presId="urn:microsoft.com/office/officeart/2005/8/layout/chevron2"/>
    <dgm:cxn modelId="{0A5C94A2-657A-43B9-BABE-5CE008F6662B}" type="presParOf" srcId="{8C459A3D-525A-4939-9736-55774E7CE0EF}" destId="{8C3FDF46-7DB3-4EEB-B2A6-2161C37CEF5B}" srcOrd="0" destOrd="0" presId="urn:microsoft.com/office/officeart/2005/8/layout/chevron2"/>
    <dgm:cxn modelId="{04C3DC0C-AFE0-46E8-8CFB-365C4BEF2AC3}" type="presParOf" srcId="{8C459A3D-525A-4939-9736-55774E7CE0EF}" destId="{7E3452CA-1CD8-4994-845C-0A0AD9D56CEA}" srcOrd="1" destOrd="0" presId="urn:microsoft.com/office/officeart/2005/8/layout/chevron2"/>
    <dgm:cxn modelId="{56BD2C20-C49C-4221-9001-844A045BAC71}" type="presParOf" srcId="{172E1BD1-3FE7-4045-B2E9-4A9D4B43F549}" destId="{D5B04768-C281-404D-BA0D-ACE71308F136}" srcOrd="9" destOrd="0" presId="urn:microsoft.com/office/officeart/2005/8/layout/chevron2"/>
    <dgm:cxn modelId="{D030B0F9-0D0E-42D5-A29A-EA38ACC8912B}" type="presParOf" srcId="{172E1BD1-3FE7-4045-B2E9-4A9D4B43F549}" destId="{737BFD0C-C782-4FD8-A74E-B5AE44795BD2}" srcOrd="10" destOrd="0" presId="urn:microsoft.com/office/officeart/2005/8/layout/chevron2"/>
    <dgm:cxn modelId="{F3724636-505C-4910-9A55-5E8E80C5485E}" type="presParOf" srcId="{737BFD0C-C782-4FD8-A74E-B5AE44795BD2}" destId="{E4349569-C27E-437D-9BEF-C2CD77D4EB44}" srcOrd="0" destOrd="0" presId="urn:microsoft.com/office/officeart/2005/8/layout/chevron2"/>
    <dgm:cxn modelId="{BD37F7C3-7617-4443-91DE-9BDE0632F69D}" type="presParOf" srcId="{737BFD0C-C782-4FD8-A74E-B5AE44795BD2}" destId="{4C5CDDB7-1B5A-4074-B55A-F70520AE0753}" srcOrd="1" destOrd="0" presId="urn:microsoft.com/office/officeart/2005/8/layout/chevron2"/>
    <dgm:cxn modelId="{D8F09D3B-664D-426A-92E0-681FACC9EA61}" type="presParOf" srcId="{172E1BD1-3FE7-4045-B2E9-4A9D4B43F549}" destId="{3A0D0050-767A-49E8-8C00-0D4081F1B8FC}" srcOrd="11" destOrd="0" presId="urn:microsoft.com/office/officeart/2005/8/layout/chevron2"/>
    <dgm:cxn modelId="{1F203E74-AD05-41A2-A733-6F072AB5B201}" type="presParOf" srcId="{172E1BD1-3FE7-4045-B2E9-4A9D4B43F549}" destId="{571F61D6-AF3C-4C49-B750-682973E9DCD3}" srcOrd="12" destOrd="0" presId="urn:microsoft.com/office/officeart/2005/8/layout/chevron2"/>
    <dgm:cxn modelId="{81614CC2-937E-4F93-B573-BA7BC35145E2}" type="presParOf" srcId="{571F61D6-AF3C-4C49-B750-682973E9DCD3}" destId="{479794FE-212B-4BA1-8637-2348AAC92B4B}" srcOrd="0" destOrd="0" presId="urn:microsoft.com/office/officeart/2005/8/layout/chevron2"/>
    <dgm:cxn modelId="{FDFA3A0B-08C7-4468-B1D4-9440D43D6A69}" type="presParOf" srcId="{571F61D6-AF3C-4C49-B750-682973E9DCD3}" destId="{49E4F309-F944-4187-A749-0BFBB4FCB173}" srcOrd="1" destOrd="0" presId="urn:microsoft.com/office/officeart/2005/8/layout/chevron2"/>
    <dgm:cxn modelId="{ACC7104D-0B56-4C6F-B931-5E6EB07C1F0D}" type="presParOf" srcId="{172E1BD1-3FE7-4045-B2E9-4A9D4B43F549}" destId="{05340AE1-FDCD-443B-8F27-311EB7CDCCE7}" srcOrd="13" destOrd="0" presId="urn:microsoft.com/office/officeart/2005/8/layout/chevron2"/>
    <dgm:cxn modelId="{501B2D24-A58C-4FEB-A4B7-4369DD9029D7}" type="presParOf" srcId="{172E1BD1-3FE7-4045-B2E9-4A9D4B43F549}" destId="{9496034D-6531-4642-85D7-8A15A2D0EA12}" srcOrd="14" destOrd="0" presId="urn:microsoft.com/office/officeart/2005/8/layout/chevron2"/>
    <dgm:cxn modelId="{7E446619-DCA9-4999-A02B-85A8C845E41D}" type="presParOf" srcId="{9496034D-6531-4642-85D7-8A15A2D0EA12}" destId="{C92A33DB-054B-4A4B-A0C7-5F0A54D8FD36}" srcOrd="0" destOrd="0" presId="urn:microsoft.com/office/officeart/2005/8/layout/chevron2"/>
    <dgm:cxn modelId="{2CECD15D-6E14-4C2A-A575-16C15EC525BE}" type="presParOf" srcId="{9496034D-6531-4642-85D7-8A15A2D0EA12}" destId="{0D7A3E3A-A313-4CEE-8014-38A9732C25BE}" srcOrd="1" destOrd="0" presId="urn:microsoft.com/office/officeart/2005/8/layout/chevron2"/>
    <dgm:cxn modelId="{F83243AC-4AA8-4A95-8DE5-ADC8F7F9C35A}" type="presParOf" srcId="{172E1BD1-3FE7-4045-B2E9-4A9D4B43F549}" destId="{BCBD1300-C0DF-4341-80C8-AFCD4F480733}" srcOrd="15" destOrd="0" presId="urn:microsoft.com/office/officeart/2005/8/layout/chevron2"/>
    <dgm:cxn modelId="{23169E73-2ECD-4201-905F-2A0522FAB2B2}" type="presParOf" srcId="{172E1BD1-3FE7-4045-B2E9-4A9D4B43F549}" destId="{8B0B133F-6127-46EF-9F83-FD45A3623A05}" srcOrd="16" destOrd="0" presId="urn:microsoft.com/office/officeart/2005/8/layout/chevron2"/>
    <dgm:cxn modelId="{EF7C5E03-2CEF-4B86-827D-C2FB7B1B518B}" type="presParOf" srcId="{8B0B133F-6127-46EF-9F83-FD45A3623A05}" destId="{22635DFB-2B4A-4E89-81F8-A2E4A1F7BEA9}" srcOrd="0" destOrd="0" presId="urn:microsoft.com/office/officeart/2005/8/layout/chevron2"/>
    <dgm:cxn modelId="{EB40378A-B414-47A3-8D9A-865C813488DA}" type="presParOf" srcId="{8B0B133F-6127-46EF-9F83-FD45A3623A05}" destId="{976143BF-A9F4-4087-B898-6CFB151B503E}" srcOrd="1" destOrd="0" presId="urn:microsoft.com/office/officeart/2005/8/layout/chevron2"/>
    <dgm:cxn modelId="{B380C419-38C0-4561-AC05-471ADB21307F}" type="presParOf" srcId="{172E1BD1-3FE7-4045-B2E9-4A9D4B43F549}" destId="{68229367-0C63-4FC0-BA01-772A6B007AA0}" srcOrd="17" destOrd="0" presId="urn:microsoft.com/office/officeart/2005/8/layout/chevron2"/>
    <dgm:cxn modelId="{AF18DB2A-7ACB-480A-A3E2-9EA248AB9FBF}" type="presParOf" srcId="{172E1BD1-3FE7-4045-B2E9-4A9D4B43F549}" destId="{E1620A1B-26C6-4809-84E0-A3621D177BE4}" srcOrd="18" destOrd="0" presId="urn:microsoft.com/office/officeart/2005/8/layout/chevron2"/>
    <dgm:cxn modelId="{39F4797F-4ACF-4B08-B5A2-C1CE86F54F2E}" type="presParOf" srcId="{E1620A1B-26C6-4809-84E0-A3621D177BE4}" destId="{C02F8965-88B7-448C-B309-DE085A421976}" srcOrd="0" destOrd="0" presId="urn:microsoft.com/office/officeart/2005/8/layout/chevron2"/>
    <dgm:cxn modelId="{B3C29C4A-64C0-4FF3-9EA0-64D70913603A}" type="presParOf" srcId="{E1620A1B-26C6-4809-84E0-A3621D177BE4}" destId="{C3E8D139-2667-4522-A81B-046689C519B4}" srcOrd="1" destOrd="0" presId="urn:microsoft.com/office/officeart/2005/8/layout/chevron2"/>
    <dgm:cxn modelId="{FEB520B0-E8ED-4F51-9862-690762E05B6E}" type="presParOf" srcId="{172E1BD1-3FE7-4045-B2E9-4A9D4B43F549}" destId="{67311E4C-1EA0-466C-8D81-6A5DA346A276}" srcOrd="19" destOrd="0" presId="urn:microsoft.com/office/officeart/2005/8/layout/chevron2"/>
    <dgm:cxn modelId="{6D4168A3-06C1-44C5-A036-3B84BEC0C217}" type="presParOf" srcId="{172E1BD1-3FE7-4045-B2E9-4A9D4B43F549}" destId="{58C87178-5303-44A0-8B6C-275A6960A255}" srcOrd="20" destOrd="0" presId="urn:microsoft.com/office/officeart/2005/8/layout/chevron2"/>
    <dgm:cxn modelId="{88EA4B83-BC77-4425-AB74-7B7EA509055B}" type="presParOf" srcId="{58C87178-5303-44A0-8B6C-275A6960A255}" destId="{5AB3B6E0-C31C-4C23-B0BB-BF5DFDA627BC}" srcOrd="0" destOrd="0" presId="urn:microsoft.com/office/officeart/2005/8/layout/chevron2"/>
    <dgm:cxn modelId="{0FC0209A-0E2C-4496-BF8B-5C8408752913}" type="presParOf" srcId="{58C87178-5303-44A0-8B6C-275A6960A255}" destId="{502FB3CB-3830-42BA-9E43-BA293FEC7D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133005"/>
            <a:ext cx="6301046" cy="8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1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55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5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46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1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0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7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dirty="0">
              <a:solidFill>
                <a:srgbClr val="32323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" y="5157800"/>
            <a:ext cx="12188826" cy="73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1749287" y="2006190"/>
            <a:ext cx="8196537" cy="172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a-IR" dirty="0" smtClean="0">
                <a:solidFill>
                  <a:srgbClr val="800000"/>
                </a:solidFill>
                <a:cs typeface="B Titr" panose="00000700000000000000" pitchFamily="2" charset="-78"/>
              </a:rPr>
              <a:t>تجربیات دانشگاه فرهنگیان در ارزیابی کیفیت دانشگاهی</a:t>
            </a:r>
            <a:endParaRPr lang="en-US" dirty="0">
              <a:solidFill>
                <a:srgbClr val="80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Subtitle 6"/>
          <p:cNvSpPr txBox="1">
            <a:spLocks/>
          </p:cNvSpPr>
          <p:nvPr userDrawn="1"/>
        </p:nvSpPr>
        <p:spPr>
          <a:xfrm>
            <a:off x="2607432" y="4028660"/>
            <a:ext cx="6973957" cy="81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2400" b="1" dirty="0" smtClean="0">
                <a:solidFill>
                  <a:srgbClr val="0422A0"/>
                </a:solidFill>
                <a:latin typeface="A Spirit Of Doha Black" panose="020B0800040000020004" pitchFamily="34" charset="-78"/>
                <a:ea typeface="A Spirit Of Doha Black" panose="020B0800040000020004" pitchFamily="34" charset="-78"/>
                <a:cs typeface="B Yagut" panose="00000400000000000000" pitchFamily="2" charset="-78"/>
              </a:rPr>
              <a:t>یازدهمین همایش ملی ارزیابی کیفیت نظام‌های دانشگاهی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2400" b="1" dirty="0" smtClean="0">
                <a:solidFill>
                  <a:srgbClr val="0422A0"/>
                </a:solidFill>
                <a:latin typeface="A Spirit Of Doha Black" panose="020B0800040000020004" pitchFamily="34" charset="-78"/>
                <a:ea typeface="A Spirit Of Doha Black" panose="020B0800040000020004" pitchFamily="34" charset="-78"/>
                <a:cs typeface="B Yagut" panose="00000400000000000000" pitchFamily="2" charset="-78"/>
              </a:rPr>
              <a:t>دانشگاه تبریز- اردی‌بهشت 1396</a:t>
            </a:r>
            <a:endParaRPr lang="en-US" sz="2400" b="1" dirty="0">
              <a:solidFill>
                <a:srgbClr val="0422A0"/>
              </a:solidFill>
              <a:latin typeface="A Spirit Of Doha Black" panose="020B0800040000020004" pitchFamily="34" charset="-78"/>
              <a:ea typeface="A Spirit Of Doha Black" panose="020B0800040000020004" pitchFamily="34" charset="-78"/>
              <a:cs typeface="B Yagut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660" y="5264446"/>
            <a:ext cx="4067502" cy="1273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060660" y="503422"/>
            <a:ext cx="4067502" cy="12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3426" y="467360"/>
            <a:ext cx="9777454" cy="977127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>
            <a:normAutofit/>
          </a:bodyPr>
          <a:lstStyle>
            <a:lvl1pPr algn="r" rtl="1">
              <a:lnSpc>
                <a:spcPct val="300000"/>
              </a:lnSpc>
              <a:defRPr sz="320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سس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3426" y="1901952"/>
            <a:ext cx="9777454" cy="412762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45720" indent="0" algn="just" rtl="1">
              <a:buNone/>
              <a:defRPr sz="2800" b="1">
                <a:solidFill>
                  <a:schemeClr val="tx2"/>
                </a:solidFill>
                <a:cs typeface="B Zar" panose="00000400000000000000" pitchFamily="2" charset="-78"/>
              </a:defRPr>
            </a:lvl1pPr>
            <a:lvl2pPr marL="365760" indent="0" algn="just" rtl="1">
              <a:buNone/>
              <a:defRPr sz="2400" b="1">
                <a:solidFill>
                  <a:schemeClr val="tx2"/>
                </a:solidFill>
                <a:cs typeface="B Zar" panose="00000400000000000000" pitchFamily="2" charset="-78"/>
              </a:defRPr>
            </a:lvl2pPr>
            <a:lvl3pPr marL="685800" indent="0" algn="just" rtl="1">
              <a:buNone/>
              <a:defRPr>
                <a:solidFill>
                  <a:schemeClr val="tx2"/>
                </a:solidFill>
              </a:defRPr>
            </a:lvl3pPr>
            <a:lvl4pPr marL="1005840" indent="0" algn="just" rtl="1">
              <a:buNone/>
              <a:defRPr/>
            </a:lvl4pPr>
            <a:lvl5pPr marL="1325880" indent="0" algn="just" rtl="1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a-IR" dirty="0" smtClean="0"/>
              <a:t>ببببببب</a:t>
            </a:r>
            <a:endParaRPr lang="en-US" dirty="0" smtClean="0"/>
          </a:p>
          <a:p>
            <a:pPr lvl="1"/>
            <a:r>
              <a:rPr lang="fa-IR" dirty="0" smtClean="0"/>
              <a:t>ببببب</a:t>
            </a:r>
            <a:endParaRPr lang="en-US" dirty="0" smtClean="0"/>
          </a:p>
          <a:p>
            <a:pPr lvl="2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837" y="1418965"/>
            <a:ext cx="4027741" cy="45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200000"/>
              </a:lnSpc>
            </a:pPr>
            <a:endParaRPr lang="fa-IR" sz="1200" dirty="0" smtClean="0">
              <a:solidFill>
                <a:srgbClr val="00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10" name="Picture 9" descr="arm1[1]"/>
          <p:cNvPicPr/>
          <p:nvPr userDrawn="1"/>
        </p:nvPicPr>
        <p:blipFill>
          <a:blip r:embed="rId2" cstate="print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lum contrast="40000"/>
          </a:blip>
          <a:srcRect l="4097" t="1785" r="3972"/>
          <a:stretch>
            <a:fillRect/>
          </a:stretch>
        </p:blipFill>
        <p:spPr bwMode="auto">
          <a:xfrm>
            <a:off x="10967191" y="467360"/>
            <a:ext cx="78391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7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>
                <a:solidFill>
                  <a:srgbClr val="323232"/>
                </a:solidFill>
              </a:rPr>
              <a:pPr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>
                <a:solidFill>
                  <a:srgbClr val="323232"/>
                </a:solidFill>
              </a:rPr>
              <a:pPr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3403-7BBF-465E-9391-C67B73329118}" type="datetimeFigureOut">
              <a:rPr lang="en-US" smtClean="0">
                <a:solidFill>
                  <a:srgbClr val="323232"/>
                </a:solidFill>
              </a:rPr>
              <a:pPr/>
              <a:t>7/31/2019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A12-9403-4ACA-9D56-D2A4BCD705A6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1295400" y="2079812"/>
            <a:ext cx="9601200" cy="172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 smtClean="0">
                <a:solidFill>
                  <a:srgbClr val="0422A0"/>
                </a:solidFill>
                <a:cs typeface="B Titr" panose="00000700000000000000" pitchFamily="2" charset="-78"/>
              </a:rPr>
              <a:t>تحلیل مؤلفه های طرح اصلح 95</a:t>
            </a:r>
            <a:endParaRPr lang="en-US" dirty="0">
              <a:solidFill>
                <a:srgbClr val="0422A0"/>
              </a:solidFill>
              <a:cs typeface="B Titr" panose="00000700000000000000" pitchFamily="2" charset="-78"/>
            </a:endParaRPr>
          </a:p>
        </p:txBody>
      </p:sp>
      <p:sp>
        <p:nvSpPr>
          <p:cNvPr id="12" name="Subtitle 6"/>
          <p:cNvSpPr txBox="1">
            <a:spLocks/>
          </p:cNvSpPr>
          <p:nvPr userDrawn="1"/>
        </p:nvSpPr>
        <p:spPr>
          <a:xfrm>
            <a:off x="1295400" y="3803905"/>
            <a:ext cx="9601200" cy="111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a-IR" sz="2400" b="1" dirty="0" smtClean="0">
                <a:solidFill>
                  <a:srgbClr val="0422A0"/>
                </a:solidFill>
                <a:latin typeface="A Spirit Of Doha Black" panose="020B0800040000020004" pitchFamily="34" charset="-78"/>
                <a:ea typeface="A Spirit Of Doha Black" panose="020B0800040000020004" pitchFamily="34" charset="-78"/>
                <a:cs typeface="B Yagut" panose="00000400000000000000" pitchFamily="2" charset="-78"/>
              </a:rPr>
              <a:t>مرکز سنجش شایستگی های حرفه ای منابع انسانی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2400" b="1" dirty="0" smtClean="0">
                <a:solidFill>
                  <a:srgbClr val="0422A0"/>
                </a:solidFill>
                <a:latin typeface="A Spirit Of Doha Black" panose="020B0800040000020004" pitchFamily="34" charset="-78"/>
                <a:ea typeface="A Spirit Of Doha Black" panose="020B0800040000020004" pitchFamily="34" charset="-78"/>
                <a:cs typeface="B Yagut" panose="00000400000000000000" pitchFamily="2" charset="-78"/>
              </a:rPr>
              <a:t>شهریور 1395</a:t>
            </a:r>
            <a:endParaRPr lang="en-US" sz="2400" b="1" dirty="0">
              <a:solidFill>
                <a:srgbClr val="0422A0"/>
              </a:solidFill>
              <a:latin typeface="A Spirit Of Doha Black" panose="020B0800040000020004" pitchFamily="34" charset="-78"/>
              <a:ea typeface="A Spirit Of Doha Black" panose="020B0800040000020004" pitchFamily="34" charset="-78"/>
              <a:cs typeface="B Yagut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739" y="5312978"/>
            <a:ext cx="4067502" cy="1418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231832" y="221069"/>
            <a:ext cx="3728334" cy="15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DA214-B80F-4D45-BBB2-C040FF57BC28}" type="datetimeFigureOut">
              <a:rPr lang="en-US" smtClean="0">
                <a:solidFill>
                  <a:srgbClr val="323232"/>
                </a:solidFill>
              </a:rPr>
              <a:pPr/>
              <a:t>7/31/2019</a:t>
            </a:fld>
            <a:endParaRPr lang="en-US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F629-3070-4218-AF2D-9C39348F81C8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45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4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23232"/>
              </a:solidFill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EB0E-047E-431A-86C2-7BA01D847B9D}" type="slidenum">
              <a:rPr lang="ar-SA">
                <a:solidFill>
                  <a:srgbClr val="32323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5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3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6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2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3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0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3000">
              <a:srgbClr val="37AAB3"/>
            </a:gs>
            <a:gs pos="0">
              <a:schemeClr val="accent1">
                <a:lumMod val="60000"/>
                <a:lumOff val="40000"/>
                <a:alpha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fld id="{0B277187-C200-495F-A386-621319EADA8F}" type="datetimeFigureOut">
              <a:rPr lang="en-US">
                <a:solidFill>
                  <a:srgbClr val="323232"/>
                </a:solidFill>
              </a:rPr>
              <a:pPr defTabSz="914400"/>
              <a:t>7/31/2019</a:t>
            </a:fld>
            <a:endParaRPr dirty="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endParaRPr dirty="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fld id="{FC749032-2A07-4AE8-BA90-74324CAE0C87}" type="slidenum">
              <a:rPr>
                <a:solidFill>
                  <a:srgbClr val="323232"/>
                </a:solidFill>
              </a:rPr>
              <a:pPr defTabSz="914400"/>
              <a:t>‹#›</a:t>
            </a:fld>
            <a:endParaRPr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42924"/>
            <a:ext cx="12169140" cy="2637714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3600" dirty="0" smtClean="0"/>
              <a:t>گذری بر برگزاری دوره های فرهنگی</a:t>
            </a:r>
            <a:r>
              <a:rPr lang="fa-IR" dirty="0" smtClean="0">
                <a:cs typeface="B Tabassom" panose="00000400000000000000" pitchFamily="2" charset="-78"/>
              </a:rPr>
              <a:t/>
            </a:r>
            <a:br>
              <a:rPr lang="fa-IR" dirty="0" smtClean="0">
                <a:cs typeface="B Tabassom" panose="00000400000000000000" pitchFamily="2" charset="-78"/>
              </a:rPr>
            </a:br>
            <a:r>
              <a:rPr lang="fa-IR" sz="3600" dirty="0"/>
              <a:t>مهارت آموزان ماده </a:t>
            </a:r>
            <a:r>
              <a:rPr lang="fa-IR" sz="3600" dirty="0" smtClean="0"/>
              <a:t>28</a:t>
            </a:r>
            <a:br>
              <a:rPr lang="fa-IR" sz="3600" dirty="0" smtClean="0"/>
            </a:br>
            <a:r>
              <a:rPr lang="fa-IR" dirty="0" smtClean="0">
                <a:cs typeface="B Tabassom" panose="00000400000000000000" pitchFamily="2" charset="-78"/>
              </a:rPr>
              <a:t/>
            </a:r>
            <a:br>
              <a:rPr lang="fa-IR" dirty="0" smtClean="0">
                <a:cs typeface="B Tabassom" panose="00000400000000000000" pitchFamily="2" charset="-78"/>
              </a:rPr>
            </a:br>
            <a:r>
              <a:rPr lang="fa-IR" dirty="0" smtClean="0">
                <a:cs typeface="B Tabassom" panose="00000400000000000000" pitchFamily="2" charset="-78"/>
              </a:rPr>
              <a:t>معاونت فرهنگی و اجتماعی دانشگاه فرهنگیان</a:t>
            </a:r>
            <a:br>
              <a:rPr lang="fa-IR" dirty="0" smtClean="0">
                <a:cs typeface="B Tabassom" panose="00000400000000000000" pitchFamily="2" charset="-78"/>
              </a:rPr>
            </a:br>
            <a:r>
              <a:rPr lang="fa-IR" dirty="0" smtClean="0">
                <a:cs typeface="B Tabassom" panose="00000400000000000000" pitchFamily="2" charset="-78"/>
              </a:rPr>
              <a:t>تابستان 1398</a:t>
            </a:r>
            <a:endParaRPr lang="en-US" sz="3600" dirty="0">
              <a:cs typeface="B Tabassom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7359" y="5033038"/>
            <a:ext cx="4002678" cy="1418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967359" y="560742"/>
            <a:ext cx="4002679" cy="1545022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0122794" y="1936487"/>
            <a:ext cx="186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600" dirty="0" smtClean="0">
                <a:solidFill>
                  <a:srgbClr val="224286"/>
                </a:solidFill>
                <a:latin typeface="Arabic Typesetting" panose="03020402040406030203" pitchFamily="66" charset="-78"/>
                <a:cs typeface="B Badr" panose="00000400000000000000" pitchFamily="2" charset="-78"/>
              </a:rPr>
              <a:t>معاونت فرهنگی و اجتماعی</a:t>
            </a:r>
          </a:p>
          <a:p>
            <a:pPr algn="ctr"/>
            <a:r>
              <a:rPr lang="fa-IR" sz="1600" dirty="0" smtClean="0">
                <a:solidFill>
                  <a:srgbClr val="224286"/>
                </a:solidFill>
                <a:latin typeface="Arabic Typesetting" panose="03020402040406030203" pitchFamily="66" charset="-78"/>
                <a:cs typeface="B Badr" panose="00000400000000000000" pitchFamily="2" charset="-78"/>
              </a:rPr>
              <a:t>سازمان مرکزی</a:t>
            </a:r>
            <a:endParaRPr lang="en-US" sz="1600" dirty="0">
              <a:solidFill>
                <a:srgbClr val="224286"/>
              </a:solidFill>
              <a:latin typeface="Arabic Typesetting" panose="03020402040406030203" pitchFamily="66" charset="-78"/>
              <a:cs typeface="B Badr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0676" y="196732"/>
            <a:ext cx="1429555" cy="1707638"/>
          </a:xfrm>
          <a:prstGeom prst="rect">
            <a:avLst/>
          </a:prstGeom>
          <a:solidFill>
            <a:srgbClr val="37AAB3"/>
          </a:solidFill>
          <a:ln>
            <a:solidFill>
              <a:srgbClr val="37A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66" y="196732"/>
            <a:ext cx="1926465" cy="19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latin typeface="B Zar"/>
                <a:ea typeface="Calibri"/>
                <a:cs typeface="B Lotus"/>
              </a:rPr>
              <a:t>ساختار و تشکیلات دوره</a:t>
            </a:r>
            <a:endParaRPr lang="en-US" dirty="0">
              <a:latin typeface="B Za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34187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8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Yas" panose="00000400000000000000" pitchFamily="2" charset="-78"/>
              </a:rPr>
              <a:t>سازوکار اجرایی</a:t>
            </a:r>
            <a:endParaRPr lang="en-US" dirty="0">
              <a:cs typeface="B Ya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Yas" panose="00000400000000000000" pitchFamily="2" charset="-78"/>
              </a:rPr>
              <a:t>براساس مصوبه  دویست و هشتمین جلسه هیات رئیسه محترم دانشگاه، مقرر گردید بسته فرهنگی مدون شده(شامل سرفصل ها و عناوین کارگاه ها )از طریق معاونت محترم آموزشی به سراسر کشور ابلاغ گردد.</a:t>
            </a:r>
          </a:p>
          <a:p>
            <a:pPr algn="just" rtl="1"/>
            <a:r>
              <a:rPr lang="fa-IR" sz="2800" dirty="0">
                <a:cs typeface="B Yas" panose="00000400000000000000" pitchFamily="2" charset="-78"/>
              </a:rPr>
              <a:t> </a:t>
            </a:r>
            <a:r>
              <a:rPr lang="fa-IR" sz="2800" dirty="0" smtClean="0">
                <a:cs typeface="B Yas" panose="00000400000000000000" pitchFamily="2" charset="-78"/>
              </a:rPr>
              <a:t>این بخشنامه در مورخ 1397/12/15به شماره 20031 با امضای دکتر روشندل و از طریق کارتابل معاونت محترم آموزشی و تحصیلات تکمیلی به استان ها ارسال گردید.</a:t>
            </a:r>
          </a:p>
          <a:p>
            <a:pPr algn="r" rtl="1"/>
            <a:r>
              <a:rPr lang="fa-IR" sz="2800" dirty="0" smtClean="0">
                <a:cs typeface="B Yas" panose="00000400000000000000" pitchFamily="2" charset="-78"/>
              </a:rPr>
              <a:t>این دوره شامل چهار بخش  غیرحضوری، مجازی، حضوری وآزمون کتبی می باشد.</a:t>
            </a:r>
            <a:endParaRPr lang="fa-IR" sz="2800" dirty="0">
              <a:cs typeface="B Yas" panose="00000400000000000000" pitchFamily="2" charset="-78"/>
            </a:endParaRPr>
          </a:p>
          <a:p>
            <a:pPr algn="just" rtl="1"/>
            <a:endParaRPr lang="fa-IR" sz="2800" dirty="0" smtClean="0">
              <a:cs typeface="B Ya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03" y="287627"/>
            <a:ext cx="8596668" cy="665409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6197" y="122039"/>
            <a:ext cx="605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بخش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اول: مولفه غیرحضوری</a:t>
            </a:r>
          </a:p>
          <a:p>
            <a:r>
              <a:rPr lang="fa-IR" b="1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7203"/>
              </p:ext>
            </p:extLst>
          </p:nvPr>
        </p:nvGraphicFramePr>
        <p:xfrm>
          <a:off x="2173839" y="998609"/>
          <a:ext cx="6359703" cy="286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853"/>
                <a:gridCol w="3201268"/>
                <a:gridCol w="1410582"/>
              </a:tblGrid>
              <a:tr h="572494"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>
                          <a:cs typeface="B Yekan" panose="00000400000000000000" pitchFamily="2" charset="-78"/>
                        </a:rPr>
                        <a:t>امتیاز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عنوان مولفه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ردیف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</a:tr>
              <a:tr h="57249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20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مصاحبه با معلم پیش کسوت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1-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</a:tr>
              <a:tr h="57249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20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مصاحبه با خانواده شهیدمعلم 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2-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</a:tr>
              <a:tr h="572494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55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تهیه نقشه راه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3-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</a:tr>
              <a:tr h="57249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b="0" dirty="0" smtClean="0">
                          <a:effectLst/>
                          <a:cs typeface="B Yekan" panose="00000400000000000000" pitchFamily="2" charset="-78"/>
                        </a:rPr>
                        <a:t>95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b="0" dirty="0" smtClean="0">
                          <a:effectLst/>
                          <a:cs typeface="B Yekan" panose="00000400000000000000" pitchFamily="2" charset="-78"/>
                        </a:rPr>
                        <a:t>جمع کل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6975" y="4149373"/>
            <a:ext cx="7959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r" rtl="1"/>
            <a:r>
              <a:rPr lang="fa-IR" b="1" dirty="0">
                <a:latin typeface="Times New Roman" panose="02020603050405020304" pitchFamily="18" charset="0"/>
                <a:cs typeface="B Yas" panose="00000400000000000000" pitchFamily="2" charset="-78"/>
              </a:rPr>
              <a:t>مهارت آموزان ضمن ثبت نام در سامانه هدف و انتخاب استاد مشاور بایستی سه گزارش شامل </a:t>
            </a:r>
            <a:r>
              <a:rPr lang="fa-IR" b="1" dirty="0" smtClean="0">
                <a:latin typeface="Times New Roman" panose="02020603050405020304" pitchFamily="18" charset="0"/>
                <a:cs typeface="B Yas" panose="00000400000000000000" pitchFamily="2" charset="-78"/>
              </a:rPr>
              <a:t>مصاحبه با </a:t>
            </a:r>
            <a:r>
              <a:rPr lang="fa-IR" b="1" dirty="0">
                <a:latin typeface="Times New Roman" panose="02020603050405020304" pitchFamily="18" charset="0"/>
                <a:cs typeface="B Yas" panose="00000400000000000000" pitchFamily="2" charset="-78"/>
              </a:rPr>
              <a:t>معلم پیشکسوت و خانواده معظم شهدا و همچنین نقشه راه را براساس دستورالعمل تهیه و در سامانه بارگذاری </a:t>
            </a:r>
            <a:r>
              <a:rPr lang="fa-IR" b="1" dirty="0" smtClean="0">
                <a:latin typeface="Times New Roman" panose="02020603050405020304" pitchFamily="18" charset="0"/>
                <a:cs typeface="B Yas" panose="00000400000000000000" pitchFamily="2" charset="-78"/>
              </a:rPr>
              <a:t>نمایداستاد </a:t>
            </a:r>
            <a:r>
              <a:rPr lang="fa-IR" b="1" dirty="0">
                <a:latin typeface="Times New Roman" panose="02020603050405020304" pitchFamily="18" charset="0"/>
                <a:cs typeface="B Yas" panose="00000400000000000000" pitchFamily="2" charset="-78"/>
              </a:rPr>
              <a:t>مشاور براساس معیارهای مشخص شده به داوری و ارزیابی گزارش ها می پردازد و امتیاز را در سامانه بارگذاری می نماید</a:t>
            </a:r>
          </a:p>
        </p:txBody>
      </p:sp>
    </p:spTree>
    <p:extLst>
      <p:ext uri="{BB962C8B-B14F-4D97-AF65-F5344CB8AC3E}">
        <p14:creationId xmlns:p14="http://schemas.microsoft.com/office/powerpoint/2010/main" val="28915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470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بخش </a:t>
            </a:r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دوم:کارگاه حضوری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256228"/>
              </p:ext>
            </p:extLst>
          </p:nvPr>
        </p:nvGraphicFramePr>
        <p:xfrm>
          <a:off x="1705758" y="1712892"/>
          <a:ext cx="6505216" cy="184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21"/>
                <a:gridCol w="3760631"/>
                <a:gridCol w="928664"/>
              </a:tblGrid>
              <a:tr h="52359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 smtClean="0">
                          <a:effectLst/>
                          <a:cs typeface="B Yekan" panose="00000400000000000000" pitchFamily="2" charset="-78"/>
                        </a:rPr>
                        <a:t>امتیاز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 smtClean="0">
                          <a:effectLst/>
                          <a:cs typeface="B Yekan" panose="00000400000000000000" pitchFamily="2" charset="-78"/>
                        </a:rPr>
                        <a:t>عنوان کارگاه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 smtClean="0">
                          <a:effectLst/>
                          <a:cs typeface="B Yekan" panose="00000400000000000000" pitchFamily="2" charset="-78"/>
                        </a:rPr>
                        <a:t>ردیف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7881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25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کارگاه نحوه برگزاری اردو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effectLst/>
                          <a:cs typeface="B Yekan" panose="00000400000000000000" pitchFamily="2" charset="-78"/>
                        </a:rPr>
                        <a:t>1-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7881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25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کارگاه کمک های اولیه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effectLst/>
                          <a:cs typeface="B Yekan" panose="00000400000000000000" pitchFamily="2" charset="-78"/>
                        </a:rPr>
                        <a:t>2-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56044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50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Yekan" panose="00000400000000000000" pitchFamily="2" charset="-78"/>
                        </a:rPr>
                        <a:t>جمع کل</a:t>
                      </a:r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effectLst/>
                          <a:cs typeface="B Yekan" panose="00000400000000000000" pitchFamily="2" charset="-78"/>
                        </a:rPr>
                        <a:t>3-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  <a:p>
                      <a:pPr algn="ctr"/>
                      <a:endParaRPr lang="en-US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8946" y="4377468"/>
            <a:ext cx="7778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latin typeface="Times New Roman" panose="02020603050405020304" pitchFamily="18" charset="0"/>
                <a:cs typeface="B Yas" panose="00000400000000000000" pitchFamily="2" charset="-78"/>
              </a:rPr>
              <a:t>کارگاه های حضوری با رویکرد مهارتی-کاربردی در سامانه گلستان تعریف شده اند و مهارت آموزان ضمن حضور در کارگاه ها به صورت عملی با نحوه کمک های اولیه آشنا می شوند. نحوه برگزاری اردوها با انجام اردوی یکروزه و به صورت تجربی صورت گرفته و مهارت آموزان از نزدیک با نحوه و مراحل اجرای اردو آشنا می شوند. در پایان کارگاه ارزشیابی توسط استاد به عمل می آید  </a:t>
            </a:r>
            <a:endParaRPr lang="fa-IR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10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13"/>
          </a:xfrm>
        </p:spPr>
        <p:txBody>
          <a:bodyPr>
            <a:normAutofit fontScale="90000"/>
          </a:bodyPr>
          <a:lstStyle/>
          <a:p>
            <a:pPr lvl="0" algn="ctr" defTabSz="914400" rtl="1" eaLnBrk="0" fontAlgn="base" hangingPunct="0">
              <a:spcAft>
                <a:spcPct val="0"/>
              </a:spcAft>
            </a:pPr>
            <a:r>
              <a:rPr lang="fa-IR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بخش </a:t>
            </a: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سوم:مولفه مجازی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B Za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138800"/>
              </p:ext>
            </p:extLst>
          </p:nvPr>
        </p:nvGraphicFramePr>
        <p:xfrm>
          <a:off x="2105219" y="1455312"/>
          <a:ext cx="6729687" cy="278183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3150"/>
                <a:gridCol w="2951934"/>
                <a:gridCol w="3214603"/>
              </a:tblGrid>
              <a:tr h="7030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effectLst/>
                          <a:cs typeface="B Yekan" panose="00000400000000000000" pitchFamily="2" charset="-78"/>
                        </a:rPr>
                        <a:t>ردیف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effectLst/>
                          <a:cs typeface="B Yekan" panose="00000400000000000000" pitchFamily="2" charset="-78"/>
                        </a:rPr>
                        <a:t>عنوان </a:t>
                      </a:r>
                      <a:r>
                        <a:rPr lang="fa-IR" sz="1300" dirty="0" smtClean="0">
                          <a:effectLst/>
                          <a:cs typeface="B Yekan" panose="00000400000000000000" pitchFamily="2" charset="-78"/>
                        </a:rPr>
                        <a:t>مولفه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effectLst/>
                          <a:cs typeface="B Yekan" panose="00000400000000000000" pitchFamily="2" charset="-78"/>
                        </a:rPr>
                        <a:t>امتیاز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82864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1-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effectLst/>
                          <a:cs typeface="B Yekan" panose="00000400000000000000" pitchFamily="2" charset="-78"/>
                        </a:rPr>
                        <a:t>آموزش روخوانی و روان خوانی قرآن کریم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25امتیاز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391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effectLst/>
                          <a:cs typeface="B Yekan" panose="00000400000000000000" pitchFamily="2" charset="-78"/>
                        </a:rPr>
                        <a:t>2-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برنامه ریزی فرهنگی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20امتیاز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391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3-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هنرهای تجسمی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20امتیاز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391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4-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فن بیان و سخنوری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20امتیاز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391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5-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آسیب های اجتماعی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>
                          <a:effectLst/>
                          <a:cs typeface="B Yekan" panose="00000400000000000000" pitchFamily="2" charset="-78"/>
                        </a:rPr>
                        <a:t>20امتیاز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3919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effectLst/>
                          <a:cs typeface="B Yekan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>
                          <a:effectLst/>
                          <a:cs typeface="B Yekan" panose="00000400000000000000" pitchFamily="2" charset="-78"/>
                        </a:rPr>
                        <a:t>جمع کل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dirty="0" smtClean="0">
                          <a:effectLst/>
                          <a:cs typeface="B Yekan" panose="00000400000000000000" pitchFamily="2" charset="-78"/>
                        </a:rPr>
                        <a:t>105امتیاز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9656" y="4699440"/>
            <a:ext cx="797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در این بخش محتوای الکترونیکی تدوین شده بر روی سامانه هدف بارگذاری شده است و مهارت آموزان به صورت خودخوان متون را مطالعه ودر آزمون آن لاین شرکت می نمایند</a:t>
            </a:r>
            <a:r>
              <a:rPr lang="fa-IR" b="1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. </a:t>
            </a:r>
            <a:endParaRPr lang="fa-IR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05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86" y="54520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بخش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چهارم:آزمون کتبی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63873"/>
              </p:ext>
            </p:extLst>
          </p:nvPr>
        </p:nvGraphicFramePr>
        <p:xfrm>
          <a:off x="1978629" y="2186346"/>
          <a:ext cx="6447234" cy="105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/>
                <a:gridCol w="2149078"/>
                <a:gridCol w="214907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effectLst/>
                          <a:cs typeface="B Yekan" panose="00000400000000000000" pitchFamily="2" charset="-78"/>
                        </a:rPr>
                        <a:t>امتیاز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 smtClean="0">
                          <a:effectLst/>
                          <a:cs typeface="B Yekan" panose="00000400000000000000" pitchFamily="2" charset="-78"/>
                        </a:rPr>
                        <a:t>عنوان مولفه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 smtClean="0">
                          <a:effectLst/>
                          <a:cs typeface="B Yekan" panose="00000400000000000000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Yekan" panose="00000400000000000000" pitchFamily="2" charset="-78"/>
                        </a:rPr>
                        <a:t>25</a:t>
                      </a:r>
                      <a:endParaRPr lang="en-US" sz="1600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Yekan" panose="00000400000000000000" pitchFamily="2" charset="-78"/>
                        </a:rPr>
                        <a:t>آزمون اصلح</a:t>
                      </a:r>
                      <a:endParaRPr lang="en-US" sz="1600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Yekan" panose="00000400000000000000" pitchFamily="2" charset="-78"/>
                        </a:rPr>
                        <a:t>1-</a:t>
                      </a:r>
                      <a:endParaRPr lang="en-US" sz="1600" dirty="0">
                        <a:cs typeface="B Yeka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86248" y="3823676"/>
            <a:ext cx="777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latin typeface="Times New Roman" panose="02020603050405020304" pitchFamily="18" charset="0"/>
                <a:cs typeface="B Yas" panose="00000400000000000000" pitchFamily="2" charset="-78"/>
              </a:rPr>
              <a:t>مهارت آموزان می بایست در آزمون اصلح شرکت نمایند و به سئوالات بخش  فرهنگی در حد 10سئوال پاسخ دهند.</a:t>
            </a:r>
            <a:endParaRPr lang="fa-IR" b="1" dirty="0">
              <a:latin typeface="Times New Roman" panose="02020603050405020304" pitchFamily="18" charset="0"/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8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latin typeface="IranNastaliq"/>
                <a:ea typeface="Calibri"/>
                <a:cs typeface="B Lotus"/>
              </a:rPr>
              <a:t>بودجه بندی و امتیاز بندی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Yas" panose="00000400000000000000" pitchFamily="2" charset="-78"/>
              </a:rPr>
              <a:t>جمع امتیازات این دوره 275نمره می باشد .</a:t>
            </a:r>
          </a:p>
          <a:p>
            <a:pPr algn="just" rtl="1"/>
            <a:r>
              <a:rPr lang="fa-IR" sz="2800" dirty="0" smtClean="0">
                <a:cs typeface="B Yas" panose="00000400000000000000" pitchFamily="2" charset="-78"/>
              </a:rPr>
              <a:t> حدنصاب امتیاز لازم برای کسب گواهی صلاحیت دوره178.75می باشد؛بدین معنا که شرط قبولی در دوره کسب65درصد نمره می باشد.</a:t>
            </a:r>
            <a:endParaRPr lang="en-US" sz="2800" dirty="0"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0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64188"/>
              </p:ext>
            </p:extLst>
          </p:nvPr>
        </p:nvGraphicFramePr>
        <p:xfrm>
          <a:off x="690742" y="885579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ea typeface="Calibri"/>
                <a:cs typeface="B Yas"/>
              </a:rPr>
              <a:t>مراحل و گام های </a:t>
            </a:r>
            <a:r>
              <a:rPr lang="fa-IR" b="1" dirty="0" smtClean="0">
                <a:ea typeface="Calibri"/>
                <a:cs typeface="B Yas"/>
              </a:rPr>
              <a:t>اجرایی دوره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93639"/>
              </p:ext>
            </p:extLst>
          </p:nvPr>
        </p:nvGraphicFramePr>
        <p:xfrm>
          <a:off x="270456" y="1930400"/>
          <a:ext cx="8590209" cy="419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0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chemeClr val="accent1"/>
                </a:solidFill>
                <a:cs typeface="B Yas" panose="00000400000000000000" pitchFamily="2" charset="-78"/>
              </a:rPr>
              <a:t>ضمایم:سرفصل های هفتگانه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68" y="0"/>
            <a:ext cx="5580989" cy="71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1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cs typeface="B Yas" panose="00000400000000000000" pitchFamily="2" charset="-78"/>
              </a:rPr>
              <a:t/>
            </a:r>
            <a:br>
              <a:rPr lang="en-US" dirty="0" smtClean="0">
                <a:cs typeface="B Yas" panose="00000400000000000000" pitchFamily="2" charset="-78"/>
              </a:rPr>
            </a:b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عنوان کارگاه</a:t>
            </a:r>
            <a:r>
              <a:rPr lang="fa-IR" sz="18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 </a:t>
            </a:r>
            <a:r>
              <a:rPr lang="ar-SA" sz="1800" b="1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آموزش روخوانی و روان خوانی قرآن کریم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cs typeface="B Ya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2739"/>
            <a:ext cx="8596668" cy="5235262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5600" b="1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مدت </a:t>
            </a:r>
            <a:r>
              <a:rPr lang="fa-IR" sz="56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زمان</a:t>
            </a:r>
            <a:r>
              <a:rPr lang="fa-IR" sz="56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:15ساعت </a:t>
            </a:r>
            <a:r>
              <a:rPr lang="fa-IR" sz="5600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مجازی</a:t>
            </a: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راهبرد های تدریس: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تدارک دیدن فرصت یادگیری غیر مستقیم برای کسب تجربه در آموزش مهارت روخوانی و روان خوانی قرآن کریم با بهره گیری از راهبرد های شناختی</a:t>
            </a:r>
            <a:r>
              <a:rPr lang="ar-SA" sz="5600" dirty="0" smtClean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56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سرفصل پیشنهادی: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آداب تلاوت قرآن و احترام به قرآن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تاریخچه مختصری از نقطه و علامت گذاری قرآن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الفبای زبان عربی و حروف مقطّعه در قرآن کریم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علامت های قرآن کریم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حرکات (صداهای کوتاه)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حروف مدّی (صدا های کشیده)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سکون + تشدید + مدّ + تنوین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حروفی که نوشته شده ولی نباید خوانده شوند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رفع التقاءِ ساکنین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وقف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آشنایی با برخی نرم افزار های </a:t>
            </a:r>
            <a:r>
              <a:rPr lang="fa-IR" sz="5600" dirty="0" smtClean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 و سایت های </a:t>
            </a:r>
            <a:r>
              <a:rPr lang="ar-SA" sz="5600" dirty="0" smtClean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آموزشی </a:t>
            </a:r>
            <a:r>
              <a:rPr lang="ar-SA" sz="5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 اسلامی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 smtClean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راهبرد 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های ارزشیابی یادگیری: 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ارزشیابی از فراگیران بر اساس </a:t>
            </a:r>
            <a:r>
              <a:rPr lang="ar-SA" sz="5600" dirty="0" smtClean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آزمون 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Zar" panose="00000400000000000000" pitchFamily="2" charset="-78"/>
              </a:rPr>
              <a:t>پایانی انجام می شود.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rtl="1"/>
            <a:r>
              <a:rPr lang="ar-SA" dirty="0" smtClean="0"/>
              <a:t>.</a:t>
            </a:r>
            <a:endParaRPr lang="en-US" dirty="0"/>
          </a:p>
          <a:p>
            <a:pPr rtl="1"/>
            <a:r>
              <a:rPr lang="fa-I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561"/>
          </a:xfrm>
        </p:spPr>
        <p:txBody>
          <a:bodyPr>
            <a:normAutofit fontScale="90000"/>
          </a:bodyPr>
          <a:lstStyle/>
          <a:p>
            <a:pPr algn="ctr"/>
            <a:r>
              <a:rPr lang="fa-IR" sz="1800" b="1" dirty="0">
                <a:cs typeface="B Zar" panose="00000400000000000000" pitchFamily="2" charset="-78"/>
              </a:rPr>
              <a:t>عنوان کارگاه: </a:t>
            </a:r>
            <a:r>
              <a:rPr lang="ar-SA" sz="1800" b="1" dirty="0">
                <a:cs typeface="B Zar" panose="00000400000000000000" pitchFamily="2" charset="-78"/>
              </a:rPr>
              <a:t>فن بیان و سخنوری</a:t>
            </a:r>
            <a:r>
              <a:rPr lang="en-US" b="1" dirty="0">
                <a:cs typeface="B Zar" panose="00000400000000000000" pitchFamily="2" charset="-78"/>
              </a:rPr>
              <a:t/>
            </a:r>
            <a:br>
              <a:rPr lang="en-US" b="1" dirty="0"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fa-IR" sz="5600" b="1" dirty="0" smtClean="0">
                <a:cs typeface="B Yas" panose="00000400000000000000" pitchFamily="2" charset="-78"/>
              </a:rPr>
              <a:t>مدت </a:t>
            </a:r>
            <a:r>
              <a:rPr lang="fa-IR" sz="5600" b="1" dirty="0">
                <a:cs typeface="B Yas" panose="00000400000000000000" pitchFamily="2" charset="-78"/>
              </a:rPr>
              <a:t>زمان</a:t>
            </a:r>
            <a:r>
              <a:rPr lang="fa-IR" sz="5600" dirty="0">
                <a:cs typeface="B Yas" panose="00000400000000000000" pitchFamily="2" charset="-78"/>
              </a:rPr>
              <a:t>:10ساعت مجازی</a:t>
            </a:r>
            <a:endParaRPr lang="en-US" sz="5600" dirty="0">
              <a:cs typeface="B Yas" panose="00000400000000000000" pitchFamily="2" charset="-78"/>
            </a:endParaRPr>
          </a:p>
          <a:p>
            <a:pPr algn="r" rtl="1"/>
            <a:r>
              <a:rPr lang="ar-SA" sz="5600" dirty="0">
                <a:cs typeface="B Yas" panose="00000400000000000000" pitchFamily="2" charset="-78"/>
              </a:rPr>
              <a:t>راهبرد های تدریس:</a:t>
            </a:r>
            <a:endParaRPr lang="en-US" sz="5600" dirty="0">
              <a:cs typeface="B Yas" panose="00000400000000000000" pitchFamily="2" charset="-78"/>
            </a:endParaRPr>
          </a:p>
          <a:p>
            <a:pPr algn="r" rtl="1"/>
            <a:r>
              <a:rPr lang="ar-SA" sz="5600" dirty="0">
                <a:cs typeface="B Yas" panose="00000400000000000000" pitchFamily="2" charset="-78"/>
              </a:rPr>
              <a:t>تدارک دیدن فرصت یادگیری غیر مستقیم برای کسب تجربه در آموزش مهارت فن بیان و سخنرانی با بهره گیری از راهبرد های عملی</a:t>
            </a:r>
            <a:endParaRPr lang="en-US" sz="5600" dirty="0">
              <a:cs typeface="B Yas" panose="00000400000000000000" pitchFamily="2" charset="-78"/>
            </a:endParaRPr>
          </a:p>
          <a:p>
            <a:pPr algn="r" rtl="1"/>
            <a:r>
              <a:rPr lang="ar-SA" sz="5600" b="1" dirty="0">
                <a:cs typeface="B Yas" panose="00000400000000000000" pitchFamily="2" charset="-78"/>
              </a:rPr>
              <a:t>سرفصل پیشنهادی:</a:t>
            </a:r>
            <a:endParaRPr lang="en-US" sz="5600" dirty="0">
              <a:cs typeface="B Yas" panose="00000400000000000000" pitchFamily="2" charset="-78"/>
            </a:endParaRPr>
          </a:p>
          <a:p>
            <a:pPr algn="r" rtl="1"/>
            <a:r>
              <a:rPr lang="ar-SA" sz="5600" dirty="0">
                <a:cs typeface="B Yas" panose="00000400000000000000" pitchFamily="2" charset="-78"/>
              </a:rPr>
              <a:t> 1. جایگاه پیام در زندگی بشر و سخنوری در پهنه تاریخ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2. موقعیت های سخن گفتن رسمی و غیر رسمی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3. سخنرانی یک رسانه قدرتمند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 4. پیامدهای ضعف در سخنرانی 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5. انتخاب سبک و شیوه سخنرانی 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6. دستاوردها و مزایای مهارت در سخنرانی 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7. پیش نیازهای یک سخنرانی اثر بخش</a:t>
            </a:r>
            <a:endParaRPr lang="en-US" sz="5600" dirty="0">
              <a:cs typeface="B Yas" panose="00000400000000000000" pitchFamily="2" charset="-78"/>
            </a:endParaRPr>
          </a:p>
          <a:p>
            <a:pPr algn="r" rtl="1"/>
            <a:r>
              <a:rPr lang="ar-SA" sz="5600" dirty="0">
                <a:cs typeface="B Yas" panose="00000400000000000000" pitchFamily="2" charset="-78"/>
              </a:rPr>
              <a:t>ویژگیها و توانمندی های یک سخنران موفق</a:t>
            </a:r>
            <a:endParaRPr lang="en-US" sz="5600" dirty="0">
              <a:cs typeface="B Yas" panose="00000400000000000000" pitchFamily="2" charset="-78"/>
            </a:endParaRPr>
          </a:p>
          <a:p>
            <a:pPr algn="r" rtl="1"/>
            <a:r>
              <a:rPr lang="ar-SA" sz="5600" dirty="0">
                <a:cs typeface="B Yas" panose="00000400000000000000" pitchFamily="2" charset="-78"/>
              </a:rPr>
              <a:t> 1. توجه به ویژگیهای شخصی(صدای خوب ،آراستگی و حافظه خوب)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2. آغاز سخن خوب و قوی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3. قدرت جلب اعتماد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4. صداقت و جامعیت در بیان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5. شناخت و تحلیل مخاطب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6. بهره گیری مطلوب از ارتباط غیر کلامی </a:t>
            </a:r>
            <a:br>
              <a:rPr lang="ar-SA" sz="5600" dirty="0">
                <a:cs typeface="B Yas" panose="00000400000000000000" pitchFamily="2" charset="-78"/>
              </a:rPr>
            </a:br>
            <a:r>
              <a:rPr lang="ar-SA" sz="5600" dirty="0">
                <a:cs typeface="B Yas" panose="00000400000000000000" pitchFamily="2" charset="-78"/>
              </a:rPr>
              <a:t> 7. سایر ویژگی ها</a:t>
            </a:r>
            <a:endParaRPr lang="en-US" sz="5600" dirty="0">
              <a:cs typeface="B Yas" panose="00000400000000000000" pitchFamily="2" charset="-78"/>
            </a:endParaRPr>
          </a:p>
          <a:p>
            <a:pPr algn="r" rtl="1"/>
            <a:r>
              <a:rPr lang="ar-SA" sz="5600" b="1" dirty="0">
                <a:cs typeface="B Yas" panose="00000400000000000000" pitchFamily="2" charset="-78"/>
              </a:rPr>
              <a:t>راهبرد های ارزشیابی یادگیری: </a:t>
            </a:r>
            <a:endParaRPr lang="en-US" sz="5600" dirty="0">
              <a:cs typeface="B Yas" panose="00000400000000000000" pitchFamily="2" charset="-78"/>
            </a:endParaRPr>
          </a:p>
          <a:p>
            <a:pPr lvl="0" algn="r" rtl="1"/>
            <a:r>
              <a:rPr lang="ar-SA" sz="5600" dirty="0">
                <a:cs typeface="B Yas" panose="00000400000000000000" pitchFamily="2" charset="-78"/>
              </a:rPr>
              <a:t>ارزشیابی از فراگیران بر اساس </a:t>
            </a:r>
            <a:r>
              <a:rPr lang="ar-SA" sz="5600" dirty="0" smtClean="0">
                <a:cs typeface="B Yas" panose="00000400000000000000" pitchFamily="2" charset="-78"/>
              </a:rPr>
              <a:t>آزمون </a:t>
            </a:r>
            <a:r>
              <a:rPr lang="ar-SA" sz="5600" dirty="0">
                <a:cs typeface="B Yas" panose="00000400000000000000" pitchFamily="2" charset="-78"/>
              </a:rPr>
              <a:t>پایانی انجام می شود.</a:t>
            </a:r>
            <a:endParaRPr lang="en-US" sz="5600" dirty="0">
              <a:cs typeface="B Yas" panose="00000400000000000000" pitchFamily="2" charset="-78"/>
            </a:endParaRPr>
          </a:p>
          <a:p>
            <a:pPr rtl="1"/>
            <a:r>
              <a:rPr lang="fa-IR" dirty="0"/>
              <a:t> </a:t>
            </a:r>
            <a:endParaRPr lang="en-US" dirty="0"/>
          </a:p>
          <a:p>
            <a:pPr rtl="1"/>
            <a:r>
              <a:rPr lang="fa-I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cs typeface="B Zar" panose="00000400000000000000" pitchFamily="2" charset="-78"/>
              </a:rPr>
              <a:t>عنوان  کارگاه : هنر های تجسمی</a:t>
            </a:r>
            <a:r>
              <a:rPr lang="en-US" dirty="0">
                <a:cs typeface="B Zar" panose="00000400000000000000" pitchFamily="2" charset="-78"/>
              </a:rPr>
              <a:t/>
            </a:r>
            <a:br>
              <a:rPr lang="en-US" dirty="0"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4765183"/>
          </a:xfrm>
        </p:spPr>
        <p:txBody>
          <a:bodyPr>
            <a:normAutofit fontScale="25000" lnSpcReduction="20000"/>
          </a:bodyPr>
          <a:lstStyle/>
          <a:p>
            <a:pPr algn="r" rtl="1">
              <a:lnSpc>
                <a:spcPct val="107000"/>
              </a:lnSpc>
            </a:pPr>
            <a:r>
              <a:rPr lang="ar-SA" sz="5600" b="1" dirty="0" smtClean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مدت </a:t>
            </a:r>
            <a:r>
              <a:rPr lang="ar-SA" sz="5600" b="1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طرح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: 15 ساعت آموزش مجازی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algn="r" rtl="1">
              <a:lnSpc>
                <a:spcPct val="107000"/>
              </a:lnSpc>
            </a:pPr>
            <a:r>
              <a:rPr lang="ar-SA" sz="5600" b="1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راهبرد های تدریس: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تدارک دیدن فرصت یادگیری غیر مستقیم برای کسب تجربه در آموزش مهارت فن بیان و سخنرانی با بهره گیری از راهبرد های </a:t>
            </a:r>
            <a:r>
              <a:rPr lang="ar-SA" sz="5600" dirty="0" smtClean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عملی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algn="r" rtl="1">
              <a:lnSpc>
                <a:spcPct val="107000"/>
              </a:lnSpc>
            </a:pPr>
            <a:r>
              <a:rPr lang="ar-SA" sz="5600" b="1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سرفصل پیشنهادی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: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مبانی هنر های تجسمی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عناصر بصری(نقطه، خط، سطح و حجم)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شکل، ترکیب و بافت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تناسب، تعادل، تباین، حرکت و ریتم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فضا در هنر تجسمی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مفهوم رنگ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فیزیک رنگ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شاخصه ها </a:t>
            </a:r>
            <a:r>
              <a:rPr lang="fa-IR" sz="5600" dirty="0" smtClean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و </a:t>
            </a:r>
            <a:r>
              <a:rPr lang="ar-SA" sz="5600" dirty="0" smtClean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دسته 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بندی اصلی رنگ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dirty="0" smtClean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کنتراست 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رنگ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marL="228600" algn="r" rtl="1">
              <a:lnSpc>
                <a:spcPct val="107000"/>
              </a:lnSpc>
            </a:pPr>
            <a:r>
              <a:rPr lang="ar-SA" sz="5600" b="1" dirty="0" smtClean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راهبرد </a:t>
            </a:r>
            <a:r>
              <a:rPr lang="ar-SA" sz="5600" b="1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های ارزشیابی یادگیری: 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lvl="0" algn="r" rtl="1">
              <a:lnSpc>
                <a:spcPct val="107000"/>
              </a:lnSpc>
              <a:buFont typeface="snum"/>
              <a:buChar char="-"/>
            </a:pP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ارزشیابی از فراگیران بر اساس </a:t>
            </a:r>
            <a:r>
              <a:rPr lang="ar-SA" sz="5600" dirty="0" smtClean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آزمون </a:t>
            </a:r>
            <a:r>
              <a:rPr lang="ar-SA" sz="5600" dirty="0">
                <a:latin typeface="snum"/>
                <a:ea typeface="Times New Roman" panose="02020603050405020304" pitchFamily="18" charset="0"/>
                <a:cs typeface="B Yas" panose="00000400000000000000" pitchFamily="2" charset="-78"/>
              </a:rPr>
              <a:t>پایانی انجام می شود.</a:t>
            </a:r>
            <a:endParaRPr lang="en-US" sz="5600" dirty="0">
              <a:latin typeface="Calibri" panose="020F0502020204030204" pitchFamily="34" charset="0"/>
              <a:ea typeface="Times New Roman" panose="02020603050405020304" pitchFamily="18" charset="0"/>
              <a:cs typeface="B Yas" panose="00000400000000000000" pitchFamily="2" charset="-78"/>
            </a:endParaRPr>
          </a:p>
          <a:p>
            <a:pPr lvl="0" rtl="1"/>
            <a:r>
              <a:rPr lang="ar-SA" dirty="0" smtClean="0"/>
              <a:t>.</a:t>
            </a:r>
            <a:endParaRPr lang="en-US" dirty="0"/>
          </a:p>
          <a:p>
            <a:pPr rtl="1"/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Yas" panose="00000400000000000000" pitchFamily="2" charset="-78"/>
              </a:rPr>
              <a:t>عنوان کارگاه</a:t>
            </a:r>
            <a:r>
              <a:rPr lang="fa-IR" dirty="0">
                <a:cs typeface="B Yas" panose="00000400000000000000" pitchFamily="2" charset="-78"/>
              </a:rPr>
              <a:t>: </a:t>
            </a:r>
            <a:r>
              <a:rPr lang="fa-IR" b="1" dirty="0">
                <a:cs typeface="B Yas" panose="00000400000000000000" pitchFamily="2" charset="-78"/>
              </a:rPr>
              <a:t>آسیب های اجتماعی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893972"/>
          </a:xfrm>
        </p:spPr>
        <p:txBody>
          <a:bodyPr>
            <a:normAutofit fontScale="32500" lnSpcReduction="20000"/>
          </a:bodyPr>
          <a:lstStyle/>
          <a:p>
            <a:pPr algn="r" rtl="1"/>
            <a:r>
              <a:rPr lang="fa-IR" sz="4300" b="1" dirty="0" smtClean="0">
                <a:cs typeface="B Zar" panose="00000400000000000000" pitchFamily="2" charset="-78"/>
              </a:rPr>
              <a:t>اهداف</a:t>
            </a:r>
            <a:r>
              <a:rPr lang="fa-IR" sz="4300" b="1" dirty="0">
                <a:cs typeface="B Zar" panose="00000400000000000000" pitchFamily="2" charset="-78"/>
              </a:rPr>
              <a:t>:</a:t>
            </a:r>
            <a:r>
              <a:rPr lang="fa-IR" sz="4300" dirty="0">
                <a:cs typeface="B Zar" panose="00000400000000000000" pitchFamily="2" charset="-78"/>
              </a:rPr>
              <a:t> آشنایی مهارت آموزان با آسیب های اجتماعی با تاکید بر مدرسه و فضای آموزشی 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b="1" dirty="0">
                <a:cs typeface="B Zar" panose="00000400000000000000" pitchFamily="2" charset="-78"/>
              </a:rPr>
              <a:t>مدت زمان</a:t>
            </a:r>
            <a:r>
              <a:rPr lang="fa-IR" sz="4300" dirty="0">
                <a:cs typeface="B Zar" panose="00000400000000000000" pitchFamily="2" charset="-78"/>
              </a:rPr>
              <a:t>:10ساعت مجازی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b="1" dirty="0">
                <a:cs typeface="B Zar" panose="00000400000000000000" pitchFamily="2" charset="-78"/>
              </a:rPr>
              <a:t>معرفی کارگاه:</a:t>
            </a:r>
            <a:r>
              <a:rPr lang="fa-IR" sz="4300" dirty="0">
                <a:cs typeface="B Zar" panose="00000400000000000000" pitchFamily="2" charset="-78"/>
              </a:rPr>
              <a:t> آ</a:t>
            </a:r>
            <a:r>
              <a:rPr lang="ar-SA" sz="4300" dirty="0">
                <a:cs typeface="B Zar" panose="00000400000000000000" pitchFamily="2" charset="-78"/>
              </a:rPr>
              <a:t>سیب های اجتماعی یکی از مسائل مهم جامعه امروز بشری محسوب می شود که برای تمامی اقشار و بویژه دانش آموزان تهدید محسوب می شود.یکی از راه های پیشگیری ، آشنایی و  آموزش نحوه مواجهه  با این معضلات می باشد </a:t>
            </a:r>
            <a:r>
              <a:rPr lang="en-US" sz="4300" dirty="0">
                <a:cs typeface="B Zar" panose="00000400000000000000" pitchFamily="2" charset="-78"/>
              </a:rPr>
              <a:t>.</a:t>
            </a:r>
            <a:r>
              <a:rPr lang="ar-SA" sz="4300" dirty="0">
                <a:cs typeface="B Zar" panose="00000400000000000000" pitchFamily="2" charset="-78"/>
              </a:rPr>
              <a:t>این کارگاه ها با عنوان پیشگیری از اعتیاد، تاب آوری، صیانت از سرمایه های اجتماعی، شناخت رفتارهای پرخطر در راستای کاهش آسیب های اجتماعی و آگاهی بخشی به مهارت آموزان صورت می گیرد. کسب مهارت ها ی لازم به منظور داشتن رفتار مناسب در مقابل با آسیب های اجتماعی جزو عناوین کارگاه می باشد.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ar-SA" sz="3500" dirty="0">
                <a:cs typeface="B Zar" panose="00000400000000000000" pitchFamily="2" charset="-78"/>
              </a:rPr>
              <a:t> </a:t>
            </a:r>
            <a:endParaRPr lang="en-US" sz="3500" dirty="0">
              <a:cs typeface="B Zar" panose="00000400000000000000" pitchFamily="2" charset="-78"/>
            </a:endParaRPr>
          </a:p>
          <a:p>
            <a:pPr algn="r" rtl="1"/>
            <a:r>
              <a:rPr lang="fa-IR" sz="4300" b="1" dirty="0">
                <a:cs typeface="B Zar" panose="00000400000000000000" pitchFamily="2" charset="-78"/>
              </a:rPr>
              <a:t>سرفصل های پیشنهادی: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dirty="0">
                <a:cs typeface="B Zar" panose="00000400000000000000" pitchFamily="2" charset="-78"/>
              </a:rPr>
              <a:t>آسیب اجتماعی و انواع آن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dirty="0">
                <a:cs typeface="B Zar" panose="00000400000000000000" pitchFamily="2" charset="-78"/>
              </a:rPr>
              <a:t>آسیب های رایج در مدارس( اعتیاد-شبکه های مجازی-دوستان ناباب و...)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dirty="0">
                <a:cs typeface="B Zar" panose="00000400000000000000" pitchFamily="2" charset="-78"/>
              </a:rPr>
              <a:t>کسب مهارت و نحوه مواجهه با آسیب های اجتماعی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dirty="0">
                <a:cs typeface="B Zar" panose="00000400000000000000" pitchFamily="2" charset="-78"/>
              </a:rPr>
              <a:t>نهادها و سازمان های مرتبط با پیشگیری از آسیب های اجتماعی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dirty="0">
                <a:cs typeface="B Zar" panose="00000400000000000000" pitchFamily="2" charset="-78"/>
              </a:rPr>
              <a:t>نقش خانواده و مدرسه در کاهش آسیب های اجتماعی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dirty="0">
                <a:cs typeface="B Zar" panose="00000400000000000000" pitchFamily="2" charset="-78"/>
              </a:rPr>
              <a:t>آثار و پیامدهای منفی آسیب های اجتماعی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dirty="0">
                <a:cs typeface="B Zar" panose="00000400000000000000" pitchFamily="2" charset="-78"/>
              </a:rPr>
              <a:t>راه های کاهش آسیب های اجتماعی</a:t>
            </a:r>
            <a:endParaRPr lang="en-US" sz="4300" dirty="0">
              <a:cs typeface="B Zar" panose="00000400000000000000" pitchFamily="2" charset="-78"/>
            </a:endParaRPr>
          </a:p>
          <a:p>
            <a:pPr algn="r" rtl="1"/>
            <a:r>
              <a:rPr lang="fa-IR" sz="4300" b="1" dirty="0">
                <a:cs typeface="B Zar" panose="00000400000000000000" pitchFamily="2" charset="-78"/>
              </a:rPr>
              <a:t>انتظارت : </a:t>
            </a:r>
            <a:r>
              <a:rPr lang="fa-IR" sz="4300" dirty="0">
                <a:cs typeface="B Zar" panose="00000400000000000000" pitchFamily="2" charset="-78"/>
              </a:rPr>
              <a:t>از مهارت آموزان انتظار ضمن آشنایی با آسیب های اجتماعی و انواع آن ، بتواند یک آسیب اجتماعی را در سطح مدرسه شناسایی و ضمن توصیف و تببین آن ، به ارائه راهکار بپردازد. </a:t>
            </a:r>
            <a:endParaRPr lang="en-US" sz="4300" dirty="0">
              <a:cs typeface="B Zar" panose="00000400000000000000" pitchFamily="2" charset="-78"/>
            </a:endParaRPr>
          </a:p>
          <a:p>
            <a:pPr marL="0" indent="0" rtl="1">
              <a:buNone/>
            </a:pPr>
            <a:r>
              <a:rPr lang="fa-IR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1600" b="1" dirty="0">
                <a:cs typeface="B Zar" panose="00000400000000000000" pitchFamily="2" charset="-78"/>
              </a:rPr>
              <a:t>عنوان کارگاه: </a:t>
            </a:r>
            <a:r>
              <a:rPr lang="ar-SA" sz="1600" b="1" dirty="0">
                <a:cs typeface="B Zar" panose="00000400000000000000" pitchFamily="2" charset="-78"/>
              </a:rPr>
              <a:t>برنامه ریزی فرهنگی</a:t>
            </a:r>
            <a:r>
              <a:rPr lang="ar-SA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4101"/>
            <a:ext cx="8596668" cy="4906851"/>
          </a:xfrm>
        </p:spPr>
        <p:txBody>
          <a:bodyPr>
            <a:normAutofit fontScale="32500" lnSpcReduction="20000"/>
          </a:bodyPr>
          <a:lstStyle/>
          <a:p>
            <a:pPr algn="r" rtl="1"/>
            <a:r>
              <a:rPr lang="ar-SA" sz="4400" b="1" dirty="0" smtClean="0">
                <a:cs typeface="B Zar" panose="00000400000000000000" pitchFamily="2" charset="-78"/>
              </a:rPr>
              <a:t>معرفی </a:t>
            </a:r>
            <a:r>
              <a:rPr lang="ar-SA" sz="4400" b="1" dirty="0">
                <a:cs typeface="B Zar" panose="00000400000000000000" pitchFamily="2" charset="-78"/>
              </a:rPr>
              <a:t>کارگاه</a:t>
            </a:r>
            <a:r>
              <a:rPr lang="ar-SA" sz="4400" b="1" dirty="0" smtClean="0">
                <a:cs typeface="B Zar" panose="00000400000000000000" pitchFamily="2" charset="-78"/>
              </a:rPr>
              <a:t>:</a:t>
            </a:r>
            <a:endParaRPr lang="fa-IR" sz="4400" b="1" dirty="0" smtClean="0">
              <a:cs typeface="B Zar" panose="00000400000000000000" pitchFamily="2" charset="-78"/>
            </a:endParaRPr>
          </a:p>
          <a:p>
            <a:pPr algn="r" rtl="1"/>
            <a:r>
              <a:rPr lang="ar-SA" sz="4400" dirty="0" smtClean="0">
                <a:cs typeface="B Zar" panose="00000400000000000000" pitchFamily="2" charset="-78"/>
              </a:rPr>
              <a:t> </a:t>
            </a:r>
            <a:r>
              <a:rPr lang="ar-SA" sz="4400" dirty="0">
                <a:cs typeface="B Zar" panose="00000400000000000000" pitchFamily="2" charset="-78"/>
              </a:rPr>
              <a:t>در دوره توانمند سازی مهارت آموزان در حوزه برنامه ریزی  فرهنگی و اجتماعی در سطح مدارس موضوعات به شرح زیر ارائه خواهد شد که متعاقباً سرفصل ها و شیوه های اجرای آن ارائه خواهد شد.</a:t>
            </a:r>
            <a:endParaRPr lang="en-US" sz="4400" dirty="0">
              <a:cs typeface="B Zar" panose="00000400000000000000" pitchFamily="2" charset="-78"/>
            </a:endParaRPr>
          </a:p>
          <a:p>
            <a:pPr algn="r" rtl="1"/>
            <a:r>
              <a:rPr lang="ar-SA" sz="4400" dirty="0">
                <a:cs typeface="B Zar" panose="00000400000000000000" pitchFamily="2" charset="-78"/>
              </a:rPr>
              <a:t>  </a:t>
            </a:r>
            <a:r>
              <a:rPr lang="fa-IR" sz="4400" b="1" dirty="0">
                <a:cs typeface="B Zar" panose="00000400000000000000" pitchFamily="2" charset="-78"/>
              </a:rPr>
              <a:t>مدت زمان</a:t>
            </a:r>
            <a:r>
              <a:rPr lang="fa-IR" sz="4400" dirty="0">
                <a:cs typeface="B Zar" panose="00000400000000000000" pitchFamily="2" charset="-78"/>
              </a:rPr>
              <a:t>:10ساعت مجازی</a:t>
            </a:r>
            <a:endParaRPr lang="en-US" sz="4400" dirty="0">
              <a:cs typeface="B Zar" panose="00000400000000000000" pitchFamily="2" charset="-78"/>
            </a:endParaRPr>
          </a:p>
          <a:p>
            <a:pPr algn="r" rtl="1"/>
            <a:r>
              <a:rPr lang="fa-IR" sz="4400" b="1" dirty="0">
                <a:cs typeface="B Zar" panose="00000400000000000000" pitchFamily="2" charset="-78"/>
              </a:rPr>
              <a:t>سرفصل پیشنهادی</a:t>
            </a:r>
            <a:endParaRPr lang="en-US" sz="4400" dirty="0">
              <a:cs typeface="B Zar" panose="00000400000000000000" pitchFamily="2" charset="-78"/>
            </a:endParaRPr>
          </a:p>
          <a:p>
            <a:pPr lvl="0" algn="r" rtl="1"/>
            <a:r>
              <a:rPr lang="fa-IR" sz="4400" dirty="0">
                <a:cs typeface="B Zar" panose="00000400000000000000" pitchFamily="2" charset="-78"/>
              </a:rPr>
              <a:t>عنوان کارگاه </a:t>
            </a:r>
            <a:r>
              <a:rPr lang="ar-SA" sz="4400" dirty="0">
                <a:cs typeface="B Zar" panose="00000400000000000000" pitchFamily="2" charset="-78"/>
              </a:rPr>
              <a:t>مدیریت ، برنامه ریزی در مراکز فرهنگی                              </a:t>
            </a:r>
            <a:endParaRPr lang="en-US" sz="4400" dirty="0">
              <a:cs typeface="B Zar" panose="00000400000000000000" pitchFamily="2" charset="-78"/>
            </a:endParaRPr>
          </a:p>
          <a:p>
            <a:pPr algn="r" rtl="1"/>
            <a:r>
              <a:rPr lang="ar-SA" sz="4400" dirty="0">
                <a:cs typeface="B Zar" panose="00000400000000000000" pitchFamily="2" charset="-78"/>
              </a:rPr>
              <a:t>دراین کارگاه مهارت آموزان با مفاهیم مدیریت در سازمان ها،  اصول مدیریت ، برنامه ریزی واصول آن و ضرورت آن در حوزه فرهنگی و اجتماعی  آشنا خواهند شد .</a:t>
            </a:r>
            <a:endParaRPr lang="en-US" sz="4400" dirty="0">
              <a:cs typeface="B Zar" panose="00000400000000000000" pitchFamily="2" charset="-78"/>
            </a:endParaRPr>
          </a:p>
          <a:p>
            <a:pPr algn="r" rtl="1"/>
            <a:r>
              <a:rPr lang="fa-IR" sz="4400" dirty="0">
                <a:cs typeface="B Zar" panose="00000400000000000000" pitchFamily="2" charset="-78"/>
              </a:rPr>
              <a:t>سرفصل های پیشنهادی : </a:t>
            </a:r>
            <a:endParaRPr lang="en-US" sz="4400" dirty="0">
              <a:cs typeface="B Zar" panose="00000400000000000000" pitchFamily="2" charset="-78"/>
            </a:endParaRPr>
          </a:p>
          <a:p>
            <a:pPr lvl="0" algn="r" rtl="1"/>
            <a:r>
              <a:rPr lang="ar-SA" sz="4400" dirty="0">
                <a:cs typeface="B Zar" panose="00000400000000000000" pitchFamily="2" charset="-78"/>
              </a:rPr>
              <a:t>مروری بر انواع سازمانها </a:t>
            </a:r>
            <a:endParaRPr lang="en-US" sz="4400" dirty="0">
              <a:cs typeface="B Zar" panose="00000400000000000000" pitchFamily="2" charset="-78"/>
            </a:endParaRPr>
          </a:p>
          <a:p>
            <a:pPr lvl="0" algn="r" rtl="1"/>
            <a:r>
              <a:rPr lang="ar-SA" sz="4400" dirty="0">
                <a:cs typeface="B Zar" panose="00000400000000000000" pitchFamily="2" charset="-78"/>
              </a:rPr>
              <a:t>مروری بر انواع مدیریت در سازمان های فرهنگی </a:t>
            </a:r>
            <a:endParaRPr lang="en-US" sz="4400" dirty="0">
              <a:cs typeface="B Zar" panose="00000400000000000000" pitchFamily="2" charset="-78"/>
            </a:endParaRPr>
          </a:p>
          <a:p>
            <a:pPr lvl="0" algn="r" rtl="1"/>
            <a:r>
              <a:rPr lang="ar-SA" sz="4400" dirty="0">
                <a:cs typeface="B Zar" panose="00000400000000000000" pitchFamily="2" charset="-78"/>
              </a:rPr>
              <a:t>مروری بر اصول مدیریت </a:t>
            </a:r>
            <a:endParaRPr lang="en-US" sz="4400" dirty="0">
              <a:cs typeface="B Zar" panose="00000400000000000000" pitchFamily="2" charset="-78"/>
            </a:endParaRPr>
          </a:p>
          <a:p>
            <a:pPr lvl="0" algn="r" rtl="1"/>
            <a:r>
              <a:rPr lang="ar-SA" sz="4400" dirty="0">
                <a:cs typeface="B Zar" panose="00000400000000000000" pitchFamily="2" charset="-78"/>
              </a:rPr>
              <a:t>مروری بر برنامه ریزی و اصول  وضرورت آن   </a:t>
            </a:r>
            <a:endParaRPr lang="en-US" sz="4400" dirty="0">
              <a:cs typeface="B Zar" panose="00000400000000000000" pitchFamily="2" charset="-78"/>
            </a:endParaRPr>
          </a:p>
          <a:p>
            <a:pPr lvl="0" algn="r" rtl="1"/>
            <a:r>
              <a:rPr lang="ar-SA" sz="4400" dirty="0">
                <a:cs typeface="B Zar" panose="00000400000000000000" pitchFamily="2" charset="-78"/>
              </a:rPr>
              <a:t>مروری بر برنامه ریزی های فرهنگی و اجتماعی</a:t>
            </a:r>
            <a:endParaRPr lang="en-US" sz="4400" dirty="0">
              <a:cs typeface="B Zar" panose="00000400000000000000" pitchFamily="2" charset="-78"/>
            </a:endParaRPr>
          </a:p>
          <a:p>
            <a:pPr algn="r" rtl="1"/>
            <a:r>
              <a:rPr lang="ar-SA" sz="4400" dirty="0">
                <a:cs typeface="B Zar" panose="00000400000000000000" pitchFamily="2" charset="-78"/>
              </a:rPr>
              <a:t>انتظارات از مهارت آموزان :  با انواع سازمان ها و انواع مدیریت ها و اصول کلی برنامه ریزی آشنا شود </a:t>
            </a:r>
            <a:endParaRPr lang="en-US" sz="4400" dirty="0">
              <a:cs typeface="B Zar" panose="00000400000000000000" pitchFamily="2" charset="-78"/>
            </a:endParaRPr>
          </a:p>
          <a:p>
            <a:pPr lvl="0" algn="r" rtl="1"/>
            <a:r>
              <a:rPr lang="ar-SA" sz="4400" dirty="0" smtClean="0">
                <a:cs typeface="B Zar" panose="00000400000000000000" pitchFamily="2" charset="-78"/>
              </a:rPr>
              <a:t>ارزشیابی </a:t>
            </a:r>
            <a:r>
              <a:rPr lang="ar-SA" sz="4400" dirty="0">
                <a:cs typeface="B Zar" panose="00000400000000000000" pitchFamily="2" charset="-78"/>
              </a:rPr>
              <a:t>پایانی : بررسی یکی از طرح های اجرا شده در مدارس و نتایج حاصل ترسیم برداشت شخصی خود از ضرورت اجرای این برنامه در مدارس.           </a:t>
            </a:r>
            <a:endParaRPr lang="en-US" sz="4400" dirty="0"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ctr" defTabSz="457200" rtl="0">
              <a:spcBef>
                <a:spcPct val="0"/>
              </a:spcBef>
            </a:pPr>
            <a:r>
              <a:rPr lang="fa-IR" sz="1400" b="1" dirty="0">
                <a:solidFill>
                  <a:schemeClr val="accent1"/>
                </a:solidFill>
                <a:cs typeface="B Zar" panose="00000400000000000000" pitchFamily="2" charset="-78"/>
              </a:rPr>
              <a:t>عنوان کارگاه:</a:t>
            </a:r>
            <a:r>
              <a:rPr lang="fa-IR" sz="1400" dirty="0">
                <a:solidFill>
                  <a:schemeClr val="accent1"/>
                </a:solidFill>
                <a:cs typeface="B Zar" panose="00000400000000000000" pitchFamily="2" charset="-78"/>
              </a:rPr>
              <a:t> </a:t>
            </a:r>
            <a:r>
              <a:rPr lang="fa-IR" sz="1400" b="1" dirty="0">
                <a:solidFill>
                  <a:schemeClr val="accent1"/>
                </a:solidFill>
                <a:cs typeface="B Zar" panose="00000400000000000000" pitchFamily="2" charset="-78"/>
              </a:rPr>
              <a:t>کمک های اولیه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b="1" dirty="0" smtClean="0">
                <a:cs typeface="B Yas" panose="00000400000000000000" pitchFamily="2" charset="-78"/>
              </a:rPr>
              <a:t>اهداف</a:t>
            </a:r>
            <a:r>
              <a:rPr lang="fa-IR" b="1" dirty="0">
                <a:cs typeface="B Yas" panose="00000400000000000000" pitchFamily="2" charset="-78"/>
              </a:rPr>
              <a:t>:</a:t>
            </a:r>
            <a:r>
              <a:rPr lang="fa-IR" dirty="0">
                <a:cs typeface="B Yas" panose="00000400000000000000" pitchFamily="2" charset="-78"/>
              </a:rPr>
              <a:t> </a:t>
            </a:r>
            <a:r>
              <a:rPr lang="ar-SA" dirty="0">
                <a:cs typeface="B Yas" panose="00000400000000000000" pitchFamily="2" charset="-78"/>
              </a:rPr>
              <a:t>آشنایی با اصول کمک های اولیه و نحوه انجام صحیح آنها </a:t>
            </a:r>
            <a:endParaRPr lang="en-US" dirty="0">
              <a:cs typeface="B Yas" panose="00000400000000000000" pitchFamily="2" charset="-78"/>
            </a:endParaRPr>
          </a:p>
          <a:p>
            <a:pPr algn="r" rtl="1"/>
            <a:r>
              <a:rPr lang="fa-IR" b="1" dirty="0">
                <a:cs typeface="B Yas" panose="00000400000000000000" pitchFamily="2" charset="-78"/>
              </a:rPr>
              <a:t>مدت زمان</a:t>
            </a:r>
            <a:r>
              <a:rPr lang="fa-IR" dirty="0">
                <a:cs typeface="B Yas" panose="00000400000000000000" pitchFamily="2" charset="-78"/>
              </a:rPr>
              <a:t>:15ساعت حضوری</a:t>
            </a:r>
            <a:endParaRPr lang="en-US" dirty="0">
              <a:cs typeface="B Yas" panose="00000400000000000000" pitchFamily="2" charset="-78"/>
            </a:endParaRPr>
          </a:p>
          <a:p>
            <a:pPr algn="r" rtl="1"/>
            <a:r>
              <a:rPr lang="fa-IR" b="1" dirty="0">
                <a:cs typeface="B Yas" panose="00000400000000000000" pitchFamily="2" charset="-78"/>
              </a:rPr>
              <a:t>معرفی کارگاه:</a:t>
            </a:r>
            <a:r>
              <a:rPr lang="fa-IR" dirty="0">
                <a:cs typeface="B Yas" panose="00000400000000000000" pitchFamily="2" charset="-78"/>
              </a:rPr>
              <a:t> </a:t>
            </a:r>
            <a:r>
              <a:rPr lang="ar-SA" dirty="0">
                <a:cs typeface="B Yas" panose="00000400000000000000" pitchFamily="2" charset="-78"/>
              </a:rPr>
              <a:t>مهارت آموزان با شركت در كارگاه آموزشي با تكنيك­هاي كمك­هاي اوليه به صورت تئوری و عملی آشنا شده و مهارت­هاي لازم را جهت امدادرساني در شرايط اورژانسي كسب مي­كنند. جهت افزايش توانمندي مهارت آموزان در كسب مهارت­هاي فوق از كليه امكانات كمك آموزشي از قبيل ويديوپروژكتور، فيلم­هاي آموزشي،كتاب، مانكن­هاي پيشرفته و غيره استفاده مي­شود</a:t>
            </a:r>
            <a:r>
              <a:rPr lang="fa-IR" dirty="0">
                <a:cs typeface="B Yas" panose="00000400000000000000" pitchFamily="2" charset="-78"/>
              </a:rPr>
              <a:t>.</a:t>
            </a:r>
            <a:endParaRPr lang="en-US" dirty="0">
              <a:cs typeface="B Yas" panose="00000400000000000000" pitchFamily="2" charset="-78"/>
            </a:endParaRPr>
          </a:p>
          <a:p>
            <a:pPr algn="r" rtl="1"/>
            <a:r>
              <a:rPr lang="fa-IR" b="1" dirty="0">
                <a:cs typeface="B Yas" panose="00000400000000000000" pitchFamily="2" charset="-78"/>
              </a:rPr>
              <a:t>سرفصل های پیشنهادی:</a:t>
            </a:r>
            <a:endParaRPr lang="en-US" dirty="0">
              <a:cs typeface="B Yas" panose="00000400000000000000" pitchFamily="2" charset="-78"/>
            </a:endParaRPr>
          </a:p>
          <a:p>
            <a:pPr algn="r" rtl="1"/>
            <a:r>
              <a:rPr lang="ar-SA" dirty="0">
                <a:cs typeface="B Yas" panose="00000400000000000000" pitchFamily="2" charset="-78"/>
              </a:rPr>
              <a:t>   -مروری بر ساختمان وعملکرد بدن انسان</a:t>
            </a:r>
            <a:r>
              <a:rPr lang="en-US" dirty="0">
                <a:cs typeface="B Yas" panose="00000400000000000000" pitchFamily="2" charset="-78"/>
              </a:rPr>
              <a:t>                                            </a:t>
            </a:r>
          </a:p>
          <a:p>
            <a:pPr algn="r" rtl="1"/>
            <a:r>
              <a:rPr lang="ar-SA" dirty="0">
                <a:cs typeface="B Yas" panose="00000400000000000000" pitchFamily="2" charset="-78"/>
              </a:rPr>
              <a:t>  -کمکهای اولیه، وظایف امدادگر، ارزیابی مصدوم ( کنترل علائم حیاتی )</a:t>
            </a:r>
            <a:r>
              <a:rPr lang="en-US" dirty="0">
                <a:cs typeface="B Yas" panose="00000400000000000000" pitchFamily="2" charset="-78"/>
              </a:rPr>
              <a:t>  </a:t>
            </a:r>
          </a:p>
          <a:p>
            <a:pPr algn="r" rtl="1"/>
            <a:r>
              <a:rPr lang="en-US" dirty="0">
                <a:cs typeface="B Yas" panose="00000400000000000000" pitchFamily="2" charset="-78"/>
              </a:rPr>
              <a:t> </a:t>
            </a:r>
            <a:r>
              <a:rPr lang="ar-SA" dirty="0">
                <a:cs typeface="B Yas" panose="00000400000000000000" pitchFamily="2" charset="-78"/>
              </a:rPr>
              <a:t>-روشهای اولیه نجات زندگی یا احیاء قلبی-ریوی</a:t>
            </a:r>
            <a:r>
              <a:rPr lang="en-US" dirty="0">
                <a:cs typeface="B Yas" panose="00000400000000000000" pitchFamily="2" charset="-78"/>
              </a:rPr>
              <a:t> (CPR  )   </a:t>
            </a:r>
          </a:p>
          <a:p>
            <a:pPr algn="r" rtl="1"/>
            <a:r>
              <a:rPr lang="ar-SA" dirty="0">
                <a:cs typeface="B Yas" panose="00000400000000000000" pitchFamily="2" charset="-78"/>
              </a:rPr>
              <a:t>-خفگی و اختلالات تنفس</a:t>
            </a:r>
            <a:r>
              <a:rPr lang="en-US" dirty="0">
                <a:cs typeface="B Yas" panose="00000400000000000000" pitchFamily="2" charset="-78"/>
              </a:rPr>
              <a:t>                                                              </a:t>
            </a:r>
          </a:p>
          <a:p>
            <a:pPr algn="r" rtl="1"/>
            <a:r>
              <a:rPr lang="fa-IR" dirty="0">
                <a:cs typeface="B Yas" panose="00000400000000000000" pitchFamily="2" charset="-78"/>
              </a:rPr>
              <a:t>-نحوه تهیه گزارش </a:t>
            </a:r>
            <a:endParaRPr lang="en-US" dirty="0">
              <a:cs typeface="B Yas" panose="00000400000000000000" pitchFamily="2" charset="-78"/>
            </a:endParaRPr>
          </a:p>
          <a:p>
            <a:pPr algn="r" rtl="1"/>
            <a:r>
              <a:rPr lang="fa-IR" b="1" dirty="0">
                <a:cs typeface="B Yas" panose="00000400000000000000" pitchFamily="2" charset="-78"/>
              </a:rPr>
              <a:t>انتظارت : </a:t>
            </a:r>
            <a:r>
              <a:rPr lang="fa-IR" dirty="0">
                <a:cs typeface="B Yas" panose="00000400000000000000" pitchFamily="2" charset="-78"/>
              </a:rPr>
              <a:t>از مهارت آموزان انتظار می رود با شیوه مواجهه شدن با مصدوم آشنا شده و بتوانند به صورت عملی اقدامات و کمک های اولیه را در حد امکان  انجام دهند. </a:t>
            </a:r>
            <a:endParaRPr lang="en-US" dirty="0">
              <a:cs typeface="B Ya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1600" b="1" dirty="0">
                <a:cs typeface="B Zar" panose="00000400000000000000" pitchFamily="2" charset="-78"/>
              </a:rPr>
              <a:t>عنوان کارگاه</a:t>
            </a:r>
            <a:r>
              <a:rPr lang="fa-IR" sz="1600" dirty="0">
                <a:cs typeface="B Zar" panose="00000400000000000000" pitchFamily="2" charset="-78"/>
              </a:rPr>
              <a:t>: </a:t>
            </a:r>
            <a:r>
              <a:rPr lang="fa-IR" sz="1600" b="1" dirty="0">
                <a:cs typeface="B Zar" panose="00000400000000000000" pitchFamily="2" charset="-78"/>
              </a:rPr>
              <a:t>نحوه برگزاری اردو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5190186"/>
          </a:xfrm>
        </p:spPr>
        <p:txBody>
          <a:bodyPr>
            <a:noAutofit/>
          </a:bodyPr>
          <a:lstStyle/>
          <a:p>
            <a:pPr algn="r" rtl="1"/>
            <a:r>
              <a:rPr lang="fa-IR" sz="1400" b="1" dirty="0" smtClean="0">
                <a:cs typeface="B Yas" panose="00000400000000000000" pitchFamily="2" charset="-78"/>
              </a:rPr>
              <a:t>اهداف</a:t>
            </a:r>
            <a:r>
              <a:rPr lang="fa-IR" sz="1400" b="1" dirty="0">
                <a:cs typeface="B Yas" panose="00000400000000000000" pitchFamily="2" charset="-78"/>
              </a:rPr>
              <a:t>:</a:t>
            </a:r>
            <a:r>
              <a:rPr lang="fa-IR" sz="1400" dirty="0">
                <a:cs typeface="B Yas" panose="00000400000000000000" pitchFamily="2" charset="-78"/>
              </a:rPr>
              <a:t> آشنایی با نحوه برگزاری اردو و بازدیدهای مذهبی-فرهنگی به صورت تئوری-مهارتی</a:t>
            </a:r>
            <a:r>
              <a:rPr lang="ar-SA" sz="1400" dirty="0">
                <a:cs typeface="B Yas" panose="00000400000000000000" pitchFamily="2" charset="-78"/>
              </a:rPr>
              <a:t>.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b="1" dirty="0">
                <a:cs typeface="B Yas" panose="00000400000000000000" pitchFamily="2" charset="-78"/>
              </a:rPr>
              <a:t>مدت زمان</a:t>
            </a:r>
            <a:r>
              <a:rPr lang="fa-IR" sz="1400" dirty="0">
                <a:cs typeface="B Yas" panose="00000400000000000000" pitchFamily="2" charset="-78"/>
              </a:rPr>
              <a:t>:15ساعت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b="1" dirty="0">
                <a:cs typeface="B Yas" panose="00000400000000000000" pitchFamily="2" charset="-78"/>
              </a:rPr>
              <a:t>معرفی کارگاه:</a:t>
            </a:r>
            <a:r>
              <a:rPr lang="fa-IR" sz="1400" dirty="0">
                <a:cs typeface="B Yas" panose="00000400000000000000" pitchFamily="2" charset="-78"/>
              </a:rPr>
              <a:t> </a:t>
            </a:r>
            <a:r>
              <a:rPr lang="ar-SA" sz="1400" dirty="0">
                <a:cs typeface="B Yas" panose="00000400000000000000" pitchFamily="2" charset="-78"/>
              </a:rPr>
              <a:t>اردوی دانش آموزی یک سفر دسته‌ جمعی گروهی از دانش‌آموزان با مقاصد علمی، آموزشی، فرهنگی، زیارتی، سیاحتی و ورزشی می‌باشد که با مجوز مراجع ذی‌ربط برگزار می‌شود. آشنایی با اردو  و نحوه برگزاری آن اصلی ثابت شده است. مهارت آموزان در این دوره ضمن آشنایی با فلسفه اردو و انواع آن بایستی با اصول و قواعد و نحوه برنامه ریزی  آن نیز آشنا شوند، چرا که  عدم توجه به آنها می تواند آثار زیانباری بر روح و جسم دانش آموزان برجای بگذارد و معلمان را نیز با مشکلاتی مواجه نماید.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b="1" dirty="0">
                <a:cs typeface="B Yas" panose="00000400000000000000" pitchFamily="2" charset="-78"/>
              </a:rPr>
              <a:t>سرفصل های پیشنهادی: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dirty="0">
                <a:cs typeface="B Yas" panose="00000400000000000000" pitchFamily="2" charset="-78"/>
              </a:rPr>
              <a:t>تعریف اردو و </a:t>
            </a:r>
            <a:r>
              <a:rPr lang="fa-IR" sz="1400" dirty="0" smtClean="0">
                <a:cs typeface="B Yas" panose="00000400000000000000" pitchFamily="2" charset="-78"/>
              </a:rPr>
              <a:t>انواع و اهداف </a:t>
            </a:r>
            <a:r>
              <a:rPr lang="fa-IR" sz="1400" dirty="0">
                <a:cs typeface="B Yas" panose="00000400000000000000" pitchFamily="2" charset="-78"/>
              </a:rPr>
              <a:t>آن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dirty="0" smtClean="0">
                <a:cs typeface="B Yas" panose="00000400000000000000" pitchFamily="2" charset="-78"/>
              </a:rPr>
              <a:t>شیوه  </a:t>
            </a:r>
            <a:r>
              <a:rPr lang="fa-IR" sz="1400" dirty="0">
                <a:cs typeface="B Yas" panose="00000400000000000000" pitchFamily="2" charset="-78"/>
              </a:rPr>
              <a:t>برنامه ریزی در اردو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dirty="0">
                <a:cs typeface="B Yas" panose="00000400000000000000" pitchFamily="2" charset="-78"/>
              </a:rPr>
              <a:t>فعالیتها و اقدامات قبل، حین و بعد از اجرای اردو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dirty="0">
                <a:cs typeface="B Yas" panose="00000400000000000000" pitchFamily="2" charset="-78"/>
              </a:rPr>
              <a:t>سرپرست اردو وظایف آن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dirty="0">
                <a:cs typeface="B Yas" panose="00000400000000000000" pitchFamily="2" charset="-78"/>
              </a:rPr>
              <a:t>تقسیم کار در اردو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dirty="0">
                <a:cs typeface="B Yas" panose="00000400000000000000" pitchFamily="2" charset="-78"/>
              </a:rPr>
              <a:t>تدارکات و وسایل مورد نیاز</a:t>
            </a:r>
            <a:endParaRPr lang="en-US" sz="1400" dirty="0">
              <a:cs typeface="B Yas" panose="00000400000000000000" pitchFamily="2" charset="-78"/>
            </a:endParaRPr>
          </a:p>
          <a:p>
            <a:pPr algn="r" rtl="1"/>
            <a:r>
              <a:rPr lang="fa-IR" sz="1400" dirty="0">
                <a:cs typeface="B Yas" panose="00000400000000000000" pitchFamily="2" charset="-78"/>
              </a:rPr>
              <a:t>تقسیم کار و برعهده گرفتن بخشی از وظایف </a:t>
            </a:r>
            <a:endParaRPr lang="en-US" sz="1400" dirty="0">
              <a:cs typeface="B Yas" panose="00000400000000000000" pitchFamily="2" charset="-78"/>
            </a:endParaRPr>
          </a:p>
          <a:p>
            <a:pPr algn="r"/>
            <a:r>
              <a:rPr lang="fa-IR" sz="1400" b="1" dirty="0">
                <a:cs typeface="B Yas" panose="00000400000000000000" pitchFamily="2" charset="-78"/>
              </a:rPr>
              <a:t>انتظارت : </a:t>
            </a:r>
            <a:r>
              <a:rPr lang="fa-IR" sz="1400" dirty="0">
                <a:cs typeface="B Yas" panose="00000400000000000000" pitchFamily="2" charset="-78"/>
              </a:rPr>
              <a:t>از مهارت آموزان انتظار می رود با شیوه و نحوه برگزاری اردو آشنا شده و ضمن شرکت در یک برنامه اردوی یک روزه ، به صورت عملی ،از عهده وظایف محوله برآیند</a:t>
            </a:r>
            <a:endParaRPr lang="en-US" sz="1400" dirty="0"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89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کارگاه هایی که آزمون به صورت </a:t>
            </a:r>
            <a:br>
              <a:rPr lang="fa-IR" dirty="0" smtClean="0"/>
            </a:br>
            <a:r>
              <a:rPr lang="fa-IR" dirty="0" smtClean="0"/>
              <a:t>آنلاین برگزار شد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+mj-lt"/>
              <a:buAutoNum type="arabicPeriod"/>
            </a:pPr>
            <a:r>
              <a:rPr lang="fa-IR" dirty="0" smtClean="0"/>
              <a:t>آموزش روخوانی و روان خوانی قرآن کریم</a:t>
            </a:r>
          </a:p>
          <a:p>
            <a:pPr algn="r" rtl="1">
              <a:buFont typeface="+mj-lt"/>
              <a:buAutoNum type="arabicPeriod"/>
            </a:pPr>
            <a:r>
              <a:rPr lang="fa-IR" dirty="0" smtClean="0"/>
              <a:t>فن بیان و سخنوری</a:t>
            </a:r>
          </a:p>
          <a:p>
            <a:pPr algn="r" rtl="1">
              <a:buFont typeface="+mj-lt"/>
              <a:buAutoNum type="arabicPeriod"/>
            </a:pPr>
            <a:r>
              <a:rPr lang="fa-IR" dirty="0" smtClean="0"/>
              <a:t>هنرهای تجسمی</a:t>
            </a:r>
          </a:p>
          <a:p>
            <a:pPr algn="r" rtl="1">
              <a:buFont typeface="+mj-lt"/>
              <a:buAutoNum type="arabicPeriod"/>
            </a:pPr>
            <a:r>
              <a:rPr lang="fa-IR" dirty="0" smtClean="0"/>
              <a:t>آسیب های اجتماعی</a:t>
            </a:r>
          </a:p>
          <a:p>
            <a:pPr algn="r" rtl="1">
              <a:buFont typeface="+mj-lt"/>
              <a:buAutoNum type="arabicPeriod"/>
            </a:pPr>
            <a:r>
              <a:rPr lang="fa-IR" dirty="0" smtClean="0"/>
              <a:t>برنامه ریزی فرهنگی</a:t>
            </a:r>
          </a:p>
          <a:p>
            <a:pPr marL="0" indent="0" algn="r" rtl="1">
              <a:buNone/>
            </a:pPr>
            <a:r>
              <a:rPr lang="fa-IR" dirty="0" smtClean="0"/>
              <a:t>هدف از برگزاری آزمون آنلاین کاهش حداقلی بار مالی و</a:t>
            </a:r>
            <a:r>
              <a:rPr lang="en-US" dirty="0" smtClean="0"/>
              <a:t> </a:t>
            </a:r>
            <a:r>
              <a:rPr lang="fa-IR" dirty="0" smtClean="0"/>
              <a:t> حذف هزینه ها و حرکت به سمت اقتصاد مقاومتی است که با توجه به امکانات موجود در دانشگاه و وجود نیروهای فنی و سامانه</a:t>
            </a:r>
            <a:r>
              <a:rPr lang="en-US" dirty="0" err="1" smtClean="0"/>
              <a:t>lms</a:t>
            </a:r>
            <a:r>
              <a:rPr lang="fa-IR" dirty="0" smtClean="0"/>
              <a:t> به لطف خداوند عملیاتی شد.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rtl="1">
              <a:lnSpc>
                <a:spcPct val="115000"/>
              </a:lnSpc>
              <a:spcAft>
                <a:spcPts val="1000"/>
              </a:spcAft>
            </a:pPr>
            <a:r>
              <a:rPr lang="ar-SA" sz="27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مشارکت مدیریت هوشمند سازی دانشگاه آزمون مجازی از 10573 نفر از مهارت آموزان در تاریخ 19/4/1398 به عمل آمد و نتایج به شرح جدول ذیل تقدیم می شود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51811"/>
              </p:ext>
            </p:extLst>
          </p:nvPr>
        </p:nvGraphicFramePr>
        <p:xfrm>
          <a:off x="980009" y="2292440"/>
          <a:ext cx="8293993" cy="181592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1897"/>
                <a:gridCol w="1978469"/>
                <a:gridCol w="1493586"/>
                <a:gridCol w="1007777"/>
                <a:gridCol w="1601132"/>
                <a:gridCol w="1601132"/>
              </a:tblGrid>
              <a:tr h="9185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ردیف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تعداد کل دانشجویان ماده 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تعداد شرکت کنندگان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تعداد غایبین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تعدا نمرات بالای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تعداد نمرات بالای 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20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10573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10128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440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9637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7940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53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درصد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95%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95%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78%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55313" y="4535390"/>
            <a:ext cx="8023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توجه به تنوع برنامه های فرهنگی و تسریع تسهیل فرآیند اجرایی آزمون مجازی رضایت مطلوب از استان­ها و مهارت آموزان حاصل 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64" y="251791"/>
            <a:ext cx="8596668" cy="1320800"/>
          </a:xfrm>
        </p:spPr>
        <p:txBody>
          <a:bodyPr/>
          <a:lstStyle/>
          <a:p>
            <a:pPr algn="r"/>
            <a:r>
              <a:rPr lang="fa-IR" dirty="0" smtClean="0"/>
              <a:t>نمودار رنج نمرات مهارت آموزان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116788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Yas" panose="00000400000000000000" pitchFamily="2" charset="-78"/>
              </a:rPr>
              <a:t>مقدمه</a:t>
            </a:r>
            <a:endParaRPr lang="en-US" dirty="0">
              <a:cs typeface="B Ya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endParaRPr lang="fa-IR" sz="5000" dirty="0" smtClean="0">
              <a:cs typeface="B Yas" panose="00000400000000000000" pitchFamily="2" charset="-78"/>
            </a:endParaRPr>
          </a:p>
          <a:p>
            <a:pPr algn="just" rtl="1"/>
            <a:r>
              <a:rPr lang="fa-IR" sz="11200" dirty="0">
                <a:cs typeface="B Yas" panose="00000400000000000000" pitchFamily="2" charset="-78"/>
              </a:rPr>
              <a:t>یکی از رسالت های دانشگاه، رشد و ارتقاء شایستگی­های عام و اعتقادی، اخلاقی، حرفه­ای و </a:t>
            </a:r>
            <a:r>
              <a:rPr lang="fa-IR" sz="11200" dirty="0" smtClean="0">
                <a:cs typeface="B Yas" panose="00000400000000000000" pitchFamily="2" charset="-78"/>
              </a:rPr>
              <a:t>ایجاد </a:t>
            </a:r>
            <a:r>
              <a:rPr lang="fa-IR" sz="11200" dirty="0">
                <a:cs typeface="B Yas" panose="00000400000000000000" pitchFamily="2" charset="-78"/>
              </a:rPr>
              <a:t>یکپارچگی در نقش اجتماعی </a:t>
            </a:r>
            <a:r>
              <a:rPr lang="fa-IR" sz="11200" dirty="0" smtClean="0">
                <a:cs typeface="B Yas" panose="00000400000000000000" pitchFamily="2" charset="-78"/>
              </a:rPr>
              <a:t>معلمان  </a:t>
            </a:r>
            <a:r>
              <a:rPr lang="fa-IR" sz="11200" dirty="0">
                <a:cs typeface="B Yas" panose="00000400000000000000" pitchFamily="2" charset="-78"/>
              </a:rPr>
              <a:t>از طریق تغییر در معرفت، باور، میل، اراده و عمل تا شکل­گیری هویت حرفه­ای است. </a:t>
            </a:r>
            <a:endParaRPr lang="fa-IR" sz="11200" dirty="0" smtClean="0">
              <a:cs typeface="B Yas" panose="00000400000000000000" pitchFamily="2" charset="-78"/>
            </a:endParaRPr>
          </a:p>
          <a:p>
            <a:pPr algn="just" rtl="1"/>
            <a:endParaRPr lang="en-US" sz="11200" dirty="0" smtClean="0">
              <a:cs typeface="B Yas" panose="00000400000000000000" pitchFamily="2" charset="-78"/>
            </a:endParaRPr>
          </a:p>
          <a:p>
            <a:pPr algn="just" rtl="1"/>
            <a:r>
              <a:rPr lang="fa-IR" sz="11200" dirty="0" smtClean="0">
                <a:cs typeface="B Yas" panose="00000400000000000000" pitchFamily="2" charset="-78"/>
              </a:rPr>
              <a:t>در </a:t>
            </a:r>
            <a:r>
              <a:rPr lang="fa-IR" sz="11200" dirty="0">
                <a:cs typeface="B Yas" panose="00000400000000000000" pitchFamily="2" charset="-78"/>
              </a:rPr>
              <a:t>این راستا معاونت فرهنگی و اجتماعی دانشگاه فرهنگیان </a:t>
            </a:r>
            <a:r>
              <a:rPr lang="fa-IR" sz="11200" dirty="0" smtClean="0">
                <a:cs typeface="B Yas" panose="00000400000000000000" pitchFamily="2" charset="-78"/>
              </a:rPr>
              <a:t>براساس اسناد بالادستی و با </a:t>
            </a:r>
            <a:r>
              <a:rPr lang="fa-IR" sz="11200" dirty="0">
                <a:cs typeface="B Yas" panose="00000400000000000000" pitchFamily="2" charset="-78"/>
              </a:rPr>
              <a:t>هدف نهادینه کردن نگاه یکپارچه به فرایند تعلیم و تربیت با رویکرد تعالی بخشی در کلیه مولفه های نظام تعلیم و تربیت رسمی عمومی وتوسعه مستمر شایستگی ها و توانمندیهای </a:t>
            </a:r>
            <a:r>
              <a:rPr lang="fa-IR" sz="11200" dirty="0" smtClean="0">
                <a:cs typeface="B Yas" panose="00000400000000000000" pitchFamily="2" charset="-78"/>
              </a:rPr>
              <a:t>مهارت آموزان، </a:t>
            </a:r>
            <a:r>
              <a:rPr lang="fa-IR" sz="11200" dirty="0">
                <a:cs typeface="B Yas" panose="00000400000000000000" pitchFamily="2" charset="-78"/>
              </a:rPr>
              <a:t>اقدام به برگزاری </a:t>
            </a:r>
            <a:r>
              <a:rPr lang="fa-IR" sz="11200" dirty="0" smtClean="0">
                <a:cs typeface="B Yas" panose="00000400000000000000" pitchFamily="2" charset="-78"/>
              </a:rPr>
              <a:t>چهار دوره </a:t>
            </a:r>
            <a:r>
              <a:rPr lang="fa-IR" sz="11200" dirty="0">
                <a:cs typeface="B Yas" panose="00000400000000000000" pitchFamily="2" charset="-78"/>
              </a:rPr>
              <a:t>توانمندسازی فرهنگی و اجتماعی </a:t>
            </a:r>
            <a:r>
              <a:rPr lang="fa-IR" sz="11200" dirty="0" smtClean="0">
                <a:cs typeface="B Yas" panose="00000400000000000000" pitchFamily="2" charset="-78"/>
              </a:rPr>
              <a:t>نموده </a:t>
            </a:r>
            <a:r>
              <a:rPr lang="fa-IR" sz="11200" dirty="0">
                <a:cs typeface="B Yas" panose="00000400000000000000" pitchFamily="2" charset="-78"/>
              </a:rPr>
              <a:t>است</a:t>
            </a:r>
            <a:r>
              <a:rPr lang="fa-IR" sz="11200" dirty="0" smtClean="0">
                <a:cs typeface="B Yas" panose="00000400000000000000" pitchFamily="2" charset="-78"/>
              </a:rPr>
              <a:t>.</a:t>
            </a:r>
          </a:p>
          <a:p>
            <a:pPr algn="just" rtl="1"/>
            <a:endParaRPr lang="fa-IR" sz="5900" dirty="0" smtClean="0">
              <a:cs typeface="B Yas" panose="00000400000000000000" pitchFamily="2" charset="-78"/>
            </a:endParaRPr>
          </a:p>
          <a:p>
            <a:pPr algn="r" rtl="1"/>
            <a:endParaRPr lang="fa-IR" sz="5000" dirty="0">
              <a:cs typeface="B Yas" panose="00000400000000000000" pitchFamily="2" charset="-78"/>
            </a:endParaRPr>
          </a:p>
          <a:p>
            <a:pPr algn="r" rtl="1"/>
            <a:r>
              <a:rPr lang="fa-IR" dirty="0" smtClean="0"/>
              <a:t>.</a:t>
            </a:r>
            <a:endParaRPr lang="en-US" dirty="0"/>
          </a:p>
          <a:p>
            <a:pPr marL="0" indent="0" rtl="1">
              <a:buNone/>
            </a:pPr>
            <a:r>
              <a:rPr lang="fa-IR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چالش ها: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364" y="1684070"/>
            <a:ext cx="8596668" cy="4356121"/>
          </a:xfrm>
        </p:spPr>
        <p:txBody>
          <a:bodyPr>
            <a:normAutofit/>
          </a:bodyPr>
          <a:lstStyle/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مشخص نبودن منابع مالی ویژه مهارت آموزان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اشتغال به کار مهارت آموزان و عدم توجه آنان به حضور جدی در دوره ها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مشخص نبودن متولی مهارت آموزان ماده 28 در ساختار دانشگاه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پر شدن زمان حضور مهارت آموزان با درس های تئوری 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کم توجهی به آموزش مهارتهای معلمی و فوق برنامه های مورد نیاز در مدارس برای مهارت آموزان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عدم پیشبینی منابع مالی برای اجرای برنامه های حوزه فرهنگی و اجتماعی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عدم هماهنگی لازم برای اجرا دوره مهارت آموزان بین بخش های مختلف دانشگاه</a:t>
            </a:r>
          </a:p>
          <a:p>
            <a:pPr lvl="2" algn="r" rtl="1">
              <a:buFont typeface="Wingdings" panose="05000000000000000000" pitchFamily="2" charset="2"/>
              <a:buChar char="Ø"/>
            </a:pPr>
            <a:r>
              <a:rPr lang="fa-IR" sz="1800" dirty="0" smtClean="0"/>
              <a:t>بی انگیزگی کارکنان و اساتید در همکاری با دوره مهارت آموزان به دلیل عدم پرداخت حق الزحمه آنها در موعد مقرر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17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پیشنهادات و نکات قابل توجه در آزمون آنلاین: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Low" rtl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تغییر رویکرد دوره مهارت آموزی از آموزش محوری به سوی مهارت محوری</a:t>
            </a: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مشخص نمودن متولی اصلی برگزاری دوره های مهارت آموزی در دانشگاه</a:t>
            </a: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آسب شناسی بی انگیزگی مهارت آموزان جهت شرکت در دوره های مهارت آموزان</a:t>
            </a: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بازنگری در عناوین و سرفصل های آموزشی و فرهنگی دوره مهارت آموزی با رویکرد مهارت محوری</a:t>
            </a: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پیشبینی و ابلاغ منابع مالی مهارت آموزان ماده 28 قبل از اجرای دوره</a:t>
            </a:r>
          </a:p>
          <a:p>
            <a:pPr lvl="0" algn="justLow" rtl="1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ایجاد بستر های لازم برای اجرای دوره های آموزش آنلاین و آزمون های مجازی دوره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174283"/>
            <a:ext cx="5306095" cy="6683717"/>
          </a:xfrm>
        </p:spPr>
      </p:pic>
    </p:spTree>
    <p:extLst>
      <p:ext uri="{BB962C8B-B14F-4D97-AF65-F5344CB8AC3E}">
        <p14:creationId xmlns:p14="http://schemas.microsoft.com/office/powerpoint/2010/main" val="3727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Yas" panose="00000400000000000000" pitchFamily="2" charset="-78"/>
              </a:rPr>
              <a:t>مقدمه</a:t>
            </a:r>
            <a:endParaRPr lang="en-US" dirty="0">
              <a:cs typeface="B Ya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Yas" panose="00000400000000000000" pitchFamily="2" charset="-78"/>
              </a:rPr>
              <a:t>براساس </a:t>
            </a:r>
            <a:r>
              <a:rPr lang="fa-IR" sz="2800" dirty="0">
                <a:cs typeface="B Yas" panose="00000400000000000000" pitchFamily="2" charset="-78"/>
              </a:rPr>
              <a:t>مصوبه ستاد اجرایی ماده 28اساسنامه دانشگاه فرهنگیان، معاونت فرهنگی و اجتماعی دانشگاه در راستای شکل گیری هویت و شخصیت معلمی در مهارت آموزان می بایست </a:t>
            </a:r>
            <a:r>
              <a:rPr lang="fa-IR" sz="2800" dirty="0" smtClean="0">
                <a:cs typeface="B Yas" panose="00000400000000000000" pitchFamily="2" charset="-78"/>
              </a:rPr>
              <a:t>تحت </a:t>
            </a:r>
            <a:r>
              <a:rPr lang="fa-IR" sz="2800" dirty="0">
                <a:cs typeface="B Yas" panose="00000400000000000000" pitchFamily="2" charset="-78"/>
              </a:rPr>
              <a:t>نظر معاونت آموزشی دانشگاه، دوره توانمندسازی فرهنگی را در زمینه ایجادآمادگی نگرشی و انگیزشی ایشان برای اشتغال در مسئولیت </a:t>
            </a:r>
            <a:r>
              <a:rPr lang="fa-IR" sz="2800" u="sng" dirty="0">
                <a:cs typeface="B Yas" panose="00000400000000000000" pitchFamily="2" charset="-78"/>
              </a:rPr>
              <a:t>معلم به مثابه </a:t>
            </a:r>
            <a:r>
              <a:rPr lang="fa-IR" sz="2800" u="sng" dirty="0" smtClean="0">
                <a:cs typeface="B Yas" panose="00000400000000000000" pitchFamily="2" charset="-78"/>
              </a:rPr>
              <a:t>مربی، </a:t>
            </a:r>
            <a:r>
              <a:rPr lang="fa-IR" sz="2800" dirty="0" smtClean="0">
                <a:cs typeface="B Yas" panose="00000400000000000000" pitchFamily="2" charset="-78"/>
              </a:rPr>
              <a:t> </a:t>
            </a:r>
            <a:r>
              <a:rPr lang="fa-IR" sz="2800" dirty="0">
                <a:cs typeface="B Yas" panose="00000400000000000000" pitchFamily="2" charset="-78"/>
              </a:rPr>
              <a:t>طراحی و برگزار نماید. </a:t>
            </a:r>
            <a:endParaRPr lang="fa-IR" sz="2800" dirty="0" smtClean="0">
              <a:cs typeface="B Yas" panose="00000400000000000000" pitchFamily="2" charset="-78"/>
            </a:endParaRPr>
          </a:p>
          <a:p>
            <a:pPr algn="just" rtl="1"/>
            <a:r>
              <a:rPr lang="fa-IR" sz="2800" dirty="0" smtClean="0">
                <a:cs typeface="B Yas" panose="00000400000000000000" pitchFamily="2" charset="-78"/>
              </a:rPr>
              <a:t>به </a:t>
            </a:r>
            <a:r>
              <a:rPr lang="fa-IR" sz="2800" dirty="0">
                <a:cs typeface="B Yas" panose="00000400000000000000" pitchFamily="2" charset="-78"/>
              </a:rPr>
              <a:t>همین منظور </a:t>
            </a:r>
            <a:r>
              <a:rPr lang="fa-IR" sz="2800" dirty="0" smtClean="0">
                <a:cs typeface="B Yas" panose="00000400000000000000" pitchFamily="2" charset="-78"/>
              </a:rPr>
              <a:t>این دوره به منظور </a:t>
            </a:r>
            <a:r>
              <a:rPr lang="fa-IR" sz="2800" dirty="0">
                <a:cs typeface="B Yas" panose="00000400000000000000" pitchFamily="2" charset="-78"/>
              </a:rPr>
              <a:t>فراهم سازی زمینه های لازم برای </a:t>
            </a:r>
            <a:r>
              <a:rPr lang="fa-IR" sz="2800" dirty="0" smtClean="0">
                <a:cs typeface="B Yas" panose="00000400000000000000" pitchFamily="2" charset="-78"/>
              </a:rPr>
              <a:t>ایفای نقش </a:t>
            </a:r>
            <a:r>
              <a:rPr lang="fa-IR" sz="2800" dirty="0">
                <a:cs typeface="B Yas" panose="00000400000000000000" pitchFamily="2" charset="-78"/>
              </a:rPr>
              <a:t>تربیتی و اجتماعی معلم توسط این مهارت آموزان، </a:t>
            </a:r>
            <a:r>
              <a:rPr lang="fa-IR" sz="2800" dirty="0" smtClean="0">
                <a:cs typeface="B Yas" panose="00000400000000000000" pitchFamily="2" charset="-78"/>
              </a:rPr>
              <a:t>طراحی شده است.</a:t>
            </a:r>
            <a:endParaRPr lang="en-US" sz="2800" dirty="0"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31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اسناد بالادستی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1506828" y="2374005"/>
            <a:ext cx="7380808" cy="24785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1- سند تحول بنیادین آموزش و پرورش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2- اساسنامه دانشگاه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3- سند اسلامی شدن دانشگاه ها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4-</a:t>
            </a:r>
            <a:r>
              <a:rPr lang="fa-IR" sz="2400" dirty="0" smtClean="0">
                <a:cs typeface="B Yekan" panose="00000400000000000000" pitchFamily="2" charset="-78"/>
              </a:rPr>
              <a:t>سند </a:t>
            </a:r>
            <a:r>
              <a:rPr lang="fa-IR" sz="2400" dirty="0">
                <a:cs typeface="B Yekan" panose="00000400000000000000" pitchFamily="2" charset="-78"/>
              </a:rPr>
              <a:t>نقشه جامع علمی </a:t>
            </a:r>
            <a:r>
              <a:rPr lang="fa-IR" sz="2400" dirty="0" smtClean="0">
                <a:cs typeface="B Yekan" panose="00000400000000000000" pitchFamily="2" charset="-78"/>
              </a:rPr>
              <a:t>کشور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cs typeface="B Yekan" panose="00000400000000000000" pitchFamily="2" charset="-78"/>
              </a:rPr>
              <a:t>5-مصوبات گروه </a:t>
            </a:r>
            <a:r>
              <a:rPr lang="fa-IR" sz="2400" dirty="0">
                <a:cs typeface="B Yekan" panose="00000400000000000000" pitchFamily="2" charset="-78"/>
              </a:rPr>
              <a:t>هماهنگی برنامه ریزی تربیت </a:t>
            </a:r>
            <a:r>
              <a:rPr lang="fa-IR" sz="2400" dirty="0" smtClean="0">
                <a:cs typeface="B Yekan" panose="00000400000000000000" pitchFamily="2" charset="-78"/>
              </a:rPr>
              <a:t>معلم</a:t>
            </a:r>
            <a:endParaRPr lang="fa-IR" sz="2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45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اهداف </a:t>
            </a:r>
            <a:r>
              <a:rPr lang="fa-IR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دوره</a:t>
            </a:r>
            <a:r>
              <a:rPr lang="fa-I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fa-IR" sz="3200" dirty="0">
                <a:cs typeface="B Yas" panose="00000400000000000000" pitchFamily="2" charset="-78"/>
              </a:rPr>
              <a:t>هدف اصلی </a:t>
            </a:r>
            <a:r>
              <a:rPr lang="fa-IR" sz="3200" dirty="0" smtClean="0">
                <a:cs typeface="B Yas" panose="00000400000000000000" pitchFamily="2" charset="-78"/>
              </a:rPr>
              <a:t>: </a:t>
            </a:r>
            <a:r>
              <a:rPr lang="fa-IR" sz="3200" u="sng" dirty="0" smtClean="0">
                <a:cs typeface="B Yas" panose="00000400000000000000" pitchFamily="2" charset="-78"/>
              </a:rPr>
              <a:t>ایجاد </a:t>
            </a:r>
            <a:r>
              <a:rPr lang="fa-IR" sz="3200" u="sng" dirty="0">
                <a:cs typeface="B Yas" panose="00000400000000000000" pitchFamily="2" charset="-78"/>
              </a:rPr>
              <a:t>آمادگی در مهارت آموزان ماده 28 (با تاکید بر ابعاد </a:t>
            </a:r>
            <a:r>
              <a:rPr lang="fa-IR" sz="3200" u="sng" dirty="0" smtClean="0">
                <a:cs typeface="B Yas" panose="00000400000000000000" pitchFamily="2" charset="-78"/>
              </a:rPr>
              <a:t>انگیزشی، دانشی و مهارتی)  </a:t>
            </a:r>
            <a:r>
              <a:rPr lang="fa-IR" sz="3200" u="sng" dirty="0">
                <a:cs typeface="B Yas" panose="00000400000000000000" pitchFamily="2" charset="-78"/>
              </a:rPr>
              <a:t>برای ایفای نقش موثر تربیتی واجتماعی توسط ایشان در مدرسه </a:t>
            </a:r>
            <a:r>
              <a:rPr lang="fa-IR" sz="3200" dirty="0" smtClean="0">
                <a:cs typeface="B Yas" panose="00000400000000000000" pitchFamily="2" charset="-78"/>
              </a:rPr>
              <a:t>است: </a:t>
            </a:r>
          </a:p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fa-IR" sz="3200" dirty="0" smtClean="0">
                <a:cs typeface="B Yas" panose="00000400000000000000" pitchFamily="2" charset="-78"/>
              </a:rPr>
              <a:t>اهداف جزیی شامل:</a:t>
            </a:r>
            <a:endParaRPr lang="fa-IR" sz="32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Yas" panose="00000400000000000000" pitchFamily="2" charset="-78"/>
            </a:endParaRPr>
          </a:p>
          <a:p>
            <a:pPr algn="r" rtl="1"/>
            <a:r>
              <a:rPr lang="fa-IR" sz="3200" dirty="0">
                <a:cs typeface="B Yas" panose="00000400000000000000" pitchFamily="2" charset="-78"/>
              </a:rPr>
              <a:t>1-آشنایی مهارت آموزان با اصول </a:t>
            </a:r>
            <a:r>
              <a:rPr lang="fa-IR" sz="3200" dirty="0" smtClean="0">
                <a:cs typeface="B Yas" panose="00000400000000000000" pitchFamily="2" charset="-78"/>
              </a:rPr>
              <a:t>برنامه ریزی فرهنگی و اجتماعی، برگرفته از </a:t>
            </a:r>
            <a:r>
              <a:rPr lang="fa-IR" sz="3200" dirty="0">
                <a:cs typeface="B Yas" panose="00000400000000000000" pitchFamily="2" charset="-78"/>
              </a:rPr>
              <a:t>مبانی فرهنگ و تربیت </a:t>
            </a:r>
            <a:r>
              <a:rPr lang="fa-IR" sz="3200" dirty="0" smtClean="0">
                <a:cs typeface="B Yas" panose="00000400000000000000" pitchFamily="2" charset="-78"/>
              </a:rPr>
              <a:t>اسلامی</a:t>
            </a:r>
          </a:p>
          <a:p>
            <a:pPr algn="r" rtl="1"/>
            <a:r>
              <a:rPr lang="fa-IR" sz="3200" dirty="0" smtClean="0">
                <a:cs typeface="B Yas" panose="00000400000000000000" pitchFamily="2" charset="-78"/>
              </a:rPr>
              <a:t>آشنائی مهارت آموزان با برنامه ها و فعالیت های فرهنگی اجتماعی و تربیتی دانشگاه و مدارس آموزش و پرورش </a:t>
            </a:r>
            <a:endParaRPr lang="en-US" sz="3200" dirty="0">
              <a:cs typeface="B Yas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Yas" panose="00000400000000000000" pitchFamily="2" charset="-78"/>
              </a:rPr>
              <a:t>2-تدارک </a:t>
            </a:r>
            <a:r>
              <a:rPr lang="fa-IR" sz="3200" dirty="0">
                <a:cs typeface="B Yas" panose="00000400000000000000" pitchFamily="2" charset="-78"/>
              </a:rPr>
              <a:t>زمینه های مواجه با عناصر  تقویت کننده منش و اخلاق معلمی</a:t>
            </a:r>
            <a:endParaRPr lang="en-US" sz="3200" dirty="0">
              <a:cs typeface="B Yas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Yas" panose="00000400000000000000" pitchFamily="2" charset="-78"/>
              </a:rPr>
              <a:t>3-آشنایی </a:t>
            </a:r>
            <a:r>
              <a:rPr lang="fa-IR" sz="3200" dirty="0">
                <a:cs typeface="B Yas" panose="00000400000000000000" pitchFamily="2" charset="-78"/>
              </a:rPr>
              <a:t>با معلمان موفق و استفاده از تجربیات آنان برای افزایش توانمندی خود در حوزه معلمی</a:t>
            </a:r>
            <a:endParaRPr lang="en-US" sz="3200" dirty="0">
              <a:cs typeface="B Yas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Yas" panose="00000400000000000000" pitchFamily="2" charset="-78"/>
              </a:rPr>
              <a:t>ضرورت اجرای دوره</a:t>
            </a:r>
            <a:endParaRPr lang="en-US" dirty="0">
              <a:cs typeface="B Ya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Yas" panose="00000400000000000000" pitchFamily="2" charset="-78"/>
              </a:rPr>
              <a:t>برگزاری چنین دوره ای از آن جهت اهمیت و ضرورت دارد که امکان عملیاتی نمودن برخی از راهکارهای موجود در سندتحول بنیادین مرتبط با  حوزه دانشگاه فرهنگیان فراهم می شود. از جمله این موارد می توان </a:t>
            </a:r>
            <a:r>
              <a:rPr lang="fa-IR" sz="2000" dirty="0" smtClean="0">
                <a:cs typeface="B Yas" panose="00000400000000000000" pitchFamily="2" charset="-78"/>
              </a:rPr>
              <a:t>به: </a:t>
            </a:r>
          </a:p>
          <a:p>
            <a:pPr marL="0" indent="0" algn="just" rtl="1">
              <a:buNone/>
            </a:pPr>
            <a:r>
              <a:rPr lang="fa-IR" sz="2000" dirty="0" smtClean="0">
                <a:cs typeface="B Yas" panose="00000400000000000000" pitchFamily="2" charset="-78"/>
              </a:rPr>
              <a:t>راهکار  3-1- « </a:t>
            </a:r>
            <a:r>
              <a:rPr lang="fa-IR" sz="2000" dirty="0">
                <a:cs typeface="B Yas" panose="00000400000000000000" pitchFamily="2" charset="-78"/>
              </a:rPr>
              <a:t>توانمندسازی معلمان در راستای تقویت مهارت روخوانی و روان خوانی در دوره ابتدایی، آشنایی با مفاهیم کلیدی قرآن در دوره متوسطه اول و آموزش معارف قرآنی در متوسطه دوم براساس منشور فرهنگ قرآنی» </a:t>
            </a:r>
            <a:endParaRPr lang="fa-IR" sz="2000" dirty="0" smtClean="0">
              <a:cs typeface="B Yas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cs typeface="B Yas" panose="00000400000000000000" pitchFamily="2" charset="-78"/>
              </a:rPr>
              <a:t>راهکار6-8- «تقویت </a:t>
            </a:r>
            <a:r>
              <a:rPr lang="fa-IR" sz="2000" dirty="0">
                <a:cs typeface="B Yas" panose="00000400000000000000" pitchFamily="2" charset="-78"/>
              </a:rPr>
              <a:t>شایستگی‌های حرفه ای و اعتقادی مدیران و معلمان و فراهم آوردن زمینه مشارکت فعال و موثر ایشان در برنامه های تربیتی و فعالیتهای پرورشی مدارس</a:t>
            </a:r>
            <a:r>
              <a:rPr lang="fa-IR" sz="2000" dirty="0" smtClean="0">
                <a:cs typeface="B Yas" panose="00000400000000000000" pitchFamily="2" charset="-78"/>
              </a:rPr>
              <a:t>»</a:t>
            </a:r>
          </a:p>
          <a:p>
            <a:pPr marL="0" indent="0" algn="just" rtl="1">
              <a:buNone/>
            </a:pPr>
            <a:r>
              <a:rPr lang="fa-IR" sz="2000" dirty="0" smtClean="0">
                <a:cs typeface="B Yas" panose="00000400000000000000" pitchFamily="2" charset="-78"/>
              </a:rPr>
              <a:t>راهکار8-8 :«</a:t>
            </a:r>
            <a:r>
              <a:rPr lang="fa-IR" sz="2000" dirty="0">
                <a:cs typeface="B Yas" panose="00000400000000000000" pitchFamily="2" charset="-78"/>
              </a:rPr>
              <a:t>مشارکت فعال آموزش و پرورش در مواجهه با نیازهای فوری و عمومی جامعه از قبیل زلزله، حفظ و یکپارچگی محیط زیست ،حرکت های خیرخواهانه مردمی و انقلابی...» توجه نموده است. </a:t>
            </a:r>
            <a:endParaRPr lang="fa-IR" sz="2000" dirty="0" smtClean="0">
              <a:cs typeface="B Yas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000" dirty="0" smtClean="0">
                <a:cs typeface="B Yas" panose="00000400000000000000" pitchFamily="2" charset="-78"/>
              </a:rPr>
              <a:t>راهکار4- 18: «</a:t>
            </a:r>
            <a:r>
              <a:rPr lang="fa-IR" sz="2000" dirty="0">
                <a:cs typeface="B Yas" panose="00000400000000000000" pitchFamily="2" charset="-78"/>
              </a:rPr>
              <a:t>استفاده بهینه از دانش و تجربه نخبگان و پیشکسوتان آموزش و پرورش»اشاره دارد.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04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Yas" panose="00000400000000000000" pitchFamily="2" charset="-78"/>
              </a:rPr>
              <a:t>تعداد و طول دوره های برگزار شده</a:t>
            </a:r>
            <a:endParaRPr lang="en-US" dirty="0">
              <a:cs typeface="B Yas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90" y="1930401"/>
            <a:ext cx="9638115" cy="35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Yas" panose="00000400000000000000" pitchFamily="2" charset="-78"/>
              </a:rPr>
              <a:t>ساختار و تشکیلات </a:t>
            </a:r>
            <a:endParaRPr lang="en-US" dirty="0">
              <a:cs typeface="B Yas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/>
            <a:r>
              <a:rPr lang="fa-IR" sz="3200" dirty="0" smtClean="0">
                <a:cs typeface="B Yas" panose="00000400000000000000" pitchFamily="2" charset="-78"/>
              </a:rPr>
              <a:t>1- ستاد اجرایی دوره توانمندسازی : نقش تصمیم سازی، برنامه ریزی و نظارت عالی بر دوره را برعهده دارد و مدیریت آن برعهده معاونت محترم آموزشی و تحصیلات تکمیلی می باشد.</a:t>
            </a:r>
          </a:p>
          <a:p>
            <a:pPr algn="just" rtl="1"/>
            <a:r>
              <a:rPr lang="fa-IR" sz="3200" dirty="0" smtClean="0">
                <a:cs typeface="B Yas" panose="00000400000000000000" pitchFamily="2" charset="-78"/>
              </a:rPr>
              <a:t>2-دبیرخانه </a:t>
            </a:r>
            <a:r>
              <a:rPr lang="fa-IR" sz="3200" dirty="0">
                <a:cs typeface="B Yas" panose="00000400000000000000" pitchFamily="2" charset="-78"/>
              </a:rPr>
              <a:t>دوره توانمندسازی فرهنگی </a:t>
            </a:r>
            <a:r>
              <a:rPr lang="fa-IR" sz="3200" dirty="0" smtClean="0">
                <a:cs typeface="B Yas" panose="00000400000000000000" pitchFamily="2" charset="-78"/>
              </a:rPr>
              <a:t>:تهیه </a:t>
            </a:r>
            <a:r>
              <a:rPr lang="fa-IR" sz="3200" dirty="0">
                <a:cs typeface="B Yas" panose="00000400000000000000" pitchFamily="2" charset="-78"/>
              </a:rPr>
              <a:t>و تدوین محتوی و سرفصل های </a:t>
            </a:r>
            <a:r>
              <a:rPr lang="fa-IR" sz="3200" dirty="0" smtClean="0">
                <a:cs typeface="B Yas" panose="00000400000000000000" pitchFamily="2" charset="-78"/>
              </a:rPr>
              <a:t>دوره فرهنگی و با نظارت معاونت فرهنگی و اجتماعی صورت می گیرد.</a:t>
            </a:r>
          </a:p>
          <a:p>
            <a:pPr algn="just" rtl="1"/>
            <a:r>
              <a:rPr lang="fa-IR" sz="3200" dirty="0" smtClean="0">
                <a:cs typeface="B Yas" panose="00000400000000000000" pitchFamily="2" charset="-78"/>
              </a:rPr>
              <a:t> 3-کارگروه اجرایی در سطح استان ها : برگزاری و اجرای  دوره براساس دستورالعمل ها و بخشنامه ها با نظارت ستاد اجرایی دوره توانمندسازی صورت می گیرد.</a:t>
            </a:r>
            <a:endParaRPr lang="en-US" sz="3200" dirty="0">
              <a:cs typeface="B Ya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16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1165</TotalTime>
  <Words>2381</Words>
  <Application>Microsoft Office PowerPoint</Application>
  <PresentationFormat>Widescreen</PresentationFormat>
  <Paragraphs>296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A Spirit Of Doha Black</vt:lpstr>
      <vt:lpstr>Arabic Typesetting</vt:lpstr>
      <vt:lpstr>Arial</vt:lpstr>
      <vt:lpstr>B Badr</vt:lpstr>
      <vt:lpstr>B Lotus</vt:lpstr>
      <vt:lpstr>B Nazanin</vt:lpstr>
      <vt:lpstr>B Tabassom</vt:lpstr>
      <vt:lpstr>B Titr</vt:lpstr>
      <vt:lpstr>B Yagut</vt:lpstr>
      <vt:lpstr>B Yas</vt:lpstr>
      <vt:lpstr>B Yekan</vt:lpstr>
      <vt:lpstr>B Zar</vt:lpstr>
      <vt:lpstr>Book Antiqua</vt:lpstr>
      <vt:lpstr>Calibri</vt:lpstr>
      <vt:lpstr>IranNastaliq</vt:lpstr>
      <vt:lpstr>snum</vt:lpstr>
      <vt:lpstr>Tahoma</vt:lpstr>
      <vt:lpstr>Times New Roman</vt:lpstr>
      <vt:lpstr>Trebuchet MS</vt:lpstr>
      <vt:lpstr>Wingdings</vt:lpstr>
      <vt:lpstr>Wingdings 3</vt:lpstr>
      <vt:lpstr>Facet</vt:lpstr>
      <vt:lpstr>Banded Design Yellow 16x9</vt:lpstr>
      <vt:lpstr>گذری بر برگزاری دوره های فرهنگی مهارت آموزان ماده 28  معاونت فرهنگی و اجتماعی دانشگاه فرهنگیان تابستان 1398</vt:lpstr>
      <vt:lpstr>PowerPoint Presentation</vt:lpstr>
      <vt:lpstr>مقدمه</vt:lpstr>
      <vt:lpstr>مقدمه</vt:lpstr>
      <vt:lpstr>اسناد بالادستی  </vt:lpstr>
      <vt:lpstr>اهداف دوره  </vt:lpstr>
      <vt:lpstr>ضرورت اجرای دوره</vt:lpstr>
      <vt:lpstr>تعداد و طول دوره های برگزار شده</vt:lpstr>
      <vt:lpstr>ساختار و تشکیلات </vt:lpstr>
      <vt:lpstr>ساختار و تشکیلات دوره</vt:lpstr>
      <vt:lpstr>سازوکار اجرایی</vt:lpstr>
      <vt:lpstr> </vt:lpstr>
      <vt:lpstr>بخش دوم:کارگاه حضوری</vt:lpstr>
      <vt:lpstr>بخش سوم:مولفه مجازی  </vt:lpstr>
      <vt:lpstr>بخش چهارم:آزمون کتبی</vt:lpstr>
      <vt:lpstr>بودجه بندی و امتیاز بندی  </vt:lpstr>
      <vt:lpstr>PowerPoint Presentation</vt:lpstr>
      <vt:lpstr>مراحل و گام های اجرایی دوره</vt:lpstr>
      <vt:lpstr>PowerPoint Presentation</vt:lpstr>
      <vt:lpstr> عنوان کارگاه: آموزش روخوانی و روان خوانی قرآن کریم </vt:lpstr>
      <vt:lpstr>عنوان کارگاه: فن بیان و سخنوری </vt:lpstr>
      <vt:lpstr>عنوان  کارگاه : هنر های تجسمی </vt:lpstr>
      <vt:lpstr>عنوان کارگاه: آسیب های اجتماعی </vt:lpstr>
      <vt:lpstr>عنوان کارگاه: برنامه ریزی فرهنگی  </vt:lpstr>
      <vt:lpstr>عنوان کارگاه: کمک های اولیه </vt:lpstr>
      <vt:lpstr>عنوان کارگاه: نحوه برگزاری اردو  </vt:lpstr>
      <vt:lpstr>کارگاه هایی که آزمون به صورت  آنلاین برگزار شد</vt:lpstr>
      <vt:lpstr>با مشارکت مدیریت هوشمند سازی دانشگاه آزمون مجازی از 10573 نفر از مهارت آموزان در تاریخ 19/4/1398 به عمل آمد و نتایج به شرح جدول ذیل تقدیم می شود. </vt:lpstr>
      <vt:lpstr>نمودار رنج نمرات مهارت آموزان</vt:lpstr>
      <vt:lpstr>چالش ها:</vt:lpstr>
      <vt:lpstr>پیشنهادات و نکات قابل توجه در آزمون آنلاین: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 rashtiyani</dc:creator>
  <cp:lastModifiedBy>mohammadreza jafari</cp:lastModifiedBy>
  <cp:revision>117</cp:revision>
  <dcterms:created xsi:type="dcterms:W3CDTF">2016-12-10T07:35:51Z</dcterms:created>
  <dcterms:modified xsi:type="dcterms:W3CDTF">2019-07-31T11:56:28Z</dcterms:modified>
</cp:coreProperties>
</file>