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5"/>
  </p:notesMasterIdLst>
  <p:sldIdLst>
    <p:sldId id="274" r:id="rId2"/>
    <p:sldId id="346" r:id="rId3"/>
    <p:sldId id="358" r:id="rId4"/>
    <p:sldId id="268" r:id="rId5"/>
    <p:sldId id="258" r:id="rId6"/>
    <p:sldId id="270" r:id="rId7"/>
    <p:sldId id="262" r:id="rId8"/>
    <p:sldId id="348" r:id="rId9"/>
    <p:sldId id="272" r:id="rId10"/>
    <p:sldId id="347" r:id="rId11"/>
    <p:sldId id="349" r:id="rId12"/>
    <p:sldId id="340" r:id="rId13"/>
    <p:sldId id="350" r:id="rId14"/>
    <p:sldId id="351" r:id="rId15"/>
    <p:sldId id="352" r:id="rId16"/>
    <p:sldId id="353" r:id="rId17"/>
    <p:sldId id="354" r:id="rId18"/>
    <p:sldId id="355" r:id="rId19"/>
    <p:sldId id="356" r:id="rId20"/>
    <p:sldId id="339" r:id="rId21"/>
    <p:sldId id="280" r:id="rId22"/>
    <p:sldId id="357" r:id="rId23"/>
    <p:sldId id="34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E0B29E"/>
    <a:srgbClr val="CCFFCC"/>
    <a:srgbClr val="CCFF66"/>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91" autoAdjust="0"/>
    <p:restoredTop sz="94139" autoAdjust="0"/>
  </p:normalViewPr>
  <p:slideViewPr>
    <p:cSldViewPr>
      <p:cViewPr varScale="1">
        <p:scale>
          <a:sx n="56" d="100"/>
          <a:sy n="56" d="100"/>
        </p:scale>
        <p:origin x="672" y="78"/>
      </p:cViewPr>
      <p:guideLst>
        <p:guide orient="horz" pos="2160"/>
        <p:guide pos="2880"/>
      </p:guideLst>
    </p:cSldViewPr>
  </p:slideViewPr>
  <p:outlineViewPr>
    <p:cViewPr>
      <p:scale>
        <a:sx n="33" d="100"/>
        <a:sy n="33" d="100"/>
      </p:scale>
      <p:origin x="0" y="6030"/>
    </p:cViewPr>
  </p:outlineViewPr>
  <p:notesTextViewPr>
    <p:cViewPr>
      <p:scale>
        <a:sx n="1" d="1"/>
        <a:sy n="1" d="1"/>
      </p:scale>
      <p:origin x="0" y="0"/>
    </p:cViewPr>
  </p:notesTextViewPr>
  <p:sorterViewPr>
    <p:cViewPr>
      <p:scale>
        <a:sx n="100" d="100"/>
        <a:sy n="100" d="100"/>
      </p:scale>
      <p:origin x="0" y="1908"/>
    </p:cViewPr>
  </p:sorter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2.xml.rels><?xml version="1.0" encoding="UTF-8" standalone="yes"?>
<Relationships xmlns="http://schemas.openxmlformats.org/package/2006/relationships"><Relationship Id="rId1" Type="http://schemas.openxmlformats.org/officeDocument/2006/relationships/image" Target="../media/image1.jpeg"/></Relationships>
</file>

<file path=ppt/diagrams/_rels/data4.xml.rels><?xml version="1.0" encoding="UTF-8" standalone="yes"?>
<Relationships xmlns="http://schemas.openxmlformats.org/package/2006/relationships"><Relationship Id="rId1" Type="http://schemas.openxmlformats.org/officeDocument/2006/relationships/image" Target="../media/image1.jpeg"/></Relationships>
</file>

<file path=ppt/diagrams/_rels/data6.xml.rels><?xml version="1.0" encoding="UTF-8" standalone="yes"?>
<Relationships xmlns="http://schemas.openxmlformats.org/package/2006/relationships"><Relationship Id="rId3" Type="http://schemas.openxmlformats.org/officeDocument/2006/relationships/hyperlink" Target="http://en.wikipedia.org/wiki/Thomson_Scientific_&amp;_Healthcare" TargetMode="External"/><Relationship Id="rId7" Type="http://schemas.openxmlformats.org/officeDocument/2006/relationships/image" Target="../media/image3.jpeg"/><Relationship Id="rId2" Type="http://schemas.openxmlformats.org/officeDocument/2006/relationships/hyperlink" Target="http://en.wikipedia.org/wiki/Eugene_Garfield" TargetMode="External"/><Relationship Id="rId1" Type="http://schemas.openxmlformats.org/officeDocument/2006/relationships/image" Target="../media/image2.jpeg"/><Relationship Id="rId6" Type="http://schemas.openxmlformats.org/officeDocument/2006/relationships/hyperlink" Target="http://en.wikipedia.org/wiki/Web_of_Knowledge" TargetMode="External"/><Relationship Id="rId5" Type="http://schemas.openxmlformats.org/officeDocument/2006/relationships/hyperlink" Target="http://en.wikipedia.org/wiki/Academic_journal" TargetMode="External"/><Relationship Id="rId4" Type="http://schemas.openxmlformats.org/officeDocument/2006/relationships/hyperlink" Target="http://en.wikipedia.org/wiki/Thomson_Reuters" TargetMode="External"/></Relationships>
</file>

<file path=ppt/diagrams/_rels/data7.xml.rels><?xml version="1.0" encoding="UTF-8" standalone="yes"?>
<Relationships xmlns="http://schemas.openxmlformats.org/package/2006/relationships"><Relationship Id="rId1" Type="http://schemas.openxmlformats.org/officeDocument/2006/relationships/image" Target="../media/image4.jpeg"/></Relationships>
</file>

<file path=ppt/diagrams/_rels/data8.xml.rels><?xml version="1.0" encoding="UTF-8" standalone="yes"?>
<Relationships xmlns="http://schemas.openxmlformats.org/package/2006/relationships"><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4F251F-2BC0-4856-A46B-19766A0BD7BC}"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US"/>
        </a:p>
      </dgm:t>
    </dgm:pt>
    <dgm:pt modelId="{4571010A-2503-45EF-9C32-9605224C20AB}">
      <dgm:prSet/>
      <dgm:spPr>
        <a:solidFill>
          <a:srgbClr val="002060"/>
        </a:solidFill>
      </dgm:spPr>
      <dgm:t>
        <a:bodyPr/>
        <a:lstStyle/>
        <a:p>
          <a:pPr algn="ctr" rtl="0"/>
          <a:r>
            <a:rPr lang="en-US" dirty="0" smtClean="0"/>
            <a:t>What are the General Article Types?</a:t>
          </a:r>
          <a:endParaRPr lang="en-US" dirty="0"/>
        </a:p>
      </dgm:t>
    </dgm:pt>
    <dgm:pt modelId="{F7802380-1651-4F7C-8E24-895DEC5E0A10}" type="parTrans" cxnId="{EF8BF0D7-D45B-49B8-B8AC-93A9E29A5AB1}">
      <dgm:prSet/>
      <dgm:spPr/>
      <dgm:t>
        <a:bodyPr/>
        <a:lstStyle/>
        <a:p>
          <a:endParaRPr lang="en-US"/>
        </a:p>
      </dgm:t>
    </dgm:pt>
    <dgm:pt modelId="{D3F98EB6-F3AC-454E-98B4-B847A4DB4645}" type="sibTrans" cxnId="{EF8BF0D7-D45B-49B8-B8AC-93A9E29A5AB1}">
      <dgm:prSet/>
      <dgm:spPr/>
      <dgm:t>
        <a:bodyPr/>
        <a:lstStyle/>
        <a:p>
          <a:endParaRPr lang="en-US"/>
        </a:p>
      </dgm:t>
    </dgm:pt>
    <dgm:pt modelId="{D4B4D1E7-44B8-4E07-99C7-CD3B3B96284B}" type="pres">
      <dgm:prSet presAssocID="{974F251F-2BC0-4856-A46B-19766A0BD7BC}" presName="linear" presStyleCnt="0">
        <dgm:presLayoutVars>
          <dgm:animLvl val="lvl"/>
          <dgm:resizeHandles val="exact"/>
        </dgm:presLayoutVars>
      </dgm:prSet>
      <dgm:spPr/>
      <dgm:t>
        <a:bodyPr/>
        <a:lstStyle/>
        <a:p>
          <a:endParaRPr lang="en-US"/>
        </a:p>
      </dgm:t>
    </dgm:pt>
    <dgm:pt modelId="{42E5684A-7370-4A82-8D49-66A073545FAF}" type="pres">
      <dgm:prSet presAssocID="{4571010A-2503-45EF-9C32-9605224C20AB}" presName="parentText" presStyleLbl="node1" presStyleIdx="0" presStyleCnt="1" custLinFactNeighborY="1979">
        <dgm:presLayoutVars>
          <dgm:chMax val="0"/>
          <dgm:bulletEnabled val="1"/>
        </dgm:presLayoutVars>
      </dgm:prSet>
      <dgm:spPr/>
      <dgm:t>
        <a:bodyPr/>
        <a:lstStyle/>
        <a:p>
          <a:endParaRPr lang="en-US"/>
        </a:p>
      </dgm:t>
    </dgm:pt>
  </dgm:ptLst>
  <dgm:cxnLst>
    <dgm:cxn modelId="{8DED1E57-3ECE-4D4D-BE46-0787FC41A6BA}" type="presOf" srcId="{4571010A-2503-45EF-9C32-9605224C20AB}" destId="{42E5684A-7370-4A82-8D49-66A073545FAF}" srcOrd="0" destOrd="0" presId="urn:microsoft.com/office/officeart/2005/8/layout/vList2"/>
    <dgm:cxn modelId="{6F464E3F-8A2A-414F-8846-70C79D0B0A39}" type="presOf" srcId="{974F251F-2BC0-4856-A46B-19766A0BD7BC}" destId="{D4B4D1E7-44B8-4E07-99C7-CD3B3B96284B}" srcOrd="0" destOrd="0" presId="urn:microsoft.com/office/officeart/2005/8/layout/vList2"/>
    <dgm:cxn modelId="{EF8BF0D7-D45B-49B8-B8AC-93A9E29A5AB1}" srcId="{974F251F-2BC0-4856-A46B-19766A0BD7BC}" destId="{4571010A-2503-45EF-9C32-9605224C20AB}" srcOrd="0" destOrd="0" parTransId="{F7802380-1651-4F7C-8E24-895DEC5E0A10}" sibTransId="{D3F98EB6-F3AC-454E-98B4-B847A4DB4645}"/>
    <dgm:cxn modelId="{B4E5B8C4-81D8-457C-A3C2-8AE7202AD501}" type="presParOf" srcId="{D4B4D1E7-44B8-4E07-99C7-CD3B3B96284B}" destId="{42E5684A-7370-4A82-8D49-66A073545FA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0CC7DE-AE55-4F0B-BA5F-759A84100C98}" type="doc">
      <dgm:prSet loTypeId="urn:microsoft.com/office/officeart/2005/8/layout/venn1" loCatId="relationship" qsTypeId="urn:microsoft.com/office/officeart/2005/8/quickstyle/simple1" qsCatId="simple" csTypeId="urn:microsoft.com/office/officeart/2005/8/colors/colorful2" csCatId="colorful" phldr="1"/>
      <dgm:spPr/>
      <dgm:t>
        <a:bodyPr/>
        <a:lstStyle/>
        <a:p>
          <a:endParaRPr lang="en-US"/>
        </a:p>
      </dgm:t>
    </dgm:pt>
    <dgm:pt modelId="{F90BBD46-6FBE-4976-A5C1-6AA81F98AC2D}">
      <dgm:prSet custT="1"/>
      <dgm:spPr/>
      <dgm:t>
        <a:bodyPr/>
        <a:lstStyle/>
        <a:p>
          <a:pPr rtl="1"/>
          <a:r>
            <a:rPr lang="fa-IR" sz="2400" b="1" dirty="0"/>
            <a:t>مقاله پژوهشی اصیل (</a:t>
          </a:r>
          <a:r>
            <a:rPr lang="en-US" sz="2400" b="1" dirty="0"/>
            <a:t>Investigation or Original Article)</a:t>
          </a:r>
          <a:endParaRPr lang="fa-IR" sz="2400" b="1" dirty="0"/>
        </a:p>
      </dgm:t>
    </dgm:pt>
    <dgm:pt modelId="{69971167-7C65-48AA-8B9F-40974BA2603F}" type="parTrans" cxnId="{724F15D3-BC9E-4A4A-8171-D4B47C77C54F}">
      <dgm:prSet/>
      <dgm:spPr/>
      <dgm:t>
        <a:bodyPr/>
        <a:lstStyle/>
        <a:p>
          <a:pPr rtl="1"/>
          <a:endParaRPr lang="fa-IR"/>
        </a:p>
      </dgm:t>
    </dgm:pt>
    <dgm:pt modelId="{4F008239-1950-401D-8931-0F2A191C0B65}" type="sibTrans" cxnId="{724F15D3-BC9E-4A4A-8171-D4B47C77C54F}">
      <dgm:prSet/>
      <dgm:spPr/>
      <dgm:t>
        <a:bodyPr/>
        <a:lstStyle/>
        <a:p>
          <a:pPr rtl="1"/>
          <a:endParaRPr lang="fa-IR"/>
        </a:p>
      </dgm:t>
    </dgm:pt>
    <dgm:pt modelId="{250BDD26-405E-4376-96D7-116F39C73369}">
      <dgm:prSet custT="1"/>
      <dgm:spPr/>
      <dgm:t>
        <a:bodyPr/>
        <a:lstStyle/>
        <a:p>
          <a:pPr rtl="1"/>
          <a:r>
            <a:rPr lang="fa-IR" sz="2400" b="1" dirty="0" smtClean="0"/>
            <a:t>مطالعات مروری</a:t>
          </a:r>
          <a:r>
            <a:rPr lang="en-US" sz="2400" b="1" dirty="0" smtClean="0"/>
            <a:t> (Literature Review</a:t>
          </a:r>
          <a:r>
            <a:rPr lang="en-US" sz="2800" b="1" dirty="0" smtClean="0"/>
            <a:t>s</a:t>
          </a:r>
          <a:r>
            <a:rPr lang="en-US" sz="1600" b="1" dirty="0" smtClean="0"/>
            <a:t>)</a:t>
          </a:r>
          <a:endParaRPr lang="fa-IR" sz="1600" dirty="0"/>
        </a:p>
      </dgm:t>
    </dgm:pt>
    <dgm:pt modelId="{BD1517E2-536E-4D65-987C-491EB422FD16}" type="parTrans" cxnId="{4315DD31-1984-4608-876B-C789C306CF28}">
      <dgm:prSet/>
      <dgm:spPr/>
      <dgm:t>
        <a:bodyPr/>
        <a:lstStyle/>
        <a:p>
          <a:pPr rtl="1"/>
          <a:endParaRPr lang="fa-IR"/>
        </a:p>
      </dgm:t>
    </dgm:pt>
    <dgm:pt modelId="{CDA1FAAB-0A77-43C4-92B1-B494A2084085}" type="sibTrans" cxnId="{4315DD31-1984-4608-876B-C789C306CF28}">
      <dgm:prSet/>
      <dgm:spPr/>
      <dgm:t>
        <a:bodyPr/>
        <a:lstStyle/>
        <a:p>
          <a:pPr rtl="1"/>
          <a:endParaRPr lang="fa-IR"/>
        </a:p>
      </dgm:t>
    </dgm:pt>
    <dgm:pt modelId="{294B611E-1C35-41BB-8DD1-05F915189AC6}">
      <dgm:prSet custT="1"/>
      <dgm:spPr/>
      <dgm:t>
        <a:bodyPr/>
        <a:lstStyle/>
        <a:p>
          <a:pPr rtl="1"/>
          <a:r>
            <a:rPr lang="fa-IR" sz="2400" b="1" dirty="0" smtClean="0"/>
            <a:t>گزارش فنی</a:t>
          </a:r>
          <a:r>
            <a:rPr lang="en-US" sz="2400" b="1" dirty="0" smtClean="0"/>
            <a:t> (Technical Reports)</a:t>
          </a:r>
          <a:endParaRPr lang="fa-IR" sz="2400" b="1" dirty="0"/>
        </a:p>
      </dgm:t>
    </dgm:pt>
    <dgm:pt modelId="{AFEC15A6-32FF-41EC-BA30-5766C354E89B}" type="parTrans" cxnId="{AD320C78-8B87-4C10-97F5-F8E15018E824}">
      <dgm:prSet/>
      <dgm:spPr/>
      <dgm:t>
        <a:bodyPr/>
        <a:lstStyle/>
        <a:p>
          <a:pPr rtl="1"/>
          <a:endParaRPr lang="fa-IR"/>
        </a:p>
      </dgm:t>
    </dgm:pt>
    <dgm:pt modelId="{5CAFAB18-728B-4B56-825F-330A17633825}" type="sibTrans" cxnId="{AD320C78-8B87-4C10-97F5-F8E15018E824}">
      <dgm:prSet/>
      <dgm:spPr/>
      <dgm:t>
        <a:bodyPr/>
        <a:lstStyle/>
        <a:p>
          <a:pPr rtl="1"/>
          <a:endParaRPr lang="fa-IR"/>
        </a:p>
      </dgm:t>
    </dgm:pt>
    <dgm:pt modelId="{F43A3FF7-79F3-46D1-99AA-2F06FFC0762F}">
      <dgm:prSet custT="1"/>
      <dgm:spPr/>
      <dgm:t>
        <a:bodyPr/>
        <a:lstStyle/>
        <a:p>
          <a:pPr rtl="1"/>
          <a:r>
            <a:rPr lang="fa-IR" sz="2400" b="1" dirty="0" smtClean="0"/>
            <a:t>گزارش در کنفرانس</a:t>
          </a:r>
          <a:r>
            <a:rPr lang="en-US" sz="2400" b="1" dirty="0" smtClean="0"/>
            <a:t> Conference Reports)</a:t>
          </a:r>
          <a:endParaRPr lang="fa-IR" sz="2400" dirty="0"/>
        </a:p>
      </dgm:t>
    </dgm:pt>
    <dgm:pt modelId="{84AA3A5B-A94B-4B82-8994-CB209CB37C47}" type="parTrans" cxnId="{5FBD52FC-BCF4-4791-B76B-4E8E9871580E}">
      <dgm:prSet/>
      <dgm:spPr/>
      <dgm:t>
        <a:bodyPr/>
        <a:lstStyle/>
        <a:p>
          <a:pPr rtl="1"/>
          <a:endParaRPr lang="fa-IR"/>
        </a:p>
      </dgm:t>
    </dgm:pt>
    <dgm:pt modelId="{F80F0386-1FA1-45C7-A2FF-F2A790774D60}" type="sibTrans" cxnId="{5FBD52FC-BCF4-4791-B76B-4E8E9871580E}">
      <dgm:prSet/>
      <dgm:spPr/>
      <dgm:t>
        <a:bodyPr/>
        <a:lstStyle/>
        <a:p>
          <a:pPr rtl="1"/>
          <a:endParaRPr lang="fa-IR"/>
        </a:p>
      </dgm:t>
    </dgm:pt>
    <dgm:pt modelId="{E34F0B60-0117-4217-BC95-2A8A2A9F7B7F}" type="pres">
      <dgm:prSet presAssocID="{850CC7DE-AE55-4F0B-BA5F-759A84100C98}" presName="compositeShape" presStyleCnt="0">
        <dgm:presLayoutVars>
          <dgm:chMax val="7"/>
          <dgm:dir/>
          <dgm:resizeHandles val="exact"/>
        </dgm:presLayoutVars>
      </dgm:prSet>
      <dgm:spPr/>
      <dgm:t>
        <a:bodyPr/>
        <a:lstStyle/>
        <a:p>
          <a:endParaRPr lang="en-US"/>
        </a:p>
      </dgm:t>
    </dgm:pt>
    <dgm:pt modelId="{388832FE-2A47-4363-BC27-CC144F0960EE}" type="pres">
      <dgm:prSet presAssocID="{F90BBD46-6FBE-4976-A5C1-6AA81F98AC2D}" presName="circ1" presStyleLbl="vennNode1" presStyleIdx="0" presStyleCnt="4"/>
      <dgm:spPr/>
    </dgm:pt>
    <dgm:pt modelId="{E37BB83D-A646-4645-B400-1A61C64F6854}" type="pres">
      <dgm:prSet presAssocID="{F90BBD46-6FBE-4976-A5C1-6AA81F98AC2D}" presName="circ1Tx" presStyleLbl="revTx" presStyleIdx="0" presStyleCnt="0">
        <dgm:presLayoutVars>
          <dgm:chMax val="0"/>
          <dgm:chPref val="0"/>
          <dgm:bulletEnabled val="1"/>
        </dgm:presLayoutVars>
      </dgm:prSet>
      <dgm:spPr/>
    </dgm:pt>
    <dgm:pt modelId="{A365F1C2-21C1-4B4D-8AFF-A03D18E3D8B0}" type="pres">
      <dgm:prSet presAssocID="{250BDD26-405E-4376-96D7-116F39C73369}" presName="circ2" presStyleLbl="vennNode1" presStyleIdx="1" presStyleCnt="4" custScaleX="106064"/>
      <dgm:spPr/>
    </dgm:pt>
    <dgm:pt modelId="{0FE80AB5-5210-43A0-B464-C088C768E093}" type="pres">
      <dgm:prSet presAssocID="{250BDD26-405E-4376-96D7-116F39C73369}" presName="circ2Tx" presStyleLbl="revTx" presStyleIdx="0" presStyleCnt="0">
        <dgm:presLayoutVars>
          <dgm:chMax val="0"/>
          <dgm:chPref val="0"/>
          <dgm:bulletEnabled val="1"/>
        </dgm:presLayoutVars>
      </dgm:prSet>
      <dgm:spPr/>
    </dgm:pt>
    <dgm:pt modelId="{EFE56C61-CA30-490C-9CE5-9239047865EB}" type="pres">
      <dgm:prSet presAssocID="{294B611E-1C35-41BB-8DD1-05F915189AC6}" presName="circ3" presStyleLbl="vennNode1" presStyleIdx="2" presStyleCnt="4"/>
      <dgm:spPr/>
    </dgm:pt>
    <dgm:pt modelId="{187F80FA-1C59-440F-B4B2-FAC3F9ACB0D4}" type="pres">
      <dgm:prSet presAssocID="{294B611E-1C35-41BB-8DD1-05F915189AC6}" presName="circ3Tx" presStyleLbl="revTx" presStyleIdx="0" presStyleCnt="0">
        <dgm:presLayoutVars>
          <dgm:chMax val="0"/>
          <dgm:chPref val="0"/>
          <dgm:bulletEnabled val="1"/>
        </dgm:presLayoutVars>
      </dgm:prSet>
      <dgm:spPr/>
    </dgm:pt>
    <dgm:pt modelId="{EEE8DFC4-B9E4-4E1B-9B7B-8B06572E4DC7}" type="pres">
      <dgm:prSet presAssocID="{F43A3FF7-79F3-46D1-99AA-2F06FFC0762F}" presName="circ4" presStyleLbl="vennNode1" presStyleIdx="3" presStyleCnt="4" custScaleX="115271"/>
      <dgm:spPr/>
      <dgm:t>
        <a:bodyPr/>
        <a:lstStyle/>
        <a:p>
          <a:pPr rtl="1"/>
          <a:endParaRPr lang="fa-IR"/>
        </a:p>
      </dgm:t>
    </dgm:pt>
    <dgm:pt modelId="{32355C3C-68D2-4FD1-B509-97882E7369DA}" type="pres">
      <dgm:prSet presAssocID="{F43A3FF7-79F3-46D1-99AA-2F06FFC0762F}" presName="circ4Tx" presStyleLbl="revTx" presStyleIdx="0" presStyleCnt="0">
        <dgm:presLayoutVars>
          <dgm:chMax val="0"/>
          <dgm:chPref val="0"/>
          <dgm:bulletEnabled val="1"/>
        </dgm:presLayoutVars>
      </dgm:prSet>
      <dgm:spPr/>
      <dgm:t>
        <a:bodyPr/>
        <a:lstStyle/>
        <a:p>
          <a:pPr rtl="1"/>
          <a:endParaRPr lang="fa-IR"/>
        </a:p>
      </dgm:t>
    </dgm:pt>
  </dgm:ptLst>
  <dgm:cxnLst>
    <dgm:cxn modelId="{0A2A9F3B-B416-44EB-A7ED-2F63BD25013A}" type="presOf" srcId="{F43A3FF7-79F3-46D1-99AA-2F06FFC0762F}" destId="{32355C3C-68D2-4FD1-B509-97882E7369DA}" srcOrd="1" destOrd="0" presId="urn:microsoft.com/office/officeart/2005/8/layout/venn1"/>
    <dgm:cxn modelId="{724F15D3-BC9E-4A4A-8171-D4B47C77C54F}" srcId="{850CC7DE-AE55-4F0B-BA5F-759A84100C98}" destId="{F90BBD46-6FBE-4976-A5C1-6AA81F98AC2D}" srcOrd="0" destOrd="0" parTransId="{69971167-7C65-48AA-8B9F-40974BA2603F}" sibTransId="{4F008239-1950-401D-8931-0F2A191C0B65}"/>
    <dgm:cxn modelId="{A8CFD250-D149-473F-B7BE-7BC51B16196E}" type="presOf" srcId="{F90BBD46-6FBE-4976-A5C1-6AA81F98AC2D}" destId="{E37BB83D-A646-4645-B400-1A61C64F6854}" srcOrd="0" destOrd="0" presId="urn:microsoft.com/office/officeart/2005/8/layout/venn1"/>
    <dgm:cxn modelId="{0742E1A4-AA47-4C9E-B932-398B7A85F745}" type="presOf" srcId="{F43A3FF7-79F3-46D1-99AA-2F06FFC0762F}" destId="{EEE8DFC4-B9E4-4E1B-9B7B-8B06572E4DC7}" srcOrd="0" destOrd="0" presId="urn:microsoft.com/office/officeart/2005/8/layout/venn1"/>
    <dgm:cxn modelId="{4315DD31-1984-4608-876B-C789C306CF28}" srcId="{850CC7DE-AE55-4F0B-BA5F-759A84100C98}" destId="{250BDD26-405E-4376-96D7-116F39C73369}" srcOrd="1" destOrd="0" parTransId="{BD1517E2-536E-4D65-987C-491EB422FD16}" sibTransId="{CDA1FAAB-0A77-43C4-92B1-B494A2084085}"/>
    <dgm:cxn modelId="{2E49C231-E26E-4785-81EB-C1B80DC15723}" type="presOf" srcId="{294B611E-1C35-41BB-8DD1-05F915189AC6}" destId="{187F80FA-1C59-440F-B4B2-FAC3F9ACB0D4}" srcOrd="1" destOrd="0" presId="urn:microsoft.com/office/officeart/2005/8/layout/venn1"/>
    <dgm:cxn modelId="{647DCA83-3807-4075-BCAE-6F58415AAA96}" type="presOf" srcId="{850CC7DE-AE55-4F0B-BA5F-759A84100C98}" destId="{E34F0B60-0117-4217-BC95-2A8A2A9F7B7F}" srcOrd="0" destOrd="0" presId="urn:microsoft.com/office/officeart/2005/8/layout/venn1"/>
    <dgm:cxn modelId="{AD320C78-8B87-4C10-97F5-F8E15018E824}" srcId="{850CC7DE-AE55-4F0B-BA5F-759A84100C98}" destId="{294B611E-1C35-41BB-8DD1-05F915189AC6}" srcOrd="2" destOrd="0" parTransId="{AFEC15A6-32FF-41EC-BA30-5766C354E89B}" sibTransId="{5CAFAB18-728B-4B56-825F-330A17633825}"/>
    <dgm:cxn modelId="{710DA12D-122E-47FA-BE37-281BF5CCA75A}" type="presOf" srcId="{F90BBD46-6FBE-4976-A5C1-6AA81F98AC2D}" destId="{388832FE-2A47-4363-BC27-CC144F0960EE}" srcOrd="1" destOrd="0" presId="urn:microsoft.com/office/officeart/2005/8/layout/venn1"/>
    <dgm:cxn modelId="{D7235540-121D-476F-9E99-C2AAA558D76D}" type="presOf" srcId="{250BDD26-405E-4376-96D7-116F39C73369}" destId="{A365F1C2-21C1-4B4D-8AFF-A03D18E3D8B0}" srcOrd="1" destOrd="0" presId="urn:microsoft.com/office/officeart/2005/8/layout/venn1"/>
    <dgm:cxn modelId="{C23EFA4F-F215-4639-B489-E1831D28C9CD}" type="presOf" srcId="{250BDD26-405E-4376-96D7-116F39C73369}" destId="{0FE80AB5-5210-43A0-B464-C088C768E093}" srcOrd="0" destOrd="0" presId="urn:microsoft.com/office/officeart/2005/8/layout/venn1"/>
    <dgm:cxn modelId="{9E681D29-6C46-4867-9C0B-7A6C61A755A4}" type="presOf" srcId="{294B611E-1C35-41BB-8DD1-05F915189AC6}" destId="{EFE56C61-CA30-490C-9CE5-9239047865EB}" srcOrd="0" destOrd="0" presId="urn:microsoft.com/office/officeart/2005/8/layout/venn1"/>
    <dgm:cxn modelId="{5FBD52FC-BCF4-4791-B76B-4E8E9871580E}" srcId="{850CC7DE-AE55-4F0B-BA5F-759A84100C98}" destId="{F43A3FF7-79F3-46D1-99AA-2F06FFC0762F}" srcOrd="3" destOrd="0" parTransId="{84AA3A5B-A94B-4B82-8994-CB209CB37C47}" sibTransId="{F80F0386-1FA1-45C7-A2FF-F2A790774D60}"/>
    <dgm:cxn modelId="{1C471276-CC90-478A-BF98-2AA1E7EF6214}" type="presParOf" srcId="{E34F0B60-0117-4217-BC95-2A8A2A9F7B7F}" destId="{388832FE-2A47-4363-BC27-CC144F0960EE}" srcOrd="0" destOrd="0" presId="urn:microsoft.com/office/officeart/2005/8/layout/venn1"/>
    <dgm:cxn modelId="{CF1FF9EE-70FC-439F-BA2A-41EE03F466AF}" type="presParOf" srcId="{E34F0B60-0117-4217-BC95-2A8A2A9F7B7F}" destId="{E37BB83D-A646-4645-B400-1A61C64F6854}" srcOrd="1" destOrd="0" presId="urn:microsoft.com/office/officeart/2005/8/layout/venn1"/>
    <dgm:cxn modelId="{FDE10FFB-14A7-4B2A-8C3C-1094F2B4D933}" type="presParOf" srcId="{E34F0B60-0117-4217-BC95-2A8A2A9F7B7F}" destId="{A365F1C2-21C1-4B4D-8AFF-A03D18E3D8B0}" srcOrd="2" destOrd="0" presId="urn:microsoft.com/office/officeart/2005/8/layout/venn1"/>
    <dgm:cxn modelId="{32F52C0F-DA7C-4BA3-A3C8-788F05E6AF82}" type="presParOf" srcId="{E34F0B60-0117-4217-BC95-2A8A2A9F7B7F}" destId="{0FE80AB5-5210-43A0-B464-C088C768E093}" srcOrd="3" destOrd="0" presId="urn:microsoft.com/office/officeart/2005/8/layout/venn1"/>
    <dgm:cxn modelId="{D227B0FF-5F80-41BB-BB73-77DCB1A45D44}" type="presParOf" srcId="{E34F0B60-0117-4217-BC95-2A8A2A9F7B7F}" destId="{EFE56C61-CA30-490C-9CE5-9239047865EB}" srcOrd="4" destOrd="0" presId="urn:microsoft.com/office/officeart/2005/8/layout/venn1"/>
    <dgm:cxn modelId="{8702272E-BC56-4402-8A79-0AC02E2EBA1A}" type="presParOf" srcId="{E34F0B60-0117-4217-BC95-2A8A2A9F7B7F}" destId="{187F80FA-1C59-440F-B4B2-FAC3F9ACB0D4}" srcOrd="5" destOrd="0" presId="urn:microsoft.com/office/officeart/2005/8/layout/venn1"/>
    <dgm:cxn modelId="{E29DC75D-EC99-4C66-84E7-A348609E8045}" type="presParOf" srcId="{E34F0B60-0117-4217-BC95-2A8A2A9F7B7F}" destId="{EEE8DFC4-B9E4-4E1B-9B7B-8B06572E4DC7}" srcOrd="6" destOrd="0" presId="urn:microsoft.com/office/officeart/2005/8/layout/venn1"/>
    <dgm:cxn modelId="{52C57563-66CA-4D72-BC1F-29EF6A27C078}" type="presParOf" srcId="{E34F0B60-0117-4217-BC95-2A8A2A9F7B7F}" destId="{32355C3C-68D2-4FD1-B509-97882E7369DA}" srcOrd="7" destOrd="0" presId="urn:microsoft.com/office/officeart/2005/8/layout/venn1"/>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74F251F-2BC0-4856-A46B-19766A0BD7BC}" type="doc">
      <dgm:prSet loTypeId="urn:microsoft.com/office/officeart/2005/8/layout/vList2" loCatId="list" qsTypeId="urn:microsoft.com/office/officeart/2005/8/quickstyle/simple1" qsCatId="simple" csTypeId="urn:microsoft.com/office/officeart/2005/8/colors/accent3_3" csCatId="accent3" phldr="1"/>
      <dgm:spPr/>
      <dgm:t>
        <a:bodyPr/>
        <a:lstStyle/>
        <a:p>
          <a:endParaRPr lang="en-US"/>
        </a:p>
      </dgm:t>
    </dgm:pt>
    <dgm:pt modelId="{4571010A-2503-45EF-9C32-9605224C20AB}">
      <dgm:prSet/>
      <dgm:spPr/>
      <dgm:t>
        <a:bodyPr/>
        <a:lstStyle/>
        <a:p>
          <a:pPr algn="ctr" rtl="0"/>
          <a:r>
            <a:rPr lang="en-US" dirty="0" smtClean="0"/>
            <a:t>Some significant questions </a:t>
          </a:r>
          <a:endParaRPr lang="en-US" dirty="0"/>
        </a:p>
      </dgm:t>
    </dgm:pt>
    <dgm:pt modelId="{F7802380-1651-4F7C-8E24-895DEC5E0A10}" type="parTrans" cxnId="{EF8BF0D7-D45B-49B8-B8AC-93A9E29A5AB1}">
      <dgm:prSet/>
      <dgm:spPr/>
      <dgm:t>
        <a:bodyPr/>
        <a:lstStyle/>
        <a:p>
          <a:endParaRPr lang="en-US"/>
        </a:p>
      </dgm:t>
    </dgm:pt>
    <dgm:pt modelId="{D3F98EB6-F3AC-454E-98B4-B847A4DB4645}" type="sibTrans" cxnId="{EF8BF0D7-D45B-49B8-B8AC-93A9E29A5AB1}">
      <dgm:prSet/>
      <dgm:spPr/>
      <dgm:t>
        <a:bodyPr/>
        <a:lstStyle/>
        <a:p>
          <a:endParaRPr lang="en-US"/>
        </a:p>
      </dgm:t>
    </dgm:pt>
    <dgm:pt modelId="{D4B4D1E7-44B8-4E07-99C7-CD3B3B96284B}" type="pres">
      <dgm:prSet presAssocID="{974F251F-2BC0-4856-A46B-19766A0BD7BC}" presName="linear" presStyleCnt="0">
        <dgm:presLayoutVars>
          <dgm:animLvl val="lvl"/>
          <dgm:resizeHandles val="exact"/>
        </dgm:presLayoutVars>
      </dgm:prSet>
      <dgm:spPr/>
      <dgm:t>
        <a:bodyPr/>
        <a:lstStyle/>
        <a:p>
          <a:endParaRPr lang="en-US"/>
        </a:p>
      </dgm:t>
    </dgm:pt>
    <dgm:pt modelId="{42E5684A-7370-4A82-8D49-66A073545FAF}" type="pres">
      <dgm:prSet presAssocID="{4571010A-2503-45EF-9C32-9605224C20AB}" presName="parentText" presStyleLbl="node1" presStyleIdx="0" presStyleCnt="1" custLinFactNeighborY="1979">
        <dgm:presLayoutVars>
          <dgm:chMax val="0"/>
          <dgm:bulletEnabled val="1"/>
        </dgm:presLayoutVars>
      </dgm:prSet>
      <dgm:spPr/>
      <dgm:t>
        <a:bodyPr/>
        <a:lstStyle/>
        <a:p>
          <a:endParaRPr lang="en-US"/>
        </a:p>
      </dgm:t>
    </dgm:pt>
  </dgm:ptLst>
  <dgm:cxnLst>
    <dgm:cxn modelId="{B17118DF-BE85-451E-8939-F7317432D622}" type="presOf" srcId="{4571010A-2503-45EF-9C32-9605224C20AB}" destId="{42E5684A-7370-4A82-8D49-66A073545FAF}" srcOrd="0" destOrd="0" presId="urn:microsoft.com/office/officeart/2005/8/layout/vList2"/>
    <dgm:cxn modelId="{63A2293B-7086-4041-B2D8-41F063E7D82B}" type="presOf" srcId="{974F251F-2BC0-4856-A46B-19766A0BD7BC}" destId="{D4B4D1E7-44B8-4E07-99C7-CD3B3B96284B}" srcOrd="0" destOrd="0" presId="urn:microsoft.com/office/officeart/2005/8/layout/vList2"/>
    <dgm:cxn modelId="{EF8BF0D7-D45B-49B8-B8AC-93A9E29A5AB1}" srcId="{974F251F-2BC0-4856-A46B-19766A0BD7BC}" destId="{4571010A-2503-45EF-9C32-9605224C20AB}" srcOrd="0" destOrd="0" parTransId="{F7802380-1651-4F7C-8E24-895DEC5E0A10}" sibTransId="{D3F98EB6-F3AC-454E-98B4-B847A4DB4645}"/>
    <dgm:cxn modelId="{1C4C5053-085E-4D96-8EB8-280A13FCC692}" type="presParOf" srcId="{D4B4D1E7-44B8-4E07-99C7-CD3B3B96284B}" destId="{42E5684A-7370-4A82-8D49-66A073545FA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50CC7DE-AE55-4F0B-BA5F-759A84100C98}" type="doc">
      <dgm:prSet loTypeId="urn:microsoft.com/office/officeart/2005/8/layout/venn1" loCatId="relationship" qsTypeId="urn:microsoft.com/office/officeart/2005/8/quickstyle/simple1" qsCatId="simple" csTypeId="urn:microsoft.com/office/officeart/2005/8/colors/colorful2" csCatId="colorful" phldr="1"/>
      <dgm:spPr/>
      <dgm:t>
        <a:bodyPr/>
        <a:lstStyle/>
        <a:p>
          <a:endParaRPr lang="en-US"/>
        </a:p>
      </dgm:t>
    </dgm:pt>
    <dgm:pt modelId="{D6128503-D921-48FB-A9E4-BDADC9CB25ED}">
      <dgm:prSet custT="1"/>
      <dgm:spPr/>
      <dgm:t>
        <a:bodyPr/>
        <a:lstStyle/>
        <a:p>
          <a:pPr rtl="0"/>
          <a:r>
            <a:rPr lang="en-US" sz="2000" b="1" dirty="0" smtClean="0"/>
            <a:t>What is a Scientific Paper ?</a:t>
          </a:r>
          <a:endParaRPr lang="en-US" sz="2000" b="1" dirty="0"/>
        </a:p>
      </dgm:t>
    </dgm:pt>
    <dgm:pt modelId="{79043405-5FCE-4995-B7D8-D09F0A28ABFC}" type="parTrans" cxnId="{2323B4D2-FA95-472A-87D4-2BC561EF8614}">
      <dgm:prSet/>
      <dgm:spPr/>
      <dgm:t>
        <a:bodyPr/>
        <a:lstStyle/>
        <a:p>
          <a:endParaRPr lang="en-US"/>
        </a:p>
      </dgm:t>
    </dgm:pt>
    <dgm:pt modelId="{ABB4DEEA-F8EC-4D99-9114-1D2BCA3769BF}" type="sibTrans" cxnId="{2323B4D2-FA95-472A-87D4-2BC561EF8614}">
      <dgm:prSet/>
      <dgm:spPr/>
      <dgm:t>
        <a:bodyPr/>
        <a:lstStyle/>
        <a:p>
          <a:endParaRPr lang="en-US"/>
        </a:p>
      </dgm:t>
    </dgm:pt>
    <dgm:pt modelId="{A175FAEC-296F-44F2-9586-E88A5E98889E}">
      <dgm:prSet custT="1"/>
      <dgm:spPr/>
      <dgm:t>
        <a:bodyPr/>
        <a:lstStyle/>
        <a:p>
          <a:pPr rtl="0"/>
          <a:r>
            <a:rPr lang="en-US" sz="2000" b="1" dirty="0" smtClean="0"/>
            <a:t>What are the history, concepts, and significant points in the ISI journals</a:t>
          </a:r>
          <a:r>
            <a:rPr lang="en-US" sz="2000" b="1" dirty="0" smtClean="0">
              <a:latin typeface="Times New Roman" pitchFamily="18" charset="0"/>
              <a:cs typeface="Times New Roman" pitchFamily="18" charset="0"/>
            </a:rPr>
            <a:t>? </a:t>
          </a:r>
          <a:endParaRPr lang="en-US" sz="2000" b="1" dirty="0">
            <a:latin typeface="Times New Roman" pitchFamily="18" charset="0"/>
            <a:cs typeface="Times New Roman" pitchFamily="18" charset="0"/>
          </a:endParaRPr>
        </a:p>
      </dgm:t>
    </dgm:pt>
    <dgm:pt modelId="{A577B154-0227-4E12-BCC0-95A2D71C01BC}" type="parTrans" cxnId="{EF0EE142-7AAC-409A-B4BD-9FFEC2C45160}">
      <dgm:prSet/>
      <dgm:spPr/>
      <dgm:t>
        <a:bodyPr/>
        <a:lstStyle/>
        <a:p>
          <a:endParaRPr lang="en-US"/>
        </a:p>
      </dgm:t>
    </dgm:pt>
    <dgm:pt modelId="{349AE374-BCDD-4BE1-BB58-E51B19FBDBCF}" type="sibTrans" cxnId="{EF0EE142-7AAC-409A-B4BD-9FFEC2C45160}">
      <dgm:prSet/>
      <dgm:spPr/>
      <dgm:t>
        <a:bodyPr/>
        <a:lstStyle/>
        <a:p>
          <a:endParaRPr lang="en-US"/>
        </a:p>
      </dgm:t>
    </dgm:pt>
    <dgm:pt modelId="{F7850F31-F5F2-40C9-A010-CF67439725BC}">
      <dgm:prSet custT="1"/>
      <dgm:spPr/>
      <dgm:t>
        <a:bodyPr/>
        <a:lstStyle/>
        <a:p>
          <a:pPr rtl="0"/>
          <a:r>
            <a:rPr lang="en-US" sz="2000" b="1" dirty="0" smtClean="0"/>
            <a:t>How should I develop an ISI article?</a:t>
          </a:r>
          <a:endParaRPr lang="en-US" sz="2000" b="1" dirty="0"/>
        </a:p>
      </dgm:t>
    </dgm:pt>
    <dgm:pt modelId="{1ED3A6C8-E2D5-47C5-AD56-3DED1D50E590}" type="parTrans" cxnId="{4CEC242C-A6BE-4396-9AF8-B48C84B3E84E}">
      <dgm:prSet/>
      <dgm:spPr/>
      <dgm:t>
        <a:bodyPr/>
        <a:lstStyle/>
        <a:p>
          <a:endParaRPr lang="en-US"/>
        </a:p>
      </dgm:t>
    </dgm:pt>
    <dgm:pt modelId="{4D610FD2-1F52-446F-9DCF-FEFA73F88C6C}" type="sibTrans" cxnId="{4CEC242C-A6BE-4396-9AF8-B48C84B3E84E}">
      <dgm:prSet/>
      <dgm:spPr/>
      <dgm:t>
        <a:bodyPr/>
        <a:lstStyle/>
        <a:p>
          <a:endParaRPr lang="en-US"/>
        </a:p>
      </dgm:t>
    </dgm:pt>
    <dgm:pt modelId="{E34F0B60-0117-4217-BC95-2A8A2A9F7B7F}" type="pres">
      <dgm:prSet presAssocID="{850CC7DE-AE55-4F0B-BA5F-759A84100C98}" presName="compositeShape" presStyleCnt="0">
        <dgm:presLayoutVars>
          <dgm:chMax val="7"/>
          <dgm:dir/>
          <dgm:resizeHandles val="exact"/>
        </dgm:presLayoutVars>
      </dgm:prSet>
      <dgm:spPr/>
      <dgm:t>
        <a:bodyPr/>
        <a:lstStyle/>
        <a:p>
          <a:endParaRPr lang="en-US"/>
        </a:p>
      </dgm:t>
    </dgm:pt>
    <dgm:pt modelId="{EDE80D8F-7BE1-4062-A7D5-5119046B5CC3}" type="pres">
      <dgm:prSet presAssocID="{D6128503-D921-48FB-A9E4-BDADC9CB25ED}" presName="circ1" presStyleLbl="vennNode1" presStyleIdx="0" presStyleCnt="3"/>
      <dgm:spPr/>
      <dgm:t>
        <a:bodyPr/>
        <a:lstStyle/>
        <a:p>
          <a:endParaRPr lang="en-US"/>
        </a:p>
      </dgm:t>
    </dgm:pt>
    <dgm:pt modelId="{90B69815-B418-4BA9-9301-C0B3A3539044}" type="pres">
      <dgm:prSet presAssocID="{D6128503-D921-48FB-A9E4-BDADC9CB25ED}" presName="circ1Tx" presStyleLbl="revTx" presStyleIdx="0" presStyleCnt="0">
        <dgm:presLayoutVars>
          <dgm:chMax val="0"/>
          <dgm:chPref val="0"/>
          <dgm:bulletEnabled val="1"/>
        </dgm:presLayoutVars>
      </dgm:prSet>
      <dgm:spPr/>
      <dgm:t>
        <a:bodyPr/>
        <a:lstStyle/>
        <a:p>
          <a:endParaRPr lang="en-US"/>
        </a:p>
      </dgm:t>
    </dgm:pt>
    <dgm:pt modelId="{0B709459-2210-4391-B081-D1AF224BEB98}" type="pres">
      <dgm:prSet presAssocID="{A175FAEC-296F-44F2-9586-E88A5E98889E}" presName="circ2" presStyleLbl="vennNode1" presStyleIdx="1" presStyleCnt="3" custLinFactNeighborX="3295" custLinFactNeighborY="-12353"/>
      <dgm:spPr/>
      <dgm:t>
        <a:bodyPr/>
        <a:lstStyle/>
        <a:p>
          <a:endParaRPr lang="en-US"/>
        </a:p>
      </dgm:t>
    </dgm:pt>
    <dgm:pt modelId="{D6051C7B-0B52-4CFC-8E19-4F3E97663614}" type="pres">
      <dgm:prSet presAssocID="{A175FAEC-296F-44F2-9586-E88A5E98889E}" presName="circ2Tx" presStyleLbl="revTx" presStyleIdx="0" presStyleCnt="0">
        <dgm:presLayoutVars>
          <dgm:chMax val="0"/>
          <dgm:chPref val="0"/>
          <dgm:bulletEnabled val="1"/>
        </dgm:presLayoutVars>
      </dgm:prSet>
      <dgm:spPr/>
      <dgm:t>
        <a:bodyPr/>
        <a:lstStyle/>
        <a:p>
          <a:endParaRPr lang="en-US"/>
        </a:p>
      </dgm:t>
    </dgm:pt>
    <dgm:pt modelId="{47596A80-BE89-4EC4-B6F1-AE668D1D5FDD}" type="pres">
      <dgm:prSet presAssocID="{F7850F31-F5F2-40C9-A010-CF67439725BC}" presName="circ3" presStyleLbl="vennNode1" presStyleIdx="2" presStyleCnt="3" custScaleX="107275" custLinFactNeighborX="-8930" custLinFactNeighborY="-7952"/>
      <dgm:spPr/>
      <dgm:t>
        <a:bodyPr/>
        <a:lstStyle/>
        <a:p>
          <a:endParaRPr lang="en-US"/>
        </a:p>
      </dgm:t>
    </dgm:pt>
    <dgm:pt modelId="{5CFC271A-7FC0-43BB-8DE5-587E09B5CA84}" type="pres">
      <dgm:prSet presAssocID="{F7850F31-F5F2-40C9-A010-CF67439725BC}" presName="circ3Tx" presStyleLbl="revTx" presStyleIdx="0" presStyleCnt="0">
        <dgm:presLayoutVars>
          <dgm:chMax val="0"/>
          <dgm:chPref val="0"/>
          <dgm:bulletEnabled val="1"/>
        </dgm:presLayoutVars>
      </dgm:prSet>
      <dgm:spPr/>
      <dgm:t>
        <a:bodyPr/>
        <a:lstStyle/>
        <a:p>
          <a:endParaRPr lang="en-US"/>
        </a:p>
      </dgm:t>
    </dgm:pt>
  </dgm:ptLst>
  <dgm:cxnLst>
    <dgm:cxn modelId="{DF08C529-7EAD-4CEB-9B7D-C57EC9B97094}" type="presOf" srcId="{F7850F31-F5F2-40C9-A010-CF67439725BC}" destId="{5CFC271A-7FC0-43BB-8DE5-587E09B5CA84}" srcOrd="1" destOrd="0" presId="urn:microsoft.com/office/officeart/2005/8/layout/venn1"/>
    <dgm:cxn modelId="{4CEC242C-A6BE-4396-9AF8-B48C84B3E84E}" srcId="{850CC7DE-AE55-4F0B-BA5F-759A84100C98}" destId="{F7850F31-F5F2-40C9-A010-CF67439725BC}" srcOrd="2" destOrd="0" parTransId="{1ED3A6C8-E2D5-47C5-AD56-3DED1D50E590}" sibTransId="{4D610FD2-1F52-446F-9DCF-FEFA73F88C6C}"/>
    <dgm:cxn modelId="{A22D9DFF-5B8F-472F-96ED-F3FF90A7580C}" type="presOf" srcId="{F7850F31-F5F2-40C9-A010-CF67439725BC}" destId="{47596A80-BE89-4EC4-B6F1-AE668D1D5FDD}" srcOrd="0" destOrd="0" presId="urn:microsoft.com/office/officeart/2005/8/layout/venn1"/>
    <dgm:cxn modelId="{1783E4A7-8FC6-4A73-8DC8-908CB8D852B3}" type="presOf" srcId="{850CC7DE-AE55-4F0B-BA5F-759A84100C98}" destId="{E34F0B60-0117-4217-BC95-2A8A2A9F7B7F}" srcOrd="0" destOrd="0" presId="urn:microsoft.com/office/officeart/2005/8/layout/venn1"/>
    <dgm:cxn modelId="{EF0EE142-7AAC-409A-B4BD-9FFEC2C45160}" srcId="{850CC7DE-AE55-4F0B-BA5F-759A84100C98}" destId="{A175FAEC-296F-44F2-9586-E88A5E98889E}" srcOrd="1" destOrd="0" parTransId="{A577B154-0227-4E12-BCC0-95A2D71C01BC}" sibTransId="{349AE374-BCDD-4BE1-BB58-E51B19FBDBCF}"/>
    <dgm:cxn modelId="{859F47E3-5E2C-465E-9478-C43997BB77BD}" type="presOf" srcId="{D6128503-D921-48FB-A9E4-BDADC9CB25ED}" destId="{EDE80D8F-7BE1-4062-A7D5-5119046B5CC3}" srcOrd="0" destOrd="0" presId="urn:microsoft.com/office/officeart/2005/8/layout/venn1"/>
    <dgm:cxn modelId="{2323B4D2-FA95-472A-87D4-2BC561EF8614}" srcId="{850CC7DE-AE55-4F0B-BA5F-759A84100C98}" destId="{D6128503-D921-48FB-A9E4-BDADC9CB25ED}" srcOrd="0" destOrd="0" parTransId="{79043405-5FCE-4995-B7D8-D09F0A28ABFC}" sibTransId="{ABB4DEEA-F8EC-4D99-9114-1D2BCA3769BF}"/>
    <dgm:cxn modelId="{42F8EC92-D786-4F56-A85A-28E83D1483A6}" type="presOf" srcId="{A175FAEC-296F-44F2-9586-E88A5E98889E}" destId="{0B709459-2210-4391-B081-D1AF224BEB98}" srcOrd="0" destOrd="0" presId="urn:microsoft.com/office/officeart/2005/8/layout/venn1"/>
    <dgm:cxn modelId="{9A7612C8-30F0-4432-A601-2ECC9982836F}" type="presOf" srcId="{A175FAEC-296F-44F2-9586-E88A5E98889E}" destId="{D6051C7B-0B52-4CFC-8E19-4F3E97663614}" srcOrd="1" destOrd="0" presId="urn:microsoft.com/office/officeart/2005/8/layout/venn1"/>
    <dgm:cxn modelId="{E23B8280-E67B-4010-8190-2DC2F6634099}" type="presOf" srcId="{D6128503-D921-48FB-A9E4-BDADC9CB25ED}" destId="{90B69815-B418-4BA9-9301-C0B3A3539044}" srcOrd="1" destOrd="0" presId="urn:microsoft.com/office/officeart/2005/8/layout/venn1"/>
    <dgm:cxn modelId="{AEDA5B02-2AC7-4228-95DC-67A5285AA48E}" type="presParOf" srcId="{E34F0B60-0117-4217-BC95-2A8A2A9F7B7F}" destId="{EDE80D8F-7BE1-4062-A7D5-5119046B5CC3}" srcOrd="0" destOrd="0" presId="urn:microsoft.com/office/officeart/2005/8/layout/venn1"/>
    <dgm:cxn modelId="{1CDC2EB4-7A44-4E95-9A84-F82C28577D60}" type="presParOf" srcId="{E34F0B60-0117-4217-BC95-2A8A2A9F7B7F}" destId="{90B69815-B418-4BA9-9301-C0B3A3539044}" srcOrd="1" destOrd="0" presId="urn:microsoft.com/office/officeart/2005/8/layout/venn1"/>
    <dgm:cxn modelId="{1EDD427C-B476-4446-B62B-860EB8980B55}" type="presParOf" srcId="{E34F0B60-0117-4217-BC95-2A8A2A9F7B7F}" destId="{0B709459-2210-4391-B081-D1AF224BEB98}" srcOrd="2" destOrd="0" presId="urn:microsoft.com/office/officeart/2005/8/layout/venn1"/>
    <dgm:cxn modelId="{2A366AD5-C1BA-489F-AA9D-18701AC75FCF}" type="presParOf" srcId="{E34F0B60-0117-4217-BC95-2A8A2A9F7B7F}" destId="{D6051C7B-0B52-4CFC-8E19-4F3E97663614}" srcOrd="3" destOrd="0" presId="urn:microsoft.com/office/officeart/2005/8/layout/venn1"/>
    <dgm:cxn modelId="{504C8F78-9119-46C3-90A2-4303E48FE6A5}" type="presParOf" srcId="{E34F0B60-0117-4217-BC95-2A8A2A9F7B7F}" destId="{47596A80-BE89-4EC4-B6F1-AE668D1D5FDD}" srcOrd="4" destOrd="0" presId="urn:microsoft.com/office/officeart/2005/8/layout/venn1"/>
    <dgm:cxn modelId="{FAE0D45B-DC83-4159-B4B7-9F3BB1325B25}" type="presParOf" srcId="{E34F0B60-0117-4217-BC95-2A8A2A9F7B7F}" destId="{5CFC271A-7FC0-43BB-8DE5-587E09B5CA84}" srcOrd="5" destOrd="0" presId="urn:microsoft.com/office/officeart/2005/8/layout/venn1"/>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493CFA-65FD-4CE2-B44C-597AA7023802}"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B727F590-79B7-4B89-82AB-195D185D0E71}">
      <dgm:prSet>
        <dgm:style>
          <a:lnRef idx="1">
            <a:schemeClr val="accent6"/>
          </a:lnRef>
          <a:fillRef idx="3">
            <a:schemeClr val="accent6"/>
          </a:fillRef>
          <a:effectRef idx="2">
            <a:schemeClr val="accent6"/>
          </a:effectRef>
          <a:fontRef idx="minor">
            <a:schemeClr val="lt1"/>
          </a:fontRef>
        </dgm:style>
      </dgm:prSet>
      <dgm:spPr/>
      <dgm:t>
        <a:bodyPr/>
        <a:lstStyle/>
        <a:p>
          <a:pPr rtl="0"/>
          <a:r>
            <a:rPr lang="en-US" b="1" dirty="0" smtClean="0"/>
            <a:t>Definition of ISI</a:t>
          </a:r>
          <a:endParaRPr lang="en-US" dirty="0"/>
        </a:p>
      </dgm:t>
    </dgm:pt>
    <dgm:pt modelId="{E2EF1CD9-FF28-486A-BE2E-3F36D2C012CB}" type="parTrans" cxnId="{0C50E1DE-4B0A-4425-BF7F-3DA9842B3996}">
      <dgm:prSet/>
      <dgm:spPr/>
      <dgm:t>
        <a:bodyPr/>
        <a:lstStyle/>
        <a:p>
          <a:endParaRPr lang="en-US"/>
        </a:p>
      </dgm:t>
    </dgm:pt>
    <dgm:pt modelId="{A1B69DF1-548F-480C-B076-766ED83E55D8}" type="sibTrans" cxnId="{0C50E1DE-4B0A-4425-BF7F-3DA9842B3996}">
      <dgm:prSet/>
      <dgm:spPr/>
      <dgm:t>
        <a:bodyPr/>
        <a:lstStyle/>
        <a:p>
          <a:endParaRPr lang="en-US"/>
        </a:p>
      </dgm:t>
    </dgm:pt>
    <dgm:pt modelId="{E41BFD77-DFFA-450B-9D57-04CDC14AE09D}" type="pres">
      <dgm:prSet presAssocID="{7A493CFA-65FD-4CE2-B44C-597AA7023802}" presName="Name0" presStyleCnt="0">
        <dgm:presLayoutVars>
          <dgm:chPref val="3"/>
          <dgm:dir/>
          <dgm:animLvl val="lvl"/>
          <dgm:resizeHandles/>
        </dgm:presLayoutVars>
      </dgm:prSet>
      <dgm:spPr/>
      <dgm:t>
        <a:bodyPr/>
        <a:lstStyle/>
        <a:p>
          <a:endParaRPr lang="en-US"/>
        </a:p>
      </dgm:t>
    </dgm:pt>
    <dgm:pt modelId="{3095BE0A-062D-4102-9E60-9E3E73FECB94}" type="pres">
      <dgm:prSet presAssocID="{B727F590-79B7-4B89-82AB-195D185D0E71}" presName="horFlow" presStyleCnt="0"/>
      <dgm:spPr/>
    </dgm:pt>
    <dgm:pt modelId="{E74FE42F-D5CF-4755-B55F-04C68C19E90C}" type="pres">
      <dgm:prSet presAssocID="{B727F590-79B7-4B89-82AB-195D185D0E71}" presName="bigChev" presStyleLbl="node1" presStyleIdx="0" presStyleCnt="1" custScaleX="282711"/>
      <dgm:spPr/>
      <dgm:t>
        <a:bodyPr/>
        <a:lstStyle/>
        <a:p>
          <a:endParaRPr lang="en-US"/>
        </a:p>
      </dgm:t>
    </dgm:pt>
  </dgm:ptLst>
  <dgm:cxnLst>
    <dgm:cxn modelId="{3FB232DE-61E5-4826-B134-1E1E9C3A3F56}" type="presOf" srcId="{B727F590-79B7-4B89-82AB-195D185D0E71}" destId="{E74FE42F-D5CF-4755-B55F-04C68C19E90C}" srcOrd="0" destOrd="0" presId="urn:microsoft.com/office/officeart/2005/8/layout/lProcess3"/>
    <dgm:cxn modelId="{594EFE55-D835-44B1-89D5-33139D2969EB}" type="presOf" srcId="{7A493CFA-65FD-4CE2-B44C-597AA7023802}" destId="{E41BFD77-DFFA-450B-9D57-04CDC14AE09D}" srcOrd="0" destOrd="0" presId="urn:microsoft.com/office/officeart/2005/8/layout/lProcess3"/>
    <dgm:cxn modelId="{0C50E1DE-4B0A-4425-BF7F-3DA9842B3996}" srcId="{7A493CFA-65FD-4CE2-B44C-597AA7023802}" destId="{B727F590-79B7-4B89-82AB-195D185D0E71}" srcOrd="0" destOrd="0" parTransId="{E2EF1CD9-FF28-486A-BE2E-3F36D2C012CB}" sibTransId="{A1B69DF1-548F-480C-B076-766ED83E55D8}"/>
    <dgm:cxn modelId="{E285937E-2BF2-4E1D-A31B-73A88BFD5D2C}" type="presParOf" srcId="{E41BFD77-DFFA-450B-9D57-04CDC14AE09D}" destId="{3095BE0A-062D-4102-9E60-9E3E73FECB94}" srcOrd="0" destOrd="0" presId="urn:microsoft.com/office/officeart/2005/8/layout/lProcess3"/>
    <dgm:cxn modelId="{8C4517C2-B2DF-42B4-860E-3F28F1AC85D2}" type="presParOf" srcId="{3095BE0A-062D-4102-9E60-9E3E73FECB94}" destId="{E74FE42F-D5CF-4755-B55F-04C68C19E90C}"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72E659C-9370-4383-966E-4D5E3316E945}" type="doc">
      <dgm:prSet loTypeId="urn:microsoft.com/office/officeart/2005/8/layout/radial3" loCatId="relationship" qsTypeId="urn:microsoft.com/office/officeart/2005/8/quickstyle/3d2" qsCatId="3D" csTypeId="urn:microsoft.com/office/officeart/2005/8/colors/colorful5" csCatId="colorful" phldr="1"/>
      <dgm:spPr/>
      <dgm:t>
        <a:bodyPr/>
        <a:lstStyle/>
        <a:p>
          <a:endParaRPr lang="en-US"/>
        </a:p>
      </dgm:t>
    </dgm:pt>
    <dgm:pt modelId="{4DAC2DEC-A81D-4EB4-9FB8-6ECC60482676}">
      <dgm:prSet phldrT="[Text]" custT="1"/>
      <dgm:spPr>
        <a:blipFill rotWithShape="0">
          <a:blip xmlns:r="http://schemas.openxmlformats.org/officeDocument/2006/relationships" r:embed="rId1"/>
          <a:tile tx="0" ty="0" sx="100000" sy="100000" flip="none" algn="tl"/>
        </a:blipFill>
      </dgm:spPr>
      <dgm:t>
        <a:bodyPr/>
        <a:lstStyle/>
        <a:p>
          <a:r>
            <a:rPr lang="en-US" sz="1400" dirty="0" smtClean="0"/>
            <a:t>The </a:t>
          </a:r>
          <a:r>
            <a:rPr lang="en-US" sz="1400" b="1" dirty="0" smtClean="0"/>
            <a:t>Institute for Scientific Information</a:t>
          </a:r>
          <a:r>
            <a:rPr lang="en-US" sz="1400" dirty="0" smtClean="0"/>
            <a:t> (ISI) was founded by </a:t>
          </a:r>
          <a:r>
            <a:rPr lang="en-US" sz="1400" dirty="0" smtClean="0">
              <a:hlinkClick xmlns:r="http://schemas.openxmlformats.org/officeDocument/2006/relationships" r:id="rId2" tooltip="Eugene Garfield"/>
            </a:rPr>
            <a:t>Eugene Garfield</a:t>
          </a:r>
          <a:r>
            <a:rPr lang="en-US" sz="1400" dirty="0" smtClean="0"/>
            <a:t> in 1960. It was acquired by </a:t>
          </a:r>
          <a:r>
            <a:rPr lang="en-US" sz="1400" dirty="0" smtClean="0">
              <a:hlinkClick xmlns:r="http://schemas.openxmlformats.org/officeDocument/2006/relationships" r:id="rId3" tooltip="Thomson Scientific &amp; Healthcare"/>
            </a:rPr>
            <a:t>Thomson Scientific &amp; Healthcare</a:t>
          </a:r>
          <a:r>
            <a:rPr lang="en-US" sz="1400" dirty="0" smtClean="0"/>
            <a:t> in 1992, became known as </a:t>
          </a:r>
          <a:r>
            <a:rPr lang="en-US" sz="1400" b="1" dirty="0" smtClean="0"/>
            <a:t>Thomson ISI</a:t>
          </a:r>
          <a:r>
            <a:rPr lang="en-US" sz="1400" dirty="0" smtClean="0"/>
            <a:t> and now is part of the Healthcare &amp; Science business of </a:t>
          </a:r>
          <a:r>
            <a:rPr lang="en-US" sz="1400" dirty="0" smtClean="0">
              <a:hlinkClick xmlns:r="http://schemas.openxmlformats.org/officeDocument/2006/relationships" r:id="rId4" tooltip="Thomson Reuters"/>
            </a:rPr>
            <a:t>Thomson Reuters</a:t>
          </a:r>
          <a:r>
            <a:rPr lang="en-US" sz="1400" dirty="0" smtClean="0"/>
            <a:t>.</a:t>
          </a:r>
          <a:endParaRPr lang="en-US" sz="1400" dirty="0">
            <a:latin typeface="Times New Roman" pitchFamily="18" charset="0"/>
            <a:cs typeface="Times New Roman" pitchFamily="18" charset="0"/>
          </a:endParaRPr>
        </a:p>
      </dgm:t>
    </dgm:pt>
    <dgm:pt modelId="{0649D994-6DF0-4E2C-AF68-DAC57EB20EA3}" type="parTrans" cxnId="{EEA1040B-6276-4A16-879C-422E5AD44704}">
      <dgm:prSet/>
      <dgm:spPr/>
      <dgm:t>
        <a:bodyPr/>
        <a:lstStyle/>
        <a:p>
          <a:endParaRPr lang="en-US"/>
        </a:p>
      </dgm:t>
    </dgm:pt>
    <dgm:pt modelId="{B4C6D461-248B-4AD1-9873-D2376F2DA9B5}" type="sibTrans" cxnId="{EEA1040B-6276-4A16-879C-422E5AD44704}">
      <dgm:prSet/>
      <dgm:spPr/>
      <dgm:t>
        <a:bodyPr/>
        <a:lstStyle/>
        <a:p>
          <a:endParaRPr lang="en-US"/>
        </a:p>
      </dgm:t>
    </dgm:pt>
    <dgm:pt modelId="{BABEC5BF-8225-4C25-88B0-225004431BE7}">
      <dgm:prSet>
        <dgm:style>
          <a:lnRef idx="1">
            <a:schemeClr val="accent1"/>
          </a:lnRef>
          <a:fillRef idx="2">
            <a:schemeClr val="accent1"/>
          </a:fillRef>
          <a:effectRef idx="1">
            <a:schemeClr val="accent1"/>
          </a:effectRef>
          <a:fontRef idx="minor">
            <a:schemeClr val="dk1"/>
          </a:fontRef>
        </dgm:styl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t>It maintains citation databases covering thousands of </a:t>
          </a:r>
          <a:r>
            <a:rPr lang="en-US" dirty="0" smtClean="0">
              <a:hlinkClick xmlns:r="http://schemas.openxmlformats.org/officeDocument/2006/relationships" r:id="rId5" tooltip="Academic journal"/>
            </a:rPr>
            <a:t>academic journals</a:t>
          </a:r>
          <a:endParaRPr lang="en-US" dirty="0" smtClean="0"/>
        </a:p>
        <a:p>
          <a:pPr defTabSz="844550">
            <a:lnSpc>
              <a:spcPct val="90000"/>
            </a:lnSpc>
            <a:spcBef>
              <a:spcPct val="0"/>
            </a:spcBef>
            <a:spcAft>
              <a:spcPct val="35000"/>
            </a:spcAft>
          </a:pPr>
          <a:endParaRPr lang="en-US" dirty="0"/>
        </a:p>
      </dgm:t>
    </dgm:pt>
    <dgm:pt modelId="{6AB4ED1F-EAF7-4659-9BAC-0FB0051715BF}" type="parTrans" cxnId="{C8B69543-F1BC-48D2-A2A4-7A4588113F36}">
      <dgm:prSet/>
      <dgm:spPr/>
      <dgm:t>
        <a:bodyPr/>
        <a:lstStyle/>
        <a:p>
          <a:endParaRPr lang="en-US"/>
        </a:p>
      </dgm:t>
    </dgm:pt>
    <dgm:pt modelId="{76D3761B-00A2-48AC-AFE6-D6BB7EDD2FFF}" type="sibTrans" cxnId="{C8B69543-F1BC-48D2-A2A4-7A4588113F36}">
      <dgm:prSet/>
      <dgm:spPr/>
      <dgm:t>
        <a:bodyPr/>
        <a:lstStyle/>
        <a:p>
          <a:endParaRPr lang="en-US"/>
        </a:p>
      </dgm:t>
    </dgm:pt>
    <dgm:pt modelId="{D35582A9-E3CE-4001-A531-7C7FF21AD162}">
      <dgm:prSet>
        <dgm:style>
          <a:lnRef idx="1">
            <a:schemeClr val="accent3"/>
          </a:lnRef>
          <a:fillRef idx="2">
            <a:schemeClr val="accent3"/>
          </a:fillRef>
          <a:effectRef idx="1">
            <a:schemeClr val="accent3"/>
          </a:effectRef>
          <a:fontRef idx="minor">
            <a:schemeClr val="dk1"/>
          </a:fontRef>
        </dgm:style>
      </dgm:prSet>
      <dgm:spPr/>
      <dgm:t>
        <a:bodyPr/>
        <a:lstStyle/>
        <a:p>
          <a:r>
            <a:rPr lang="en-US" dirty="0" smtClean="0"/>
            <a:t>"ISI Highly Cited" is a database of "highly cited researchers"</a:t>
          </a:r>
          <a:endParaRPr lang="en-US" dirty="0"/>
        </a:p>
      </dgm:t>
    </dgm:pt>
    <dgm:pt modelId="{9700C842-97EE-49C6-8E3D-CC242C016B0D}" type="parTrans" cxnId="{D2DFD9F7-86B3-48E0-A4DC-F65016510B4F}">
      <dgm:prSet/>
      <dgm:spPr/>
      <dgm:t>
        <a:bodyPr/>
        <a:lstStyle/>
        <a:p>
          <a:endParaRPr lang="en-US"/>
        </a:p>
      </dgm:t>
    </dgm:pt>
    <dgm:pt modelId="{59C72103-63DC-491F-8C64-9E91A978F18D}" type="sibTrans" cxnId="{D2DFD9F7-86B3-48E0-A4DC-F65016510B4F}">
      <dgm:prSet/>
      <dgm:spPr/>
      <dgm:t>
        <a:bodyPr/>
        <a:lstStyle/>
        <a:p>
          <a:endParaRPr lang="en-US"/>
        </a:p>
      </dgm:t>
    </dgm:pt>
    <dgm:pt modelId="{AA920083-0412-457F-8F50-99BE731C11D6}">
      <dgm:prSet>
        <dgm:style>
          <a:lnRef idx="1">
            <a:schemeClr val="accent6"/>
          </a:lnRef>
          <a:fillRef idx="2">
            <a:schemeClr val="accent6"/>
          </a:fillRef>
          <a:effectRef idx="1">
            <a:schemeClr val="accent6"/>
          </a:effectRef>
          <a:fontRef idx="minor">
            <a:schemeClr val="dk1"/>
          </a:fontRef>
        </dgm:style>
      </dgm:prSet>
      <dgm:spPr/>
      <dgm:t>
        <a:bodyPr/>
        <a:lstStyle/>
        <a:p>
          <a:r>
            <a:rPr lang="en-US" dirty="0" smtClean="0"/>
            <a:t>This system provides ISI's </a:t>
          </a:r>
          <a:r>
            <a:rPr lang="en-US" dirty="0" smtClean="0">
              <a:hlinkClick xmlns:r="http://schemas.openxmlformats.org/officeDocument/2006/relationships" r:id="rId6" tooltip="Web of Knowledge"/>
            </a:rPr>
            <a:t>Web of Knowledge</a:t>
          </a:r>
          <a:r>
            <a:rPr lang="en-US" dirty="0" smtClean="0"/>
            <a:t> database service</a:t>
          </a:r>
          <a:endParaRPr lang="en-US" dirty="0"/>
        </a:p>
      </dgm:t>
    </dgm:pt>
    <dgm:pt modelId="{A9AD07B5-12DD-41D2-AB94-FFFE0D77ED0D}" type="parTrans" cxnId="{0903A10F-6144-4EB6-8C85-0D4CDC64BEF8}">
      <dgm:prSet/>
      <dgm:spPr/>
      <dgm:t>
        <a:bodyPr/>
        <a:lstStyle/>
        <a:p>
          <a:endParaRPr lang="en-US"/>
        </a:p>
      </dgm:t>
    </dgm:pt>
    <dgm:pt modelId="{6E6CC718-B506-4F5A-9A3F-7EDD0EDDCACA}" type="sibTrans" cxnId="{0903A10F-6144-4EB6-8C85-0D4CDC64BEF8}">
      <dgm:prSet/>
      <dgm:spPr/>
      <dgm:t>
        <a:bodyPr/>
        <a:lstStyle/>
        <a:p>
          <a:endParaRPr lang="en-US"/>
        </a:p>
      </dgm:t>
    </dgm:pt>
    <dgm:pt modelId="{1A6DD4B5-3730-4A02-A75E-72D0501E3039}" type="pres">
      <dgm:prSet presAssocID="{172E659C-9370-4383-966E-4D5E3316E945}" presName="composite" presStyleCnt="0">
        <dgm:presLayoutVars>
          <dgm:chMax val="1"/>
          <dgm:dir/>
          <dgm:resizeHandles val="exact"/>
        </dgm:presLayoutVars>
      </dgm:prSet>
      <dgm:spPr/>
      <dgm:t>
        <a:bodyPr/>
        <a:lstStyle/>
        <a:p>
          <a:endParaRPr lang="en-US"/>
        </a:p>
      </dgm:t>
    </dgm:pt>
    <dgm:pt modelId="{9CA492C2-1C55-40F0-9111-F65316299BFB}" type="pres">
      <dgm:prSet presAssocID="{172E659C-9370-4383-966E-4D5E3316E945}" presName="radial" presStyleCnt="0">
        <dgm:presLayoutVars>
          <dgm:animLvl val="ctr"/>
        </dgm:presLayoutVars>
      </dgm:prSet>
      <dgm:spPr/>
    </dgm:pt>
    <dgm:pt modelId="{18BC8846-5B5B-4EF8-93A6-72531D8297BD}" type="pres">
      <dgm:prSet presAssocID="{4DAC2DEC-A81D-4EB4-9FB8-6ECC60482676}" presName="centerShape" presStyleLbl="vennNode1" presStyleIdx="0" presStyleCnt="4" custLinFactNeighborX="-4739" custLinFactNeighborY="-20263"/>
      <dgm:spPr/>
      <dgm:t>
        <a:bodyPr/>
        <a:lstStyle/>
        <a:p>
          <a:endParaRPr lang="en-US"/>
        </a:p>
      </dgm:t>
    </dgm:pt>
    <dgm:pt modelId="{3BDC6B56-8D5C-46C7-A229-B6D0B4552395}" type="pres">
      <dgm:prSet presAssocID="{BABEC5BF-8225-4C25-88B0-225004431BE7}" presName="node" presStyleLbl="vennNode1" presStyleIdx="1" presStyleCnt="4" custScaleX="226324" custScaleY="106173" custRadScaleRad="155601" custRadScaleInc="-36696">
        <dgm:presLayoutVars>
          <dgm:bulletEnabled val="1"/>
        </dgm:presLayoutVars>
      </dgm:prSet>
      <dgm:spPr/>
      <dgm:t>
        <a:bodyPr/>
        <a:lstStyle/>
        <a:p>
          <a:endParaRPr lang="en-US"/>
        </a:p>
      </dgm:t>
    </dgm:pt>
    <dgm:pt modelId="{9DE906A8-08F4-4B1F-8800-3B59F39F33B4}" type="pres">
      <dgm:prSet presAssocID="{D35582A9-E3CE-4001-A531-7C7FF21AD162}" presName="node" presStyleLbl="vennNode1" presStyleIdx="2" presStyleCnt="4" custScaleX="225213" custRadScaleRad="153092" custRadScaleInc="-63653">
        <dgm:presLayoutVars>
          <dgm:bulletEnabled val="1"/>
        </dgm:presLayoutVars>
      </dgm:prSet>
      <dgm:spPr/>
      <dgm:t>
        <a:bodyPr/>
        <a:lstStyle/>
        <a:p>
          <a:endParaRPr lang="en-US"/>
        </a:p>
      </dgm:t>
    </dgm:pt>
    <dgm:pt modelId="{7CB5E4AD-E48A-4504-9770-94B4B90EB360}" type="pres">
      <dgm:prSet presAssocID="{AA920083-0412-457F-8F50-99BE731C11D6}" presName="node" presStyleLbl="vennNode1" presStyleIdx="3" presStyleCnt="4" custScaleX="232155" custRadScaleRad="45728" custRadScaleInc="-45900">
        <dgm:presLayoutVars>
          <dgm:bulletEnabled val="1"/>
        </dgm:presLayoutVars>
      </dgm:prSet>
      <dgm:spPr/>
      <dgm:t>
        <a:bodyPr/>
        <a:lstStyle/>
        <a:p>
          <a:endParaRPr lang="en-US"/>
        </a:p>
      </dgm:t>
    </dgm:pt>
  </dgm:ptLst>
  <dgm:cxnLst>
    <dgm:cxn modelId="{D2DFD9F7-86B3-48E0-A4DC-F65016510B4F}" srcId="{4DAC2DEC-A81D-4EB4-9FB8-6ECC60482676}" destId="{D35582A9-E3CE-4001-A531-7C7FF21AD162}" srcOrd="1" destOrd="0" parTransId="{9700C842-97EE-49C6-8E3D-CC242C016B0D}" sibTransId="{59C72103-63DC-491F-8C64-9E91A978F18D}"/>
    <dgm:cxn modelId="{C8B69543-F1BC-48D2-A2A4-7A4588113F36}" srcId="{4DAC2DEC-A81D-4EB4-9FB8-6ECC60482676}" destId="{BABEC5BF-8225-4C25-88B0-225004431BE7}" srcOrd="0" destOrd="0" parTransId="{6AB4ED1F-EAF7-4659-9BAC-0FB0051715BF}" sibTransId="{76D3761B-00A2-48AC-AFE6-D6BB7EDD2FFF}"/>
    <dgm:cxn modelId="{1A6FB7BB-1DCA-4A04-A9EF-195A4578DC03}" type="presOf" srcId="{4DAC2DEC-A81D-4EB4-9FB8-6ECC60482676}" destId="{18BC8846-5B5B-4EF8-93A6-72531D8297BD}" srcOrd="0" destOrd="0" presId="urn:microsoft.com/office/officeart/2005/8/layout/radial3"/>
    <dgm:cxn modelId="{0903A10F-6144-4EB6-8C85-0D4CDC64BEF8}" srcId="{4DAC2DEC-A81D-4EB4-9FB8-6ECC60482676}" destId="{AA920083-0412-457F-8F50-99BE731C11D6}" srcOrd="2" destOrd="0" parTransId="{A9AD07B5-12DD-41D2-AB94-FFFE0D77ED0D}" sibTransId="{6E6CC718-B506-4F5A-9A3F-7EDD0EDDCACA}"/>
    <dgm:cxn modelId="{674012BC-A6A8-49AD-8416-4124356E3DEE}" type="presOf" srcId="{BABEC5BF-8225-4C25-88B0-225004431BE7}" destId="{3BDC6B56-8D5C-46C7-A229-B6D0B4552395}" srcOrd="0" destOrd="0" presId="urn:microsoft.com/office/officeart/2005/8/layout/radial3"/>
    <dgm:cxn modelId="{CD7DAEF5-D2B1-4B23-8C7D-61CD4DBDEB6A}" type="presOf" srcId="{172E659C-9370-4383-966E-4D5E3316E945}" destId="{1A6DD4B5-3730-4A02-A75E-72D0501E3039}" srcOrd="0" destOrd="0" presId="urn:microsoft.com/office/officeart/2005/8/layout/radial3"/>
    <dgm:cxn modelId="{EEA1040B-6276-4A16-879C-422E5AD44704}" srcId="{172E659C-9370-4383-966E-4D5E3316E945}" destId="{4DAC2DEC-A81D-4EB4-9FB8-6ECC60482676}" srcOrd="0" destOrd="0" parTransId="{0649D994-6DF0-4E2C-AF68-DAC57EB20EA3}" sibTransId="{B4C6D461-248B-4AD1-9873-D2376F2DA9B5}"/>
    <dgm:cxn modelId="{43C55F3B-D9AA-4EA9-8600-6C3008154C53}" type="presOf" srcId="{AA920083-0412-457F-8F50-99BE731C11D6}" destId="{7CB5E4AD-E48A-4504-9770-94B4B90EB360}" srcOrd="0" destOrd="0" presId="urn:microsoft.com/office/officeart/2005/8/layout/radial3"/>
    <dgm:cxn modelId="{CEDAC968-6F70-4CB5-B10F-0244905BB96B}" type="presOf" srcId="{D35582A9-E3CE-4001-A531-7C7FF21AD162}" destId="{9DE906A8-08F4-4B1F-8800-3B59F39F33B4}" srcOrd="0" destOrd="0" presId="urn:microsoft.com/office/officeart/2005/8/layout/radial3"/>
    <dgm:cxn modelId="{313A242E-0F8E-46DF-89DA-89E9AFEBADE9}" type="presParOf" srcId="{1A6DD4B5-3730-4A02-A75E-72D0501E3039}" destId="{9CA492C2-1C55-40F0-9111-F65316299BFB}" srcOrd="0" destOrd="0" presId="urn:microsoft.com/office/officeart/2005/8/layout/radial3"/>
    <dgm:cxn modelId="{48931E41-E411-4763-A598-6B5C165EB1FB}" type="presParOf" srcId="{9CA492C2-1C55-40F0-9111-F65316299BFB}" destId="{18BC8846-5B5B-4EF8-93A6-72531D8297BD}" srcOrd="0" destOrd="0" presId="urn:microsoft.com/office/officeart/2005/8/layout/radial3"/>
    <dgm:cxn modelId="{94F8F2A2-CDE9-41A3-8983-AFB113FE2661}" type="presParOf" srcId="{9CA492C2-1C55-40F0-9111-F65316299BFB}" destId="{3BDC6B56-8D5C-46C7-A229-B6D0B4552395}" srcOrd="1" destOrd="0" presId="urn:microsoft.com/office/officeart/2005/8/layout/radial3"/>
    <dgm:cxn modelId="{869654F0-00D2-4807-A816-A04C7B003D57}" type="presParOf" srcId="{9CA492C2-1C55-40F0-9111-F65316299BFB}" destId="{9DE906A8-08F4-4B1F-8800-3B59F39F33B4}" srcOrd="2" destOrd="0" presId="urn:microsoft.com/office/officeart/2005/8/layout/radial3"/>
    <dgm:cxn modelId="{B36542AB-B338-4292-B98F-F824C8005FCB}" type="presParOf" srcId="{9CA492C2-1C55-40F0-9111-F65316299BFB}" destId="{7CB5E4AD-E48A-4504-9770-94B4B90EB360}" srcOrd="3" destOrd="0" presId="urn:microsoft.com/office/officeart/2005/8/layout/radial3"/>
  </dgm:cxnLst>
  <dgm:bg>
    <a:blipFill>
      <a:blip xmlns:r="http://schemas.openxmlformats.org/officeDocument/2006/relationships" r:embed="rId7"/>
      <a:tile tx="0" ty="0" sx="100000" sy="100000" flip="none" algn="tl"/>
    </a:blip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91E58E6-8B6A-43C3-BD82-2574AA18A826}" type="doc">
      <dgm:prSet loTypeId="urn:microsoft.com/office/officeart/2005/8/layout/matrix3" loCatId="matrix" qsTypeId="urn:microsoft.com/office/officeart/2005/8/quickstyle/simple1" qsCatId="simple" csTypeId="urn:microsoft.com/office/officeart/2005/8/colors/colorful2" csCatId="colorful" phldr="1"/>
      <dgm:spPr/>
      <dgm:t>
        <a:bodyPr/>
        <a:lstStyle/>
        <a:p>
          <a:endParaRPr lang="en-US"/>
        </a:p>
      </dgm:t>
    </dgm:pt>
    <dgm:pt modelId="{A6AD7623-CB92-4101-AD78-C7BC19A718E5}">
      <dgm:prSet phldrT="[Text]"/>
      <dgm:spPr/>
      <dgm:t>
        <a:bodyPr/>
        <a:lstStyle/>
        <a:p>
          <a:r>
            <a:rPr lang="en-US" b="1" dirty="0" smtClean="0"/>
            <a:t>A scientific career = expansion of human knowledge</a:t>
          </a:r>
          <a:endParaRPr lang="en-US" dirty="0"/>
        </a:p>
      </dgm:t>
    </dgm:pt>
    <dgm:pt modelId="{0A10250C-85FB-4BD6-B281-C6EA6E96DC7E}" type="parTrans" cxnId="{AC7B2354-2371-4D2E-BD69-5317A838CE98}">
      <dgm:prSet/>
      <dgm:spPr/>
      <dgm:t>
        <a:bodyPr/>
        <a:lstStyle/>
        <a:p>
          <a:endParaRPr lang="en-US"/>
        </a:p>
      </dgm:t>
    </dgm:pt>
    <dgm:pt modelId="{B464114D-D75D-4A36-BF1E-D73682683111}" type="sibTrans" cxnId="{AC7B2354-2371-4D2E-BD69-5317A838CE98}">
      <dgm:prSet/>
      <dgm:spPr/>
      <dgm:t>
        <a:bodyPr/>
        <a:lstStyle/>
        <a:p>
          <a:endParaRPr lang="en-US"/>
        </a:p>
      </dgm:t>
    </dgm:pt>
    <dgm:pt modelId="{CC22DC55-3CE3-431F-9FDE-C99A118DD487}">
      <dgm:prSet phldrT="[Text]"/>
      <dgm:spPr/>
      <dgm:t>
        <a:bodyPr/>
        <a:lstStyle/>
        <a:p>
          <a:r>
            <a:rPr lang="en-US" b="1" dirty="0" smtClean="0"/>
            <a:t>Scientific papers ARE the means for this expansion. </a:t>
          </a:r>
          <a:endParaRPr lang="en-US" dirty="0" smtClean="0"/>
        </a:p>
        <a:p>
          <a:pPr rtl="0"/>
          <a:r>
            <a:rPr lang="en-US" b="1" dirty="0" smtClean="0"/>
            <a:t>Scientific papers ARE professional contribution.  </a:t>
          </a:r>
          <a:endParaRPr lang="en-US" dirty="0"/>
        </a:p>
      </dgm:t>
    </dgm:pt>
    <dgm:pt modelId="{49B69912-3ABB-462E-8F63-ED40D27906FC}" type="parTrans" cxnId="{A71E5FF1-6B16-4774-993C-68D3A3AF688D}">
      <dgm:prSet/>
      <dgm:spPr/>
      <dgm:t>
        <a:bodyPr/>
        <a:lstStyle/>
        <a:p>
          <a:endParaRPr lang="en-US"/>
        </a:p>
      </dgm:t>
    </dgm:pt>
    <dgm:pt modelId="{6C523906-8ADE-4D3B-8A7F-C57EB43837F9}" type="sibTrans" cxnId="{A71E5FF1-6B16-4774-993C-68D3A3AF688D}">
      <dgm:prSet/>
      <dgm:spPr/>
      <dgm:t>
        <a:bodyPr/>
        <a:lstStyle/>
        <a:p>
          <a:endParaRPr lang="en-US"/>
        </a:p>
      </dgm:t>
    </dgm:pt>
    <dgm:pt modelId="{E67A85CA-16D7-4596-BFED-F02673C52852}">
      <dgm:prSet phldrT="[Text]"/>
      <dgm:spPr/>
      <dgm:t>
        <a:bodyPr/>
        <a:lstStyle/>
        <a:p>
          <a:r>
            <a:rPr lang="en-US" b="1" dirty="0" smtClean="0"/>
            <a:t>You don’t publish, you’re out. </a:t>
          </a:r>
          <a:endParaRPr lang="en-US" dirty="0" smtClean="0"/>
        </a:p>
        <a:p>
          <a:pPr rtl="0"/>
          <a:r>
            <a:rPr lang="en-US" b="1" dirty="0" smtClean="0"/>
            <a:t>Quantity doesn’t matter – quality is what matters</a:t>
          </a:r>
          <a:endParaRPr lang="en-US" dirty="0"/>
        </a:p>
      </dgm:t>
    </dgm:pt>
    <dgm:pt modelId="{0893169E-FB72-4706-BF8F-F6635D9074AE}" type="parTrans" cxnId="{E705A802-D3A8-44B9-8232-F939AFCC3348}">
      <dgm:prSet/>
      <dgm:spPr/>
      <dgm:t>
        <a:bodyPr/>
        <a:lstStyle/>
        <a:p>
          <a:endParaRPr lang="en-US"/>
        </a:p>
      </dgm:t>
    </dgm:pt>
    <dgm:pt modelId="{93CAAE21-88DA-4932-9168-695F00759F37}" type="sibTrans" cxnId="{E705A802-D3A8-44B9-8232-F939AFCC3348}">
      <dgm:prSet/>
      <dgm:spPr/>
      <dgm:t>
        <a:bodyPr/>
        <a:lstStyle/>
        <a:p>
          <a:endParaRPr lang="en-US"/>
        </a:p>
      </dgm:t>
    </dgm:pt>
    <dgm:pt modelId="{DC892000-97B8-4B37-918C-BC6B7E006CAB}" type="pres">
      <dgm:prSet presAssocID="{391E58E6-8B6A-43C3-BD82-2574AA18A826}" presName="matrix" presStyleCnt="0">
        <dgm:presLayoutVars>
          <dgm:chMax val="1"/>
          <dgm:dir/>
          <dgm:resizeHandles val="exact"/>
        </dgm:presLayoutVars>
      </dgm:prSet>
      <dgm:spPr/>
      <dgm:t>
        <a:bodyPr/>
        <a:lstStyle/>
        <a:p>
          <a:endParaRPr lang="en-US"/>
        </a:p>
      </dgm:t>
    </dgm:pt>
    <dgm:pt modelId="{E65999AB-E8B2-4108-9841-8709519A967F}" type="pres">
      <dgm:prSet presAssocID="{391E58E6-8B6A-43C3-BD82-2574AA18A826}" presName="diamond" presStyleLbl="bgShp" presStyleIdx="0" presStyleCnt="1" custLinFactNeighborX="-14880"/>
      <dgm:spPr/>
      <dgm:t>
        <a:bodyPr/>
        <a:lstStyle/>
        <a:p>
          <a:endParaRPr lang="en-US"/>
        </a:p>
      </dgm:t>
    </dgm:pt>
    <dgm:pt modelId="{64FD552E-5F3D-480B-9A4E-071B01492A5A}" type="pres">
      <dgm:prSet presAssocID="{391E58E6-8B6A-43C3-BD82-2574AA18A826}" presName="quad1" presStyleLbl="node1" presStyleIdx="0" presStyleCnt="4" custScaleX="125902" custLinFactNeighborX="-98337" custLinFactNeighborY="-15302">
        <dgm:presLayoutVars>
          <dgm:chMax val="0"/>
          <dgm:chPref val="0"/>
          <dgm:bulletEnabled val="1"/>
        </dgm:presLayoutVars>
      </dgm:prSet>
      <dgm:spPr/>
      <dgm:t>
        <a:bodyPr/>
        <a:lstStyle/>
        <a:p>
          <a:endParaRPr lang="en-US"/>
        </a:p>
      </dgm:t>
    </dgm:pt>
    <dgm:pt modelId="{D9379554-0FAB-4653-B993-4A1EDE035812}" type="pres">
      <dgm:prSet presAssocID="{391E58E6-8B6A-43C3-BD82-2574AA18A826}" presName="quad2" presStyleLbl="node1" presStyleIdx="1" presStyleCnt="4" custScaleX="124482" custLinFactNeighborX="16228" custLinFactNeighborY="-15302">
        <dgm:presLayoutVars>
          <dgm:chMax val="0"/>
          <dgm:chPref val="0"/>
          <dgm:bulletEnabled val="1"/>
        </dgm:presLayoutVars>
      </dgm:prSet>
      <dgm:spPr/>
      <dgm:t>
        <a:bodyPr/>
        <a:lstStyle/>
        <a:p>
          <a:endParaRPr lang="en-US"/>
        </a:p>
      </dgm:t>
    </dgm:pt>
    <dgm:pt modelId="{58BB9EC3-F36C-4EF2-9045-5F00C53AA488}" type="pres">
      <dgm:prSet presAssocID="{391E58E6-8B6A-43C3-BD82-2574AA18A826}" presName="quad3" presStyleLbl="node1" presStyleIdx="2" presStyleCnt="4" custScaleX="298546" custLinFactNeighborX="19340" custLinFactNeighborY="2425">
        <dgm:presLayoutVars>
          <dgm:chMax val="0"/>
          <dgm:chPref val="0"/>
          <dgm:bulletEnabled val="1"/>
        </dgm:presLayoutVars>
      </dgm:prSet>
      <dgm:spPr/>
      <dgm:t>
        <a:bodyPr/>
        <a:lstStyle/>
        <a:p>
          <a:endParaRPr lang="en-US"/>
        </a:p>
      </dgm:t>
    </dgm:pt>
    <dgm:pt modelId="{99BFB9A4-1397-4453-BE10-F50F7C3536BD}" type="pres">
      <dgm:prSet presAssocID="{391E58E6-8B6A-43C3-BD82-2574AA18A826}" presName="quad4" presStyleLbl="node1" presStyleIdx="3" presStyleCnt="4" custFlipVert="0" custScaleX="11541" custScaleY="14450" custLinFactNeighborX="-54178" custLinFactNeighborY="67134">
        <dgm:presLayoutVars>
          <dgm:chMax val="0"/>
          <dgm:chPref val="0"/>
          <dgm:bulletEnabled val="1"/>
        </dgm:presLayoutVars>
      </dgm:prSet>
      <dgm:spPr/>
      <dgm:t>
        <a:bodyPr/>
        <a:lstStyle/>
        <a:p>
          <a:endParaRPr lang="en-US"/>
        </a:p>
      </dgm:t>
    </dgm:pt>
  </dgm:ptLst>
  <dgm:cxnLst>
    <dgm:cxn modelId="{CD0AE8CE-BEFA-4EBF-8720-22D3F9ACA4A0}" type="presOf" srcId="{CC22DC55-3CE3-431F-9FDE-C99A118DD487}" destId="{D9379554-0FAB-4653-B993-4A1EDE035812}" srcOrd="0" destOrd="0" presId="urn:microsoft.com/office/officeart/2005/8/layout/matrix3"/>
    <dgm:cxn modelId="{943EF3DB-FD0A-4462-8435-A410E2432EA8}" type="presOf" srcId="{E67A85CA-16D7-4596-BFED-F02673C52852}" destId="{58BB9EC3-F36C-4EF2-9045-5F00C53AA488}" srcOrd="0" destOrd="0" presId="urn:microsoft.com/office/officeart/2005/8/layout/matrix3"/>
    <dgm:cxn modelId="{C4714C88-F29D-44BA-AF44-FAC7AEF48B2E}" type="presOf" srcId="{391E58E6-8B6A-43C3-BD82-2574AA18A826}" destId="{DC892000-97B8-4B37-918C-BC6B7E006CAB}" srcOrd="0" destOrd="0" presId="urn:microsoft.com/office/officeart/2005/8/layout/matrix3"/>
    <dgm:cxn modelId="{7791F030-6643-48B7-ACE8-C7172012F039}" type="presOf" srcId="{A6AD7623-CB92-4101-AD78-C7BC19A718E5}" destId="{64FD552E-5F3D-480B-9A4E-071B01492A5A}" srcOrd="0" destOrd="0" presId="urn:microsoft.com/office/officeart/2005/8/layout/matrix3"/>
    <dgm:cxn modelId="{AC7B2354-2371-4D2E-BD69-5317A838CE98}" srcId="{391E58E6-8B6A-43C3-BD82-2574AA18A826}" destId="{A6AD7623-CB92-4101-AD78-C7BC19A718E5}" srcOrd="0" destOrd="0" parTransId="{0A10250C-85FB-4BD6-B281-C6EA6E96DC7E}" sibTransId="{B464114D-D75D-4A36-BF1E-D73682683111}"/>
    <dgm:cxn modelId="{E705A802-D3A8-44B9-8232-F939AFCC3348}" srcId="{391E58E6-8B6A-43C3-BD82-2574AA18A826}" destId="{E67A85CA-16D7-4596-BFED-F02673C52852}" srcOrd="2" destOrd="0" parTransId="{0893169E-FB72-4706-BF8F-F6635D9074AE}" sibTransId="{93CAAE21-88DA-4932-9168-695F00759F37}"/>
    <dgm:cxn modelId="{A71E5FF1-6B16-4774-993C-68D3A3AF688D}" srcId="{391E58E6-8B6A-43C3-BD82-2574AA18A826}" destId="{CC22DC55-3CE3-431F-9FDE-C99A118DD487}" srcOrd="1" destOrd="0" parTransId="{49B69912-3ABB-462E-8F63-ED40D27906FC}" sibTransId="{6C523906-8ADE-4D3B-8A7F-C57EB43837F9}"/>
    <dgm:cxn modelId="{9D13C7D8-DD3C-4A88-84DF-CA21AD8CCCD4}" type="presParOf" srcId="{DC892000-97B8-4B37-918C-BC6B7E006CAB}" destId="{E65999AB-E8B2-4108-9841-8709519A967F}" srcOrd="0" destOrd="0" presId="urn:microsoft.com/office/officeart/2005/8/layout/matrix3"/>
    <dgm:cxn modelId="{FE51C290-B428-4A42-94F8-2792310950AA}" type="presParOf" srcId="{DC892000-97B8-4B37-918C-BC6B7E006CAB}" destId="{64FD552E-5F3D-480B-9A4E-071B01492A5A}" srcOrd="1" destOrd="0" presId="urn:microsoft.com/office/officeart/2005/8/layout/matrix3"/>
    <dgm:cxn modelId="{242B4EB9-4B5F-4A19-AB17-C89887996183}" type="presParOf" srcId="{DC892000-97B8-4B37-918C-BC6B7E006CAB}" destId="{D9379554-0FAB-4653-B993-4A1EDE035812}" srcOrd="2" destOrd="0" presId="urn:microsoft.com/office/officeart/2005/8/layout/matrix3"/>
    <dgm:cxn modelId="{8FC4B224-2C98-4DDF-80AB-5BB78DC1AC45}" type="presParOf" srcId="{DC892000-97B8-4B37-918C-BC6B7E006CAB}" destId="{58BB9EC3-F36C-4EF2-9045-5F00C53AA488}" srcOrd="3" destOrd="0" presId="urn:microsoft.com/office/officeart/2005/8/layout/matrix3"/>
    <dgm:cxn modelId="{64E61815-C387-42A1-8E6C-A498B0CC223D}" type="presParOf" srcId="{DC892000-97B8-4B37-918C-BC6B7E006CAB}" destId="{99BFB9A4-1397-4453-BE10-F50F7C3536BD}" srcOrd="4" destOrd="0" presId="urn:microsoft.com/office/officeart/2005/8/layout/matrix3"/>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D5C484B-8FEB-4224-AC39-1FE451B9E6FB}" type="doc">
      <dgm:prSet loTypeId="urn:microsoft.com/office/officeart/2005/8/layout/cycle7" loCatId="cycle" qsTypeId="urn:microsoft.com/office/officeart/2005/8/quickstyle/simple3" qsCatId="simple" csTypeId="urn:microsoft.com/office/officeart/2005/8/colors/accent1_2" csCatId="accent1" phldr="1"/>
      <dgm:spPr/>
      <dgm:t>
        <a:bodyPr/>
        <a:lstStyle/>
        <a:p>
          <a:endParaRPr lang="en-US"/>
        </a:p>
      </dgm:t>
    </dgm:pt>
    <dgm:pt modelId="{80683F17-7C4F-4DE0-AF10-DC8F181F399C}">
      <dgm:prSet phldrT="[Text]" custT="1"/>
      <dgm:spPr/>
      <dgm:t>
        <a:bodyPr/>
        <a:lstStyle/>
        <a:p>
          <a:r>
            <a:rPr lang="en-US" sz="1800" b="1" dirty="0" smtClean="0"/>
            <a:t>Explore ideas to your subject</a:t>
          </a:r>
          <a:endParaRPr lang="en-US" sz="1800" dirty="0" smtClean="0"/>
        </a:p>
        <a:p>
          <a:pPr rtl="0"/>
          <a:r>
            <a:rPr lang="en-US" sz="1800" dirty="0" smtClean="0"/>
            <a:t>-gaps in research on a subject of interest</a:t>
          </a:r>
        </a:p>
        <a:p>
          <a:pPr rtl="0"/>
          <a:r>
            <a:rPr lang="en-US" sz="1800" dirty="0" smtClean="0"/>
            <a:t>-possibility of any duplication to your work </a:t>
          </a:r>
          <a:endParaRPr lang="en-US" sz="1800" dirty="0"/>
        </a:p>
      </dgm:t>
    </dgm:pt>
    <dgm:pt modelId="{119E7167-F279-403F-84F4-E1232133A6C8}" type="parTrans" cxnId="{02441A1E-EB08-44A4-9576-33F3BAD91894}">
      <dgm:prSet/>
      <dgm:spPr/>
      <dgm:t>
        <a:bodyPr/>
        <a:lstStyle/>
        <a:p>
          <a:endParaRPr lang="en-US"/>
        </a:p>
      </dgm:t>
    </dgm:pt>
    <dgm:pt modelId="{3D10FACD-0496-467B-80AB-0BA0F6FE2D55}" type="sibTrans" cxnId="{02441A1E-EB08-44A4-9576-33F3BAD91894}">
      <dgm:prSet/>
      <dgm:spPr/>
      <dgm:t>
        <a:bodyPr/>
        <a:lstStyle/>
        <a:p>
          <a:endParaRPr lang="en-US"/>
        </a:p>
      </dgm:t>
    </dgm:pt>
    <dgm:pt modelId="{C16ADE02-38A4-4CB1-B305-9577611B0BB2}">
      <dgm:prSet phldrT="[Text]"/>
      <dgm:spPr/>
      <dgm:t>
        <a:bodyPr/>
        <a:lstStyle/>
        <a:p>
          <a:r>
            <a:rPr lang="en-US" b="1" dirty="0" smtClean="0"/>
            <a:t>Conduct a specific search</a:t>
          </a:r>
          <a:endParaRPr lang="en-US" dirty="0" smtClean="0"/>
        </a:p>
        <a:p>
          <a:pPr rtl="0"/>
          <a:r>
            <a:rPr lang="en-US" dirty="0" smtClean="0"/>
            <a:t>-manually in the library</a:t>
          </a:r>
        </a:p>
        <a:p>
          <a:r>
            <a:rPr lang="en-US" dirty="0" smtClean="0"/>
            <a:t>-on line searching </a:t>
          </a:r>
          <a:endParaRPr lang="en-US" dirty="0"/>
        </a:p>
      </dgm:t>
    </dgm:pt>
    <dgm:pt modelId="{8EF89CA6-DD3E-4F2F-A422-EDF5FC1D9AA6}" type="parTrans" cxnId="{16ED728E-25F6-4645-8F80-7165BFA52086}">
      <dgm:prSet/>
      <dgm:spPr/>
      <dgm:t>
        <a:bodyPr/>
        <a:lstStyle/>
        <a:p>
          <a:endParaRPr lang="en-US"/>
        </a:p>
      </dgm:t>
    </dgm:pt>
    <dgm:pt modelId="{0156E9AE-1CEB-48BA-82B9-B4C95954883F}" type="sibTrans" cxnId="{16ED728E-25F6-4645-8F80-7165BFA52086}">
      <dgm:prSet/>
      <dgm:spPr/>
      <dgm:t>
        <a:bodyPr/>
        <a:lstStyle/>
        <a:p>
          <a:endParaRPr lang="en-US"/>
        </a:p>
      </dgm:t>
    </dgm:pt>
    <dgm:pt modelId="{A3510C93-0482-4696-8050-68E76A338AA4}">
      <dgm:prSet phldrT="[Text]"/>
      <dgm:spPr/>
      <dgm:t>
        <a:bodyPr/>
        <a:lstStyle/>
        <a:p>
          <a:pPr rtl="0"/>
          <a:r>
            <a:rPr lang="en-US" b="1" dirty="0" smtClean="0"/>
            <a:t>Keep up Keep up-to -date with the specific subject</a:t>
          </a:r>
          <a:endParaRPr lang="en-US" dirty="0"/>
        </a:p>
      </dgm:t>
    </dgm:pt>
    <dgm:pt modelId="{DBA685F3-F15C-4C88-97ED-E59AA09CBEFD}" type="parTrans" cxnId="{4C54A6A8-5911-4151-B972-AD36CA1A133C}">
      <dgm:prSet/>
      <dgm:spPr/>
      <dgm:t>
        <a:bodyPr/>
        <a:lstStyle/>
        <a:p>
          <a:endParaRPr lang="en-US"/>
        </a:p>
      </dgm:t>
    </dgm:pt>
    <dgm:pt modelId="{38930B0B-DA70-4361-A3DC-F50A756228A5}" type="sibTrans" cxnId="{4C54A6A8-5911-4151-B972-AD36CA1A133C}">
      <dgm:prSet/>
      <dgm:spPr/>
      <dgm:t>
        <a:bodyPr/>
        <a:lstStyle/>
        <a:p>
          <a:endParaRPr lang="en-US"/>
        </a:p>
      </dgm:t>
    </dgm:pt>
    <dgm:pt modelId="{E3D15F5E-B791-4FF9-8556-4A608D36B264}" type="pres">
      <dgm:prSet presAssocID="{3D5C484B-8FEB-4224-AC39-1FE451B9E6FB}" presName="Name0" presStyleCnt="0">
        <dgm:presLayoutVars>
          <dgm:dir/>
          <dgm:resizeHandles val="exact"/>
        </dgm:presLayoutVars>
      </dgm:prSet>
      <dgm:spPr/>
      <dgm:t>
        <a:bodyPr/>
        <a:lstStyle/>
        <a:p>
          <a:endParaRPr lang="en-US"/>
        </a:p>
      </dgm:t>
    </dgm:pt>
    <dgm:pt modelId="{8D141341-DA4D-43F4-B737-5E45198D07DA}" type="pres">
      <dgm:prSet presAssocID="{80683F17-7C4F-4DE0-AF10-DC8F181F399C}" presName="node" presStyleLbl="node1" presStyleIdx="0" presStyleCnt="3" custScaleX="157378">
        <dgm:presLayoutVars>
          <dgm:bulletEnabled val="1"/>
        </dgm:presLayoutVars>
      </dgm:prSet>
      <dgm:spPr/>
      <dgm:t>
        <a:bodyPr/>
        <a:lstStyle/>
        <a:p>
          <a:endParaRPr lang="en-US"/>
        </a:p>
      </dgm:t>
    </dgm:pt>
    <dgm:pt modelId="{4815EC71-0A03-4EA7-80DE-A4D6B81036AA}" type="pres">
      <dgm:prSet presAssocID="{3D10FACD-0496-467B-80AB-0BA0F6FE2D55}" presName="sibTrans" presStyleLbl="sibTrans2D1" presStyleIdx="0" presStyleCnt="3"/>
      <dgm:spPr/>
      <dgm:t>
        <a:bodyPr/>
        <a:lstStyle/>
        <a:p>
          <a:endParaRPr lang="en-US"/>
        </a:p>
      </dgm:t>
    </dgm:pt>
    <dgm:pt modelId="{99DF9624-9F09-45B0-9062-5A549EFD2EF7}" type="pres">
      <dgm:prSet presAssocID="{3D10FACD-0496-467B-80AB-0BA0F6FE2D55}" presName="connectorText" presStyleLbl="sibTrans2D1" presStyleIdx="0" presStyleCnt="3"/>
      <dgm:spPr/>
      <dgm:t>
        <a:bodyPr/>
        <a:lstStyle/>
        <a:p>
          <a:endParaRPr lang="en-US"/>
        </a:p>
      </dgm:t>
    </dgm:pt>
    <dgm:pt modelId="{7F5C4B40-6460-42FD-9DD1-E7707BFC3DFF}" type="pres">
      <dgm:prSet presAssocID="{C16ADE02-38A4-4CB1-B305-9577611B0BB2}" presName="node" presStyleLbl="node1" presStyleIdx="1" presStyleCnt="3" custScaleX="152459" custRadScaleRad="106640" custRadScaleInc="-32031">
        <dgm:presLayoutVars>
          <dgm:bulletEnabled val="1"/>
        </dgm:presLayoutVars>
      </dgm:prSet>
      <dgm:spPr/>
      <dgm:t>
        <a:bodyPr/>
        <a:lstStyle/>
        <a:p>
          <a:endParaRPr lang="en-US"/>
        </a:p>
      </dgm:t>
    </dgm:pt>
    <dgm:pt modelId="{4FC597E3-072C-46DB-9D87-0E61440A8938}" type="pres">
      <dgm:prSet presAssocID="{0156E9AE-1CEB-48BA-82B9-B4C95954883F}" presName="sibTrans" presStyleLbl="sibTrans2D1" presStyleIdx="1" presStyleCnt="3"/>
      <dgm:spPr/>
      <dgm:t>
        <a:bodyPr/>
        <a:lstStyle/>
        <a:p>
          <a:endParaRPr lang="en-US"/>
        </a:p>
      </dgm:t>
    </dgm:pt>
    <dgm:pt modelId="{C882286C-CF9E-4C42-92A5-B5CB8E0FE8AC}" type="pres">
      <dgm:prSet presAssocID="{0156E9AE-1CEB-48BA-82B9-B4C95954883F}" presName="connectorText" presStyleLbl="sibTrans2D1" presStyleIdx="1" presStyleCnt="3"/>
      <dgm:spPr/>
      <dgm:t>
        <a:bodyPr/>
        <a:lstStyle/>
        <a:p>
          <a:endParaRPr lang="en-US"/>
        </a:p>
      </dgm:t>
    </dgm:pt>
    <dgm:pt modelId="{E6E27B30-A364-4CA8-A151-F618BB44AC3F}" type="pres">
      <dgm:prSet presAssocID="{A3510C93-0482-4696-8050-68E76A338AA4}" presName="node" presStyleLbl="node1" presStyleIdx="2" presStyleCnt="3" custRadScaleRad="84777" custRadScaleInc="27318">
        <dgm:presLayoutVars>
          <dgm:bulletEnabled val="1"/>
        </dgm:presLayoutVars>
      </dgm:prSet>
      <dgm:spPr/>
      <dgm:t>
        <a:bodyPr/>
        <a:lstStyle/>
        <a:p>
          <a:endParaRPr lang="en-US"/>
        </a:p>
      </dgm:t>
    </dgm:pt>
    <dgm:pt modelId="{B58639D1-B577-4785-82CF-E1454F0EA02E}" type="pres">
      <dgm:prSet presAssocID="{38930B0B-DA70-4361-A3DC-F50A756228A5}" presName="sibTrans" presStyleLbl="sibTrans2D1" presStyleIdx="2" presStyleCnt="3"/>
      <dgm:spPr/>
      <dgm:t>
        <a:bodyPr/>
        <a:lstStyle/>
        <a:p>
          <a:endParaRPr lang="en-US"/>
        </a:p>
      </dgm:t>
    </dgm:pt>
    <dgm:pt modelId="{3A487AC5-F311-40A4-BC85-707E5DBCC40B}" type="pres">
      <dgm:prSet presAssocID="{38930B0B-DA70-4361-A3DC-F50A756228A5}" presName="connectorText" presStyleLbl="sibTrans2D1" presStyleIdx="2" presStyleCnt="3"/>
      <dgm:spPr/>
      <dgm:t>
        <a:bodyPr/>
        <a:lstStyle/>
        <a:p>
          <a:endParaRPr lang="en-US"/>
        </a:p>
      </dgm:t>
    </dgm:pt>
  </dgm:ptLst>
  <dgm:cxnLst>
    <dgm:cxn modelId="{7F13A9F7-235C-4F14-AB51-2F3AF7FE010E}" type="presOf" srcId="{3D10FACD-0496-467B-80AB-0BA0F6FE2D55}" destId="{4815EC71-0A03-4EA7-80DE-A4D6B81036AA}" srcOrd="0" destOrd="0" presId="urn:microsoft.com/office/officeart/2005/8/layout/cycle7"/>
    <dgm:cxn modelId="{505063DE-EE0F-4DC6-AD98-C72F43B18A0A}" type="presOf" srcId="{A3510C93-0482-4696-8050-68E76A338AA4}" destId="{E6E27B30-A364-4CA8-A151-F618BB44AC3F}" srcOrd="0" destOrd="0" presId="urn:microsoft.com/office/officeart/2005/8/layout/cycle7"/>
    <dgm:cxn modelId="{262EC736-B309-4DBB-B382-D05D7788B671}" type="presOf" srcId="{38930B0B-DA70-4361-A3DC-F50A756228A5}" destId="{B58639D1-B577-4785-82CF-E1454F0EA02E}" srcOrd="0" destOrd="0" presId="urn:microsoft.com/office/officeart/2005/8/layout/cycle7"/>
    <dgm:cxn modelId="{02441A1E-EB08-44A4-9576-33F3BAD91894}" srcId="{3D5C484B-8FEB-4224-AC39-1FE451B9E6FB}" destId="{80683F17-7C4F-4DE0-AF10-DC8F181F399C}" srcOrd="0" destOrd="0" parTransId="{119E7167-F279-403F-84F4-E1232133A6C8}" sibTransId="{3D10FACD-0496-467B-80AB-0BA0F6FE2D55}"/>
    <dgm:cxn modelId="{7156DF7F-AAA4-4288-9FBD-43CDB327F064}" type="presOf" srcId="{3D10FACD-0496-467B-80AB-0BA0F6FE2D55}" destId="{99DF9624-9F09-45B0-9062-5A549EFD2EF7}" srcOrd="1" destOrd="0" presId="urn:microsoft.com/office/officeart/2005/8/layout/cycle7"/>
    <dgm:cxn modelId="{75F87D03-F0B7-4C00-B119-EB4ED9F08AAA}" type="presOf" srcId="{80683F17-7C4F-4DE0-AF10-DC8F181F399C}" destId="{8D141341-DA4D-43F4-B737-5E45198D07DA}" srcOrd="0" destOrd="0" presId="urn:microsoft.com/office/officeart/2005/8/layout/cycle7"/>
    <dgm:cxn modelId="{763C28D0-20E9-42D3-8380-140581C4316B}" type="presOf" srcId="{0156E9AE-1CEB-48BA-82B9-B4C95954883F}" destId="{4FC597E3-072C-46DB-9D87-0E61440A8938}" srcOrd="0" destOrd="0" presId="urn:microsoft.com/office/officeart/2005/8/layout/cycle7"/>
    <dgm:cxn modelId="{312E3ADE-35E3-4DBD-81B9-4CC10416D9DF}" type="presOf" srcId="{3D5C484B-8FEB-4224-AC39-1FE451B9E6FB}" destId="{E3D15F5E-B791-4FF9-8556-4A608D36B264}" srcOrd="0" destOrd="0" presId="urn:microsoft.com/office/officeart/2005/8/layout/cycle7"/>
    <dgm:cxn modelId="{08DD9294-A4AB-41A7-8BF4-BE76E3615D53}" type="presOf" srcId="{C16ADE02-38A4-4CB1-B305-9577611B0BB2}" destId="{7F5C4B40-6460-42FD-9DD1-E7707BFC3DFF}" srcOrd="0" destOrd="0" presId="urn:microsoft.com/office/officeart/2005/8/layout/cycle7"/>
    <dgm:cxn modelId="{12E51B03-3C92-49C5-965B-21AF6A0216A9}" type="presOf" srcId="{0156E9AE-1CEB-48BA-82B9-B4C95954883F}" destId="{C882286C-CF9E-4C42-92A5-B5CB8E0FE8AC}" srcOrd="1" destOrd="0" presId="urn:microsoft.com/office/officeart/2005/8/layout/cycle7"/>
    <dgm:cxn modelId="{851E56CB-AEC5-4538-842B-C21D04F962D9}" type="presOf" srcId="{38930B0B-DA70-4361-A3DC-F50A756228A5}" destId="{3A487AC5-F311-40A4-BC85-707E5DBCC40B}" srcOrd="1" destOrd="0" presId="urn:microsoft.com/office/officeart/2005/8/layout/cycle7"/>
    <dgm:cxn modelId="{4C54A6A8-5911-4151-B972-AD36CA1A133C}" srcId="{3D5C484B-8FEB-4224-AC39-1FE451B9E6FB}" destId="{A3510C93-0482-4696-8050-68E76A338AA4}" srcOrd="2" destOrd="0" parTransId="{DBA685F3-F15C-4C88-97ED-E59AA09CBEFD}" sibTransId="{38930B0B-DA70-4361-A3DC-F50A756228A5}"/>
    <dgm:cxn modelId="{16ED728E-25F6-4645-8F80-7165BFA52086}" srcId="{3D5C484B-8FEB-4224-AC39-1FE451B9E6FB}" destId="{C16ADE02-38A4-4CB1-B305-9577611B0BB2}" srcOrd="1" destOrd="0" parTransId="{8EF89CA6-DD3E-4F2F-A422-EDF5FC1D9AA6}" sibTransId="{0156E9AE-1CEB-48BA-82B9-B4C95954883F}"/>
    <dgm:cxn modelId="{83AD799B-28FA-40BE-B614-21D5080C25E4}" type="presParOf" srcId="{E3D15F5E-B791-4FF9-8556-4A608D36B264}" destId="{8D141341-DA4D-43F4-B737-5E45198D07DA}" srcOrd="0" destOrd="0" presId="urn:microsoft.com/office/officeart/2005/8/layout/cycle7"/>
    <dgm:cxn modelId="{1FB581D0-A5F0-4E3E-A049-F28F55B048E1}" type="presParOf" srcId="{E3D15F5E-B791-4FF9-8556-4A608D36B264}" destId="{4815EC71-0A03-4EA7-80DE-A4D6B81036AA}" srcOrd="1" destOrd="0" presId="urn:microsoft.com/office/officeart/2005/8/layout/cycle7"/>
    <dgm:cxn modelId="{571B17DF-DFB6-4D2D-9FC8-B1421711F895}" type="presParOf" srcId="{4815EC71-0A03-4EA7-80DE-A4D6B81036AA}" destId="{99DF9624-9F09-45B0-9062-5A549EFD2EF7}" srcOrd="0" destOrd="0" presId="urn:microsoft.com/office/officeart/2005/8/layout/cycle7"/>
    <dgm:cxn modelId="{5D6DDA1C-8267-4353-9BEE-264E60FB348B}" type="presParOf" srcId="{E3D15F5E-B791-4FF9-8556-4A608D36B264}" destId="{7F5C4B40-6460-42FD-9DD1-E7707BFC3DFF}" srcOrd="2" destOrd="0" presId="urn:microsoft.com/office/officeart/2005/8/layout/cycle7"/>
    <dgm:cxn modelId="{F77C72CA-B636-47B4-84B7-A06F27FECC23}" type="presParOf" srcId="{E3D15F5E-B791-4FF9-8556-4A608D36B264}" destId="{4FC597E3-072C-46DB-9D87-0E61440A8938}" srcOrd="3" destOrd="0" presId="urn:microsoft.com/office/officeart/2005/8/layout/cycle7"/>
    <dgm:cxn modelId="{4EB9D8EE-B118-4978-91CC-B6429AD031A1}" type="presParOf" srcId="{4FC597E3-072C-46DB-9D87-0E61440A8938}" destId="{C882286C-CF9E-4C42-92A5-B5CB8E0FE8AC}" srcOrd="0" destOrd="0" presId="urn:microsoft.com/office/officeart/2005/8/layout/cycle7"/>
    <dgm:cxn modelId="{B5E80B5B-738A-4748-A74B-1CFCCC8D9565}" type="presParOf" srcId="{E3D15F5E-B791-4FF9-8556-4A608D36B264}" destId="{E6E27B30-A364-4CA8-A151-F618BB44AC3F}" srcOrd="4" destOrd="0" presId="urn:microsoft.com/office/officeart/2005/8/layout/cycle7"/>
    <dgm:cxn modelId="{A1AA5A81-1F49-420E-88C4-5889C7DF401B}" type="presParOf" srcId="{E3D15F5E-B791-4FF9-8556-4A608D36B264}" destId="{B58639D1-B577-4785-82CF-E1454F0EA02E}" srcOrd="5" destOrd="0" presId="urn:microsoft.com/office/officeart/2005/8/layout/cycle7"/>
    <dgm:cxn modelId="{4B40B2C6-59FA-42BF-89C2-E68AE3A5C0A7}" type="presParOf" srcId="{B58639D1-B577-4785-82CF-E1454F0EA02E}" destId="{3A487AC5-F311-40A4-BC85-707E5DBCC40B}" srcOrd="0" destOrd="0" presId="urn:microsoft.com/office/officeart/2005/8/layout/cycle7"/>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F46E4C1-8F39-4203-A31E-D3AE2D24289D}" type="doc">
      <dgm:prSet loTypeId="urn:microsoft.com/office/officeart/2005/8/layout/cycle4#1" loCatId="cycle" qsTypeId="urn:microsoft.com/office/officeart/2005/8/quickstyle/simple1" qsCatId="simple" csTypeId="urn:microsoft.com/office/officeart/2005/8/colors/accent1_2" csCatId="accent1" phldr="1"/>
      <dgm:spPr/>
      <dgm:t>
        <a:bodyPr/>
        <a:lstStyle/>
        <a:p>
          <a:endParaRPr lang="en-US"/>
        </a:p>
      </dgm:t>
    </dgm:pt>
    <dgm:pt modelId="{361B0E41-EA05-4BEA-B2D6-F146DB8936BB}">
      <dgm:prSet phldrT="[Text]" custT="1"/>
      <dgm:spPr>
        <a:solidFill>
          <a:schemeClr val="tx2">
            <a:lumMod val="60000"/>
            <a:lumOff val="40000"/>
          </a:schemeClr>
        </a:solidFill>
      </dgm:spPr>
      <dgm:t>
        <a:bodyPr/>
        <a:lstStyle/>
        <a:p>
          <a:r>
            <a:rPr lang="en-US" sz="1800" b="1" dirty="0" smtClean="0"/>
            <a:t>Cultural literacy issues</a:t>
          </a:r>
          <a:endParaRPr lang="en-US" sz="1800" b="1" dirty="0"/>
        </a:p>
      </dgm:t>
    </dgm:pt>
    <dgm:pt modelId="{9CBAD5C5-0C73-45A2-AE8E-FC0E633C072C}" type="parTrans" cxnId="{2C9FF1A7-4215-4D94-AA03-2A280A7C5DB3}">
      <dgm:prSet/>
      <dgm:spPr/>
      <dgm:t>
        <a:bodyPr/>
        <a:lstStyle/>
        <a:p>
          <a:endParaRPr lang="en-US"/>
        </a:p>
      </dgm:t>
    </dgm:pt>
    <dgm:pt modelId="{88E44024-971D-4EEC-A5BA-AAD884E55F5C}" type="sibTrans" cxnId="{2C9FF1A7-4215-4D94-AA03-2A280A7C5DB3}">
      <dgm:prSet/>
      <dgm:spPr/>
      <dgm:t>
        <a:bodyPr/>
        <a:lstStyle/>
        <a:p>
          <a:endParaRPr lang="en-US"/>
        </a:p>
      </dgm:t>
    </dgm:pt>
    <dgm:pt modelId="{A42517B4-14D2-439C-B2AE-FA156A9A67FD}">
      <dgm:prSet phldrT="[Text]" custT="1"/>
      <dgm:spPr>
        <a:solidFill>
          <a:schemeClr val="tx2">
            <a:lumMod val="20000"/>
            <a:lumOff val="80000"/>
          </a:schemeClr>
        </a:solidFill>
      </dgm:spPr>
      <dgm:t>
        <a:bodyPr/>
        <a:lstStyle/>
        <a:p>
          <a:r>
            <a:rPr lang="en-US" sz="2400" b="1" dirty="0" smtClean="0">
              <a:solidFill>
                <a:srgbClr val="C00000"/>
              </a:solidFill>
              <a:latin typeface="Times New Roman" pitchFamily="18" charset="0"/>
              <a:cs typeface="Times New Roman" pitchFamily="18" charset="0"/>
            </a:rPr>
            <a:t>Long irrelevant introductions </a:t>
          </a:r>
          <a:endParaRPr lang="en-US" sz="2400" b="1" dirty="0">
            <a:solidFill>
              <a:srgbClr val="C00000"/>
            </a:solidFill>
            <a:latin typeface="Times New Roman" pitchFamily="18" charset="0"/>
            <a:cs typeface="Times New Roman" pitchFamily="18" charset="0"/>
          </a:endParaRPr>
        </a:p>
      </dgm:t>
    </dgm:pt>
    <dgm:pt modelId="{429939AE-5B62-4AA9-9124-748EED2003AD}" type="parTrans" cxnId="{77F60E6C-9297-40D2-92FD-C2336CB4870B}">
      <dgm:prSet/>
      <dgm:spPr/>
      <dgm:t>
        <a:bodyPr/>
        <a:lstStyle/>
        <a:p>
          <a:endParaRPr lang="en-US"/>
        </a:p>
      </dgm:t>
    </dgm:pt>
    <dgm:pt modelId="{57FCF755-EB18-4CC3-B342-7F7882695D5F}" type="sibTrans" cxnId="{77F60E6C-9297-40D2-92FD-C2336CB4870B}">
      <dgm:prSet/>
      <dgm:spPr/>
      <dgm:t>
        <a:bodyPr/>
        <a:lstStyle/>
        <a:p>
          <a:endParaRPr lang="en-US"/>
        </a:p>
      </dgm:t>
    </dgm:pt>
    <dgm:pt modelId="{7F526CFE-A8B8-418B-A9A9-BE9214D96CC7}">
      <dgm:prSet phldrT="[Text]" custT="1"/>
      <dgm:spPr>
        <a:solidFill>
          <a:schemeClr val="accent3">
            <a:lumMod val="75000"/>
          </a:schemeClr>
        </a:solidFill>
      </dgm:spPr>
      <dgm:t>
        <a:bodyPr/>
        <a:lstStyle/>
        <a:p>
          <a:r>
            <a:rPr lang="en-US" sz="1800" b="1" dirty="0" smtClean="0"/>
            <a:t>Research blindness</a:t>
          </a:r>
          <a:endParaRPr lang="en-US" sz="1800" b="1" dirty="0"/>
        </a:p>
      </dgm:t>
    </dgm:pt>
    <dgm:pt modelId="{C2DE6804-E6DB-42A5-9902-6233C708AEB7}" type="parTrans" cxnId="{C4FE151A-C52C-48EF-88BC-56B93D031AEC}">
      <dgm:prSet/>
      <dgm:spPr/>
      <dgm:t>
        <a:bodyPr/>
        <a:lstStyle/>
        <a:p>
          <a:endParaRPr lang="en-US"/>
        </a:p>
      </dgm:t>
    </dgm:pt>
    <dgm:pt modelId="{10213B8C-A9D3-452A-9681-BD8CA82732CA}" type="sibTrans" cxnId="{C4FE151A-C52C-48EF-88BC-56B93D031AEC}">
      <dgm:prSet/>
      <dgm:spPr/>
      <dgm:t>
        <a:bodyPr/>
        <a:lstStyle/>
        <a:p>
          <a:endParaRPr lang="en-US"/>
        </a:p>
      </dgm:t>
    </dgm:pt>
    <dgm:pt modelId="{FFFCCAE3-B4C0-404B-A2C4-642EE8CE61F1}">
      <dgm:prSet phldrT="[Text]" custT="1"/>
      <dgm:spPr>
        <a:solidFill>
          <a:schemeClr val="accent3">
            <a:lumMod val="20000"/>
            <a:lumOff val="80000"/>
          </a:schemeClr>
        </a:solidFill>
      </dgm:spPr>
      <dgm:t>
        <a:bodyPr/>
        <a:lstStyle/>
        <a:p>
          <a:pPr rtl="0"/>
          <a:r>
            <a:rPr lang="en-US" sz="2000" b="1" dirty="0" smtClean="0">
              <a:latin typeface="Times New Roman" pitchFamily="18" charset="0"/>
              <a:cs typeface="Times New Roman" pitchFamily="18" charset="0"/>
            </a:rPr>
            <a:t>Paying less attention to  novel research done+ poor referencing</a:t>
          </a:r>
          <a:endParaRPr lang="en-US" sz="2000" b="1" dirty="0">
            <a:latin typeface="Times New Roman" pitchFamily="18" charset="0"/>
            <a:cs typeface="Times New Roman" pitchFamily="18" charset="0"/>
          </a:endParaRPr>
        </a:p>
      </dgm:t>
    </dgm:pt>
    <dgm:pt modelId="{7C108B8F-8C1A-49E1-9822-D59FE02D01EE}" type="parTrans" cxnId="{5F7D87EF-47D1-4F10-A449-F84CD3C036B5}">
      <dgm:prSet/>
      <dgm:spPr/>
      <dgm:t>
        <a:bodyPr/>
        <a:lstStyle/>
        <a:p>
          <a:endParaRPr lang="en-US"/>
        </a:p>
      </dgm:t>
    </dgm:pt>
    <dgm:pt modelId="{BE9344BD-4616-403B-A24D-06C2B521A43F}" type="sibTrans" cxnId="{5F7D87EF-47D1-4F10-A449-F84CD3C036B5}">
      <dgm:prSet/>
      <dgm:spPr/>
      <dgm:t>
        <a:bodyPr/>
        <a:lstStyle/>
        <a:p>
          <a:endParaRPr lang="en-US"/>
        </a:p>
      </dgm:t>
    </dgm:pt>
    <dgm:pt modelId="{1DC8E661-7C41-4B31-8025-3DA553F2AED7}">
      <dgm:prSet phldrT="[Text]" custT="1"/>
      <dgm:spPr>
        <a:solidFill>
          <a:schemeClr val="accent2">
            <a:lumMod val="75000"/>
          </a:schemeClr>
        </a:solidFill>
      </dgm:spPr>
      <dgm:t>
        <a:bodyPr/>
        <a:lstStyle/>
        <a:p>
          <a:pPr rtl="0"/>
          <a:r>
            <a:rPr lang="en-US" sz="1800" dirty="0" smtClean="0"/>
            <a:t>Linguistic problem</a:t>
          </a:r>
          <a:endParaRPr lang="en-US" sz="1800" b="1" dirty="0"/>
        </a:p>
      </dgm:t>
    </dgm:pt>
    <dgm:pt modelId="{1E0F4167-6FF7-4C74-91BF-A2E3A7CF0B21}" type="parTrans" cxnId="{25CCAE7B-FDC8-456A-89BF-2955B5133702}">
      <dgm:prSet/>
      <dgm:spPr/>
      <dgm:t>
        <a:bodyPr/>
        <a:lstStyle/>
        <a:p>
          <a:endParaRPr lang="en-US"/>
        </a:p>
      </dgm:t>
    </dgm:pt>
    <dgm:pt modelId="{83A50CE0-1286-4316-95A8-0DBE23F88B3C}" type="sibTrans" cxnId="{25CCAE7B-FDC8-456A-89BF-2955B5133702}">
      <dgm:prSet/>
      <dgm:spPr/>
      <dgm:t>
        <a:bodyPr/>
        <a:lstStyle/>
        <a:p>
          <a:endParaRPr lang="en-US"/>
        </a:p>
      </dgm:t>
    </dgm:pt>
    <dgm:pt modelId="{0C8FE917-6049-4159-9309-83962B155433}">
      <dgm:prSet phldrT="[Text]" custT="1"/>
      <dgm:spPr>
        <a:solidFill>
          <a:schemeClr val="accent2">
            <a:lumMod val="40000"/>
            <a:lumOff val="60000"/>
            <a:alpha val="90000"/>
          </a:schemeClr>
        </a:solidFill>
      </dgm:spPr>
      <dgm:t>
        <a:bodyPr anchor="b"/>
        <a:lstStyle/>
        <a:p>
          <a:r>
            <a:rPr lang="en-US" sz="2000" b="1" dirty="0" smtClean="0">
              <a:latin typeface="Times New Roman" pitchFamily="18" charset="0"/>
              <a:cs typeface="Times New Roman" pitchFamily="18" charset="0"/>
            </a:rPr>
            <a:t>Poor grammar and order </a:t>
          </a:r>
          <a:endParaRPr lang="en-US" sz="2000" b="1" dirty="0"/>
        </a:p>
      </dgm:t>
    </dgm:pt>
    <dgm:pt modelId="{828B6B19-CC29-4104-8EC7-11754B2347D1}" type="parTrans" cxnId="{4FB7F40C-C899-4311-97B7-B22A4EA89B24}">
      <dgm:prSet/>
      <dgm:spPr/>
      <dgm:t>
        <a:bodyPr/>
        <a:lstStyle/>
        <a:p>
          <a:endParaRPr lang="en-US"/>
        </a:p>
      </dgm:t>
    </dgm:pt>
    <dgm:pt modelId="{51E5EDCF-08C3-403F-9CC1-306D83BFC0DC}" type="sibTrans" cxnId="{4FB7F40C-C899-4311-97B7-B22A4EA89B24}">
      <dgm:prSet/>
      <dgm:spPr/>
      <dgm:t>
        <a:bodyPr/>
        <a:lstStyle/>
        <a:p>
          <a:endParaRPr lang="en-US"/>
        </a:p>
      </dgm:t>
    </dgm:pt>
    <dgm:pt modelId="{8E0EC455-77CA-4DA7-8165-6C4F0E4CCDFF}">
      <dgm:prSet phldrT="[Text]" custT="1"/>
      <dgm:spPr>
        <a:solidFill>
          <a:schemeClr val="accent6">
            <a:lumMod val="75000"/>
          </a:schemeClr>
        </a:solidFill>
      </dgm:spPr>
      <dgm:t>
        <a:bodyPr/>
        <a:lstStyle/>
        <a:p>
          <a:r>
            <a:rPr lang="en-US" sz="1600" dirty="0" smtClean="0"/>
            <a:t>Lack of </a:t>
          </a:r>
          <a:r>
            <a:rPr lang="en-US" sz="1600" dirty="0" err="1" smtClean="0"/>
            <a:t>glocalization</a:t>
          </a:r>
          <a:endParaRPr lang="en-US" sz="1600" b="1" dirty="0"/>
        </a:p>
      </dgm:t>
    </dgm:pt>
    <dgm:pt modelId="{537B6D53-AA03-454E-9D04-BA67A37B7954}" type="parTrans" cxnId="{927ACF76-73D3-44BB-A1DE-273C711D4206}">
      <dgm:prSet/>
      <dgm:spPr/>
      <dgm:t>
        <a:bodyPr/>
        <a:lstStyle/>
        <a:p>
          <a:endParaRPr lang="en-US"/>
        </a:p>
      </dgm:t>
    </dgm:pt>
    <dgm:pt modelId="{8AC4BC57-B0A0-472F-865C-514C4038E261}" type="sibTrans" cxnId="{927ACF76-73D3-44BB-A1DE-273C711D4206}">
      <dgm:prSet/>
      <dgm:spPr/>
      <dgm:t>
        <a:bodyPr/>
        <a:lstStyle/>
        <a:p>
          <a:endParaRPr lang="en-US"/>
        </a:p>
      </dgm:t>
    </dgm:pt>
    <dgm:pt modelId="{15949FF0-D77C-44BF-A4E5-DAE6DA75BD52}">
      <dgm:prSet phldrT="[Text]" custT="1"/>
      <dgm:spPr>
        <a:solidFill>
          <a:schemeClr val="accent6">
            <a:lumMod val="40000"/>
            <a:lumOff val="60000"/>
            <a:alpha val="90000"/>
          </a:schemeClr>
        </a:solidFill>
      </dgm:spPr>
      <dgm:t>
        <a:bodyPr anchor="b"/>
        <a:lstStyle/>
        <a:p>
          <a:endParaRPr lang="en-US" sz="1600" b="1" dirty="0">
            <a:latin typeface="Times New Roman" pitchFamily="18" charset="0"/>
            <a:cs typeface="Times New Roman" pitchFamily="18" charset="0"/>
          </a:endParaRPr>
        </a:p>
      </dgm:t>
    </dgm:pt>
    <dgm:pt modelId="{9F2E4DD7-B369-469B-80ED-C1B0C22810A5}" type="parTrans" cxnId="{A7AA1020-F7BE-4EC9-BF16-88C42CE5E95A}">
      <dgm:prSet/>
      <dgm:spPr/>
      <dgm:t>
        <a:bodyPr/>
        <a:lstStyle/>
        <a:p>
          <a:endParaRPr lang="en-US"/>
        </a:p>
      </dgm:t>
    </dgm:pt>
    <dgm:pt modelId="{2DF88493-681D-498E-B250-B4142DF7E143}" type="sibTrans" cxnId="{A7AA1020-F7BE-4EC9-BF16-88C42CE5E95A}">
      <dgm:prSet/>
      <dgm:spPr/>
      <dgm:t>
        <a:bodyPr/>
        <a:lstStyle/>
        <a:p>
          <a:endParaRPr lang="en-US"/>
        </a:p>
      </dgm:t>
    </dgm:pt>
    <dgm:pt modelId="{D9ACF760-A748-44AC-BADE-343CEC9180FA}">
      <dgm:prSet custT="1"/>
      <dgm:spPr/>
      <dgm:t>
        <a:bodyPr anchor="b"/>
        <a:lstStyle/>
        <a:p>
          <a:r>
            <a:rPr lang="en-US" sz="1600" b="1" dirty="0" smtClean="0">
              <a:latin typeface="Times New Roman" pitchFamily="18" charset="0"/>
              <a:cs typeface="Times New Roman" pitchFamily="18" charset="0"/>
            </a:rPr>
            <a:t>Forgetting  “smallness”</a:t>
          </a:r>
          <a:endParaRPr lang="en-US" sz="1600" b="1" dirty="0">
            <a:latin typeface="Times New Roman" pitchFamily="18" charset="0"/>
            <a:cs typeface="Times New Roman" pitchFamily="18" charset="0"/>
          </a:endParaRPr>
        </a:p>
      </dgm:t>
    </dgm:pt>
    <dgm:pt modelId="{819D61B4-3A74-4CEC-9A0A-D2FF26FDBD98}" type="parTrans" cxnId="{BA22750D-14A5-4838-9C41-9854E5A87590}">
      <dgm:prSet/>
      <dgm:spPr/>
      <dgm:t>
        <a:bodyPr/>
        <a:lstStyle/>
        <a:p>
          <a:endParaRPr lang="en-US"/>
        </a:p>
      </dgm:t>
    </dgm:pt>
    <dgm:pt modelId="{80024B7D-4AB2-400C-BB9B-4F568122AA2F}" type="sibTrans" cxnId="{BA22750D-14A5-4838-9C41-9854E5A87590}">
      <dgm:prSet/>
      <dgm:spPr/>
      <dgm:t>
        <a:bodyPr/>
        <a:lstStyle/>
        <a:p>
          <a:endParaRPr lang="en-US"/>
        </a:p>
      </dgm:t>
    </dgm:pt>
    <dgm:pt modelId="{7316245F-35AD-4C44-A816-BBA54C0F2D44}">
      <dgm:prSet custT="1"/>
      <dgm:spPr/>
      <dgm:t>
        <a:bodyPr anchor="b"/>
        <a:lstStyle/>
        <a:p>
          <a:endParaRPr lang="en-US" sz="1200" b="1" dirty="0"/>
        </a:p>
      </dgm:t>
    </dgm:pt>
    <dgm:pt modelId="{03C6D70E-B09F-416A-96D4-DD06FCE936A4}" type="parTrans" cxnId="{3B5A7D94-AB13-4D1D-B0B8-10EAE8C7E51A}">
      <dgm:prSet/>
      <dgm:spPr/>
      <dgm:t>
        <a:bodyPr/>
        <a:lstStyle/>
        <a:p>
          <a:endParaRPr lang="en-US"/>
        </a:p>
      </dgm:t>
    </dgm:pt>
    <dgm:pt modelId="{33C11310-9435-4352-9999-3C6ACA19535E}" type="sibTrans" cxnId="{3B5A7D94-AB13-4D1D-B0B8-10EAE8C7E51A}">
      <dgm:prSet/>
      <dgm:spPr/>
      <dgm:t>
        <a:bodyPr/>
        <a:lstStyle/>
        <a:p>
          <a:endParaRPr lang="en-US"/>
        </a:p>
      </dgm:t>
    </dgm:pt>
    <dgm:pt modelId="{BFB34AD5-B41A-42D0-81EF-9ED396952AAE}" type="pres">
      <dgm:prSet presAssocID="{EF46E4C1-8F39-4203-A31E-D3AE2D24289D}" presName="cycleMatrixDiagram" presStyleCnt="0">
        <dgm:presLayoutVars>
          <dgm:chMax val="1"/>
          <dgm:dir/>
          <dgm:animLvl val="lvl"/>
          <dgm:resizeHandles val="exact"/>
        </dgm:presLayoutVars>
      </dgm:prSet>
      <dgm:spPr/>
      <dgm:t>
        <a:bodyPr/>
        <a:lstStyle/>
        <a:p>
          <a:endParaRPr lang="en-US"/>
        </a:p>
      </dgm:t>
    </dgm:pt>
    <dgm:pt modelId="{CC77E048-2B8F-4DD0-B88C-9F64F4F03E19}" type="pres">
      <dgm:prSet presAssocID="{EF46E4C1-8F39-4203-A31E-D3AE2D24289D}" presName="children" presStyleCnt="0"/>
      <dgm:spPr/>
    </dgm:pt>
    <dgm:pt modelId="{AB25CFF8-C2AA-4046-B28B-A89049D19C6B}" type="pres">
      <dgm:prSet presAssocID="{EF46E4C1-8F39-4203-A31E-D3AE2D24289D}" presName="child1group" presStyleCnt="0"/>
      <dgm:spPr/>
    </dgm:pt>
    <dgm:pt modelId="{3937C71D-5C5E-49B3-883E-27E462CE8E22}" type="pres">
      <dgm:prSet presAssocID="{EF46E4C1-8F39-4203-A31E-D3AE2D24289D}" presName="child1" presStyleLbl="bgAcc1" presStyleIdx="0" presStyleCnt="4" custScaleX="164332" custLinFactNeighborX="-18379" custLinFactNeighborY="5261"/>
      <dgm:spPr/>
      <dgm:t>
        <a:bodyPr/>
        <a:lstStyle/>
        <a:p>
          <a:endParaRPr lang="en-US"/>
        </a:p>
      </dgm:t>
    </dgm:pt>
    <dgm:pt modelId="{A21E1569-7BDE-4CC5-875A-C100B8C2BC48}" type="pres">
      <dgm:prSet presAssocID="{EF46E4C1-8F39-4203-A31E-D3AE2D24289D}" presName="child1Text" presStyleLbl="bgAcc1" presStyleIdx="0" presStyleCnt="4">
        <dgm:presLayoutVars>
          <dgm:bulletEnabled val="1"/>
        </dgm:presLayoutVars>
      </dgm:prSet>
      <dgm:spPr/>
      <dgm:t>
        <a:bodyPr/>
        <a:lstStyle/>
        <a:p>
          <a:endParaRPr lang="en-US"/>
        </a:p>
      </dgm:t>
    </dgm:pt>
    <dgm:pt modelId="{2C128FB8-93CE-44AA-8242-4BC86C6938D9}" type="pres">
      <dgm:prSet presAssocID="{EF46E4C1-8F39-4203-A31E-D3AE2D24289D}" presName="child2group" presStyleCnt="0"/>
      <dgm:spPr/>
    </dgm:pt>
    <dgm:pt modelId="{FDC8FED6-1B68-4560-A8DC-F0948659123E}" type="pres">
      <dgm:prSet presAssocID="{EF46E4C1-8F39-4203-A31E-D3AE2D24289D}" presName="child2" presStyleLbl="bgAcc1" presStyleIdx="1" presStyleCnt="4" custScaleX="130528" custLinFactNeighborX="19543" custLinFactNeighborY="-5261"/>
      <dgm:spPr/>
      <dgm:t>
        <a:bodyPr/>
        <a:lstStyle/>
        <a:p>
          <a:endParaRPr lang="en-US"/>
        </a:p>
      </dgm:t>
    </dgm:pt>
    <dgm:pt modelId="{A5F3B799-9A9E-4246-A5D5-07C2DB7880B7}" type="pres">
      <dgm:prSet presAssocID="{EF46E4C1-8F39-4203-A31E-D3AE2D24289D}" presName="child2Text" presStyleLbl="bgAcc1" presStyleIdx="1" presStyleCnt="4">
        <dgm:presLayoutVars>
          <dgm:bulletEnabled val="1"/>
        </dgm:presLayoutVars>
      </dgm:prSet>
      <dgm:spPr/>
      <dgm:t>
        <a:bodyPr/>
        <a:lstStyle/>
        <a:p>
          <a:endParaRPr lang="en-US"/>
        </a:p>
      </dgm:t>
    </dgm:pt>
    <dgm:pt modelId="{849DFB44-6A68-481C-AAE9-434E7CC26E32}" type="pres">
      <dgm:prSet presAssocID="{EF46E4C1-8F39-4203-A31E-D3AE2D24289D}" presName="child3group" presStyleCnt="0"/>
      <dgm:spPr/>
    </dgm:pt>
    <dgm:pt modelId="{7B58AECA-4450-422D-99FC-A4F5DFA53D3E}" type="pres">
      <dgm:prSet presAssocID="{EF46E4C1-8F39-4203-A31E-D3AE2D24289D}" presName="child3" presStyleLbl="bgAcc1" presStyleIdx="2" presStyleCnt="4" custScaleX="139049" custLinFactNeighborX="36584" custLinFactNeighborY="-7309"/>
      <dgm:spPr/>
      <dgm:t>
        <a:bodyPr/>
        <a:lstStyle/>
        <a:p>
          <a:endParaRPr lang="en-US"/>
        </a:p>
      </dgm:t>
    </dgm:pt>
    <dgm:pt modelId="{99846394-8315-4CB5-B3F0-D18E1D4AF838}" type="pres">
      <dgm:prSet presAssocID="{EF46E4C1-8F39-4203-A31E-D3AE2D24289D}" presName="child3Text" presStyleLbl="bgAcc1" presStyleIdx="2" presStyleCnt="4">
        <dgm:presLayoutVars>
          <dgm:bulletEnabled val="1"/>
        </dgm:presLayoutVars>
      </dgm:prSet>
      <dgm:spPr/>
      <dgm:t>
        <a:bodyPr/>
        <a:lstStyle/>
        <a:p>
          <a:endParaRPr lang="en-US"/>
        </a:p>
      </dgm:t>
    </dgm:pt>
    <dgm:pt modelId="{F368C54B-F58E-4CEC-AAA7-1F545437E0A2}" type="pres">
      <dgm:prSet presAssocID="{EF46E4C1-8F39-4203-A31E-D3AE2D24289D}" presName="child4group" presStyleCnt="0"/>
      <dgm:spPr/>
    </dgm:pt>
    <dgm:pt modelId="{2C388C2B-D77E-4F90-A023-397C72B021C3}" type="pres">
      <dgm:prSet presAssocID="{EF46E4C1-8F39-4203-A31E-D3AE2D24289D}" presName="child4" presStyleLbl="bgAcc1" presStyleIdx="3" presStyleCnt="4" custScaleX="133461" custScaleY="100002" custLinFactNeighborX="-35563" custLinFactNeighborY="-2374"/>
      <dgm:spPr/>
      <dgm:t>
        <a:bodyPr/>
        <a:lstStyle/>
        <a:p>
          <a:endParaRPr lang="en-US"/>
        </a:p>
      </dgm:t>
    </dgm:pt>
    <dgm:pt modelId="{2F224A11-3685-4A12-B894-05D12179DBD4}" type="pres">
      <dgm:prSet presAssocID="{EF46E4C1-8F39-4203-A31E-D3AE2D24289D}" presName="child4Text" presStyleLbl="bgAcc1" presStyleIdx="3" presStyleCnt="4">
        <dgm:presLayoutVars>
          <dgm:bulletEnabled val="1"/>
        </dgm:presLayoutVars>
      </dgm:prSet>
      <dgm:spPr/>
      <dgm:t>
        <a:bodyPr/>
        <a:lstStyle/>
        <a:p>
          <a:endParaRPr lang="en-US"/>
        </a:p>
      </dgm:t>
    </dgm:pt>
    <dgm:pt modelId="{1D272516-D60F-480A-8C35-DA21EBC0C3C1}" type="pres">
      <dgm:prSet presAssocID="{EF46E4C1-8F39-4203-A31E-D3AE2D24289D}" presName="childPlaceholder" presStyleCnt="0"/>
      <dgm:spPr/>
    </dgm:pt>
    <dgm:pt modelId="{E37DAF60-61DC-4D37-AE0E-4E0A8EA7E0A7}" type="pres">
      <dgm:prSet presAssocID="{EF46E4C1-8F39-4203-A31E-D3AE2D24289D}" presName="circle" presStyleCnt="0"/>
      <dgm:spPr/>
    </dgm:pt>
    <dgm:pt modelId="{0F15C0E8-9740-4715-9A9B-2338F4F5FA91}" type="pres">
      <dgm:prSet presAssocID="{EF46E4C1-8F39-4203-A31E-D3AE2D24289D}" presName="quadrant1" presStyleLbl="node1" presStyleIdx="0" presStyleCnt="4" custLinFactNeighborX="1214" custLinFactNeighborY="-1499">
        <dgm:presLayoutVars>
          <dgm:chMax val="1"/>
          <dgm:bulletEnabled val="1"/>
        </dgm:presLayoutVars>
      </dgm:prSet>
      <dgm:spPr/>
      <dgm:t>
        <a:bodyPr/>
        <a:lstStyle/>
        <a:p>
          <a:endParaRPr lang="en-US"/>
        </a:p>
      </dgm:t>
    </dgm:pt>
    <dgm:pt modelId="{70047DE6-4A98-4960-A128-A2C48EF188F3}" type="pres">
      <dgm:prSet presAssocID="{EF46E4C1-8F39-4203-A31E-D3AE2D24289D}" presName="quadrant2" presStyleLbl="node1" presStyleIdx="1" presStyleCnt="4" custLinFactNeighborX="-2309" custLinFactNeighborY="-42">
        <dgm:presLayoutVars>
          <dgm:chMax val="1"/>
          <dgm:bulletEnabled val="1"/>
        </dgm:presLayoutVars>
      </dgm:prSet>
      <dgm:spPr/>
      <dgm:t>
        <a:bodyPr/>
        <a:lstStyle/>
        <a:p>
          <a:endParaRPr lang="en-US"/>
        </a:p>
      </dgm:t>
    </dgm:pt>
    <dgm:pt modelId="{A28B5399-2680-43A8-A10E-06D1AC3A3456}" type="pres">
      <dgm:prSet presAssocID="{EF46E4C1-8F39-4203-A31E-D3AE2D24289D}" presName="quadrant3" presStyleLbl="node1" presStyleIdx="2" presStyleCnt="4" custScaleX="105348">
        <dgm:presLayoutVars>
          <dgm:chMax val="1"/>
          <dgm:bulletEnabled val="1"/>
        </dgm:presLayoutVars>
      </dgm:prSet>
      <dgm:spPr/>
      <dgm:t>
        <a:bodyPr/>
        <a:lstStyle/>
        <a:p>
          <a:endParaRPr lang="en-US"/>
        </a:p>
      </dgm:t>
    </dgm:pt>
    <dgm:pt modelId="{7B441128-E91B-449E-A046-46E87B6F35D9}" type="pres">
      <dgm:prSet presAssocID="{EF46E4C1-8F39-4203-A31E-D3AE2D24289D}" presName="quadrant4" presStyleLbl="node1" presStyleIdx="3" presStyleCnt="4" custLinFactNeighborX="1215" custLinFactNeighborY="-1135">
        <dgm:presLayoutVars>
          <dgm:chMax val="1"/>
          <dgm:bulletEnabled val="1"/>
        </dgm:presLayoutVars>
      </dgm:prSet>
      <dgm:spPr/>
      <dgm:t>
        <a:bodyPr/>
        <a:lstStyle/>
        <a:p>
          <a:endParaRPr lang="en-US"/>
        </a:p>
      </dgm:t>
    </dgm:pt>
    <dgm:pt modelId="{3B3057AF-7E0F-4187-A557-1EDD9281F849}" type="pres">
      <dgm:prSet presAssocID="{EF46E4C1-8F39-4203-A31E-D3AE2D24289D}" presName="quadrantPlaceholder" presStyleCnt="0"/>
      <dgm:spPr/>
    </dgm:pt>
    <dgm:pt modelId="{CCD21E24-4786-4897-886D-64230B40D4B8}" type="pres">
      <dgm:prSet presAssocID="{EF46E4C1-8F39-4203-A31E-D3AE2D24289D}" presName="center1" presStyleLbl="fgShp" presStyleIdx="0" presStyleCnt="2"/>
      <dgm:spPr/>
    </dgm:pt>
    <dgm:pt modelId="{C245F089-8B0B-4670-8708-BB412C286044}" type="pres">
      <dgm:prSet presAssocID="{EF46E4C1-8F39-4203-A31E-D3AE2D24289D}" presName="center2" presStyleLbl="fgShp" presStyleIdx="1" presStyleCnt="2"/>
      <dgm:spPr/>
    </dgm:pt>
  </dgm:ptLst>
  <dgm:cxnLst>
    <dgm:cxn modelId="{5F7D87EF-47D1-4F10-A449-F84CD3C036B5}" srcId="{7F526CFE-A8B8-418B-A9A9-BE9214D96CC7}" destId="{FFFCCAE3-B4C0-404B-A2C4-642EE8CE61F1}" srcOrd="0" destOrd="0" parTransId="{7C108B8F-8C1A-49E1-9822-D59FE02D01EE}" sibTransId="{BE9344BD-4616-403B-A24D-06C2B521A43F}"/>
    <dgm:cxn modelId="{230E3BA2-DB55-4825-8715-D7F036287307}" type="presOf" srcId="{7F526CFE-A8B8-418B-A9A9-BE9214D96CC7}" destId="{70047DE6-4A98-4960-A128-A2C48EF188F3}" srcOrd="0" destOrd="0" presId="urn:microsoft.com/office/officeart/2005/8/layout/cycle4#1"/>
    <dgm:cxn modelId="{4FB7F40C-C899-4311-97B7-B22A4EA89B24}" srcId="{1DC8E661-7C41-4B31-8025-3DA553F2AED7}" destId="{0C8FE917-6049-4159-9309-83962B155433}" srcOrd="0" destOrd="0" parTransId="{828B6B19-CC29-4104-8EC7-11754B2347D1}" sibTransId="{51E5EDCF-08C3-403F-9CC1-306D83BFC0DC}"/>
    <dgm:cxn modelId="{B806C44A-E339-40AD-966E-DC19A1583C1B}" type="presOf" srcId="{7316245F-35AD-4C44-A816-BBA54C0F2D44}" destId="{2C388C2B-D77E-4F90-A023-397C72B021C3}" srcOrd="0" destOrd="2" presId="urn:microsoft.com/office/officeart/2005/8/layout/cycle4#1"/>
    <dgm:cxn modelId="{678B4F22-AF04-482A-AB1F-B0172071CFA6}" type="presOf" srcId="{0C8FE917-6049-4159-9309-83962B155433}" destId="{7B58AECA-4450-422D-99FC-A4F5DFA53D3E}" srcOrd="0" destOrd="0" presId="urn:microsoft.com/office/officeart/2005/8/layout/cycle4#1"/>
    <dgm:cxn modelId="{72158B99-AE6B-419F-BE1A-79BC6DC7C494}" type="presOf" srcId="{7316245F-35AD-4C44-A816-BBA54C0F2D44}" destId="{2F224A11-3685-4A12-B894-05D12179DBD4}" srcOrd="1" destOrd="2" presId="urn:microsoft.com/office/officeart/2005/8/layout/cycle4#1"/>
    <dgm:cxn modelId="{C8A33C38-4C61-4EFD-BD8E-3D456445D5B8}" type="presOf" srcId="{15949FF0-D77C-44BF-A4E5-DAE6DA75BD52}" destId="{2F224A11-3685-4A12-B894-05D12179DBD4}" srcOrd="1" destOrd="0" presId="urn:microsoft.com/office/officeart/2005/8/layout/cycle4#1"/>
    <dgm:cxn modelId="{BA22750D-14A5-4838-9C41-9854E5A87590}" srcId="{8E0EC455-77CA-4DA7-8165-6C4F0E4CCDFF}" destId="{D9ACF760-A748-44AC-BADE-343CEC9180FA}" srcOrd="1" destOrd="0" parTransId="{819D61B4-3A74-4CEC-9A0A-D2FF26FDBD98}" sibTransId="{80024B7D-4AB2-400C-BB9B-4F568122AA2F}"/>
    <dgm:cxn modelId="{96EE2CE3-A1DB-44D3-A7AC-18C863CE73BD}" type="presOf" srcId="{361B0E41-EA05-4BEA-B2D6-F146DB8936BB}" destId="{0F15C0E8-9740-4715-9A9B-2338F4F5FA91}" srcOrd="0" destOrd="0" presId="urn:microsoft.com/office/officeart/2005/8/layout/cycle4#1"/>
    <dgm:cxn modelId="{927ACF76-73D3-44BB-A1DE-273C711D4206}" srcId="{EF46E4C1-8F39-4203-A31E-D3AE2D24289D}" destId="{8E0EC455-77CA-4DA7-8165-6C4F0E4CCDFF}" srcOrd="3" destOrd="0" parTransId="{537B6D53-AA03-454E-9D04-BA67A37B7954}" sibTransId="{8AC4BC57-B0A0-472F-865C-514C4038E261}"/>
    <dgm:cxn modelId="{2F2DEA67-3611-4DBC-8DBA-A21F6ABF9C18}" type="presOf" srcId="{0C8FE917-6049-4159-9309-83962B155433}" destId="{99846394-8315-4CB5-B3F0-D18E1D4AF838}" srcOrd="1" destOrd="0" presId="urn:microsoft.com/office/officeart/2005/8/layout/cycle4#1"/>
    <dgm:cxn modelId="{3CF65DC4-31EE-4890-B57F-2F3CA3346740}" type="presOf" srcId="{8E0EC455-77CA-4DA7-8165-6C4F0E4CCDFF}" destId="{7B441128-E91B-449E-A046-46E87B6F35D9}" srcOrd="0" destOrd="0" presId="urn:microsoft.com/office/officeart/2005/8/layout/cycle4#1"/>
    <dgm:cxn modelId="{FB7E7F10-93EF-4CF1-84B6-C4C27AF57FB5}" type="presOf" srcId="{FFFCCAE3-B4C0-404B-A2C4-642EE8CE61F1}" destId="{FDC8FED6-1B68-4560-A8DC-F0948659123E}" srcOrd="0" destOrd="0" presId="urn:microsoft.com/office/officeart/2005/8/layout/cycle4#1"/>
    <dgm:cxn modelId="{47363CCF-9536-4CC3-A085-7D7261871D79}" type="presOf" srcId="{EF46E4C1-8F39-4203-A31E-D3AE2D24289D}" destId="{BFB34AD5-B41A-42D0-81EF-9ED396952AAE}" srcOrd="0" destOrd="0" presId="urn:microsoft.com/office/officeart/2005/8/layout/cycle4#1"/>
    <dgm:cxn modelId="{77F60E6C-9297-40D2-92FD-C2336CB4870B}" srcId="{361B0E41-EA05-4BEA-B2D6-F146DB8936BB}" destId="{A42517B4-14D2-439C-B2AE-FA156A9A67FD}" srcOrd="0" destOrd="0" parTransId="{429939AE-5B62-4AA9-9124-748EED2003AD}" sibTransId="{57FCF755-EB18-4CC3-B342-7F7882695D5F}"/>
    <dgm:cxn modelId="{5DA10E62-07BA-4E65-A96B-F19E1F23FC12}" type="presOf" srcId="{D9ACF760-A748-44AC-BADE-343CEC9180FA}" destId="{2C388C2B-D77E-4F90-A023-397C72B021C3}" srcOrd="0" destOrd="1" presId="urn:microsoft.com/office/officeart/2005/8/layout/cycle4#1"/>
    <dgm:cxn modelId="{1C12105F-566C-464E-9F80-FE1DD4DB3BEA}" type="presOf" srcId="{1DC8E661-7C41-4B31-8025-3DA553F2AED7}" destId="{A28B5399-2680-43A8-A10E-06D1AC3A3456}" srcOrd="0" destOrd="0" presId="urn:microsoft.com/office/officeart/2005/8/layout/cycle4#1"/>
    <dgm:cxn modelId="{7EE7FA2A-0519-4203-8C7E-3251723B886A}" type="presOf" srcId="{D9ACF760-A748-44AC-BADE-343CEC9180FA}" destId="{2F224A11-3685-4A12-B894-05D12179DBD4}" srcOrd="1" destOrd="1" presId="urn:microsoft.com/office/officeart/2005/8/layout/cycle4#1"/>
    <dgm:cxn modelId="{A7AA1020-F7BE-4EC9-BF16-88C42CE5E95A}" srcId="{8E0EC455-77CA-4DA7-8165-6C4F0E4CCDFF}" destId="{15949FF0-D77C-44BF-A4E5-DAE6DA75BD52}" srcOrd="0" destOrd="0" parTransId="{9F2E4DD7-B369-469B-80ED-C1B0C22810A5}" sibTransId="{2DF88493-681D-498E-B250-B4142DF7E143}"/>
    <dgm:cxn modelId="{3B5A7D94-AB13-4D1D-B0B8-10EAE8C7E51A}" srcId="{8E0EC455-77CA-4DA7-8165-6C4F0E4CCDFF}" destId="{7316245F-35AD-4C44-A816-BBA54C0F2D44}" srcOrd="2" destOrd="0" parTransId="{03C6D70E-B09F-416A-96D4-DD06FCE936A4}" sibTransId="{33C11310-9435-4352-9999-3C6ACA19535E}"/>
    <dgm:cxn modelId="{270A6750-0DDC-4E22-93A9-C00000C13581}" type="presOf" srcId="{15949FF0-D77C-44BF-A4E5-DAE6DA75BD52}" destId="{2C388C2B-D77E-4F90-A023-397C72B021C3}" srcOrd="0" destOrd="0" presId="urn:microsoft.com/office/officeart/2005/8/layout/cycle4#1"/>
    <dgm:cxn modelId="{EF2786C3-EBEB-4233-BB66-B331B2C121DA}" type="presOf" srcId="{FFFCCAE3-B4C0-404B-A2C4-642EE8CE61F1}" destId="{A5F3B799-9A9E-4246-A5D5-07C2DB7880B7}" srcOrd="1" destOrd="0" presId="urn:microsoft.com/office/officeart/2005/8/layout/cycle4#1"/>
    <dgm:cxn modelId="{9D4F5C26-D5B6-45EE-A428-926F2C30D641}" type="presOf" srcId="{A42517B4-14D2-439C-B2AE-FA156A9A67FD}" destId="{3937C71D-5C5E-49B3-883E-27E462CE8E22}" srcOrd="0" destOrd="0" presId="urn:microsoft.com/office/officeart/2005/8/layout/cycle4#1"/>
    <dgm:cxn modelId="{C4FE151A-C52C-48EF-88BC-56B93D031AEC}" srcId="{EF46E4C1-8F39-4203-A31E-D3AE2D24289D}" destId="{7F526CFE-A8B8-418B-A9A9-BE9214D96CC7}" srcOrd="1" destOrd="0" parTransId="{C2DE6804-E6DB-42A5-9902-6233C708AEB7}" sibTransId="{10213B8C-A9D3-452A-9681-BD8CA82732CA}"/>
    <dgm:cxn modelId="{0BA8683F-1444-405C-A830-88D689D54B70}" type="presOf" srcId="{A42517B4-14D2-439C-B2AE-FA156A9A67FD}" destId="{A21E1569-7BDE-4CC5-875A-C100B8C2BC48}" srcOrd="1" destOrd="0" presId="urn:microsoft.com/office/officeart/2005/8/layout/cycle4#1"/>
    <dgm:cxn modelId="{25CCAE7B-FDC8-456A-89BF-2955B5133702}" srcId="{EF46E4C1-8F39-4203-A31E-D3AE2D24289D}" destId="{1DC8E661-7C41-4B31-8025-3DA553F2AED7}" srcOrd="2" destOrd="0" parTransId="{1E0F4167-6FF7-4C74-91BF-A2E3A7CF0B21}" sibTransId="{83A50CE0-1286-4316-95A8-0DBE23F88B3C}"/>
    <dgm:cxn modelId="{2C9FF1A7-4215-4D94-AA03-2A280A7C5DB3}" srcId="{EF46E4C1-8F39-4203-A31E-D3AE2D24289D}" destId="{361B0E41-EA05-4BEA-B2D6-F146DB8936BB}" srcOrd="0" destOrd="0" parTransId="{9CBAD5C5-0C73-45A2-AE8E-FC0E633C072C}" sibTransId="{88E44024-971D-4EEC-A5BA-AAD884E55F5C}"/>
    <dgm:cxn modelId="{71A54112-DEA7-4E4F-AD48-8CA4BFF60830}" type="presParOf" srcId="{BFB34AD5-B41A-42D0-81EF-9ED396952AAE}" destId="{CC77E048-2B8F-4DD0-B88C-9F64F4F03E19}" srcOrd="0" destOrd="0" presId="urn:microsoft.com/office/officeart/2005/8/layout/cycle4#1"/>
    <dgm:cxn modelId="{2A0F3980-76E5-4918-A91F-2528EDDA9BA3}" type="presParOf" srcId="{CC77E048-2B8F-4DD0-B88C-9F64F4F03E19}" destId="{AB25CFF8-C2AA-4046-B28B-A89049D19C6B}" srcOrd="0" destOrd="0" presId="urn:microsoft.com/office/officeart/2005/8/layout/cycle4#1"/>
    <dgm:cxn modelId="{8539C6C1-BB73-4091-A1E0-72A38B14C4B9}" type="presParOf" srcId="{AB25CFF8-C2AA-4046-B28B-A89049D19C6B}" destId="{3937C71D-5C5E-49B3-883E-27E462CE8E22}" srcOrd="0" destOrd="0" presId="urn:microsoft.com/office/officeart/2005/8/layout/cycle4#1"/>
    <dgm:cxn modelId="{9F1CFCE8-38C0-45E8-8EA3-7DCEC6D65342}" type="presParOf" srcId="{AB25CFF8-C2AA-4046-B28B-A89049D19C6B}" destId="{A21E1569-7BDE-4CC5-875A-C100B8C2BC48}" srcOrd="1" destOrd="0" presId="urn:microsoft.com/office/officeart/2005/8/layout/cycle4#1"/>
    <dgm:cxn modelId="{7B9240D6-4A6A-447C-8EA2-D6D47B336A69}" type="presParOf" srcId="{CC77E048-2B8F-4DD0-B88C-9F64F4F03E19}" destId="{2C128FB8-93CE-44AA-8242-4BC86C6938D9}" srcOrd="1" destOrd="0" presId="urn:microsoft.com/office/officeart/2005/8/layout/cycle4#1"/>
    <dgm:cxn modelId="{3570392F-B75F-40CD-BC19-E5E396AF7013}" type="presParOf" srcId="{2C128FB8-93CE-44AA-8242-4BC86C6938D9}" destId="{FDC8FED6-1B68-4560-A8DC-F0948659123E}" srcOrd="0" destOrd="0" presId="urn:microsoft.com/office/officeart/2005/8/layout/cycle4#1"/>
    <dgm:cxn modelId="{4628490E-B7BF-4B2C-A3A0-6BD1815367B1}" type="presParOf" srcId="{2C128FB8-93CE-44AA-8242-4BC86C6938D9}" destId="{A5F3B799-9A9E-4246-A5D5-07C2DB7880B7}" srcOrd="1" destOrd="0" presId="urn:microsoft.com/office/officeart/2005/8/layout/cycle4#1"/>
    <dgm:cxn modelId="{3B61200E-F85E-455B-A13F-923421BE1CAA}" type="presParOf" srcId="{CC77E048-2B8F-4DD0-B88C-9F64F4F03E19}" destId="{849DFB44-6A68-481C-AAE9-434E7CC26E32}" srcOrd="2" destOrd="0" presId="urn:microsoft.com/office/officeart/2005/8/layout/cycle4#1"/>
    <dgm:cxn modelId="{6C317FCF-90C1-437E-B204-921BB013CCEC}" type="presParOf" srcId="{849DFB44-6A68-481C-AAE9-434E7CC26E32}" destId="{7B58AECA-4450-422D-99FC-A4F5DFA53D3E}" srcOrd="0" destOrd="0" presId="urn:microsoft.com/office/officeart/2005/8/layout/cycle4#1"/>
    <dgm:cxn modelId="{0E44C05A-6E8D-4DF7-9683-93E9B398495F}" type="presParOf" srcId="{849DFB44-6A68-481C-AAE9-434E7CC26E32}" destId="{99846394-8315-4CB5-B3F0-D18E1D4AF838}" srcOrd="1" destOrd="0" presId="urn:microsoft.com/office/officeart/2005/8/layout/cycle4#1"/>
    <dgm:cxn modelId="{FFFAB327-4D71-4CBF-B136-2C84E77D5240}" type="presParOf" srcId="{CC77E048-2B8F-4DD0-B88C-9F64F4F03E19}" destId="{F368C54B-F58E-4CEC-AAA7-1F545437E0A2}" srcOrd="3" destOrd="0" presId="urn:microsoft.com/office/officeart/2005/8/layout/cycle4#1"/>
    <dgm:cxn modelId="{A5936337-B931-4218-AFF0-AACD738D4E82}" type="presParOf" srcId="{F368C54B-F58E-4CEC-AAA7-1F545437E0A2}" destId="{2C388C2B-D77E-4F90-A023-397C72B021C3}" srcOrd="0" destOrd="0" presId="urn:microsoft.com/office/officeart/2005/8/layout/cycle4#1"/>
    <dgm:cxn modelId="{52B6A61D-D352-4119-B402-9407F2BFCB72}" type="presParOf" srcId="{F368C54B-F58E-4CEC-AAA7-1F545437E0A2}" destId="{2F224A11-3685-4A12-B894-05D12179DBD4}" srcOrd="1" destOrd="0" presId="urn:microsoft.com/office/officeart/2005/8/layout/cycle4#1"/>
    <dgm:cxn modelId="{5618436F-C8C1-494C-BBFC-AB8E19A39549}" type="presParOf" srcId="{CC77E048-2B8F-4DD0-B88C-9F64F4F03E19}" destId="{1D272516-D60F-480A-8C35-DA21EBC0C3C1}" srcOrd="4" destOrd="0" presId="urn:microsoft.com/office/officeart/2005/8/layout/cycle4#1"/>
    <dgm:cxn modelId="{C287FFC5-00C9-48D9-ACF8-7F38E83EC622}" type="presParOf" srcId="{BFB34AD5-B41A-42D0-81EF-9ED396952AAE}" destId="{E37DAF60-61DC-4D37-AE0E-4E0A8EA7E0A7}" srcOrd="1" destOrd="0" presId="urn:microsoft.com/office/officeart/2005/8/layout/cycle4#1"/>
    <dgm:cxn modelId="{BBB6CF13-B06A-48C5-86D9-CE521CB2674D}" type="presParOf" srcId="{E37DAF60-61DC-4D37-AE0E-4E0A8EA7E0A7}" destId="{0F15C0E8-9740-4715-9A9B-2338F4F5FA91}" srcOrd="0" destOrd="0" presId="urn:microsoft.com/office/officeart/2005/8/layout/cycle4#1"/>
    <dgm:cxn modelId="{A560E483-517F-4E97-8315-D5880964B668}" type="presParOf" srcId="{E37DAF60-61DC-4D37-AE0E-4E0A8EA7E0A7}" destId="{70047DE6-4A98-4960-A128-A2C48EF188F3}" srcOrd="1" destOrd="0" presId="urn:microsoft.com/office/officeart/2005/8/layout/cycle4#1"/>
    <dgm:cxn modelId="{27ADBAB8-46EB-4C62-8614-4A25AE7734B0}" type="presParOf" srcId="{E37DAF60-61DC-4D37-AE0E-4E0A8EA7E0A7}" destId="{A28B5399-2680-43A8-A10E-06D1AC3A3456}" srcOrd="2" destOrd="0" presId="urn:microsoft.com/office/officeart/2005/8/layout/cycle4#1"/>
    <dgm:cxn modelId="{671F5550-0744-43EE-9755-A4BD2C3A6CC0}" type="presParOf" srcId="{E37DAF60-61DC-4D37-AE0E-4E0A8EA7E0A7}" destId="{7B441128-E91B-449E-A046-46E87B6F35D9}" srcOrd="3" destOrd="0" presId="urn:microsoft.com/office/officeart/2005/8/layout/cycle4#1"/>
    <dgm:cxn modelId="{07C37DA3-F61B-4355-88D0-0F1D6B9CFE25}" type="presParOf" srcId="{E37DAF60-61DC-4D37-AE0E-4E0A8EA7E0A7}" destId="{3B3057AF-7E0F-4187-A557-1EDD9281F849}" srcOrd="4" destOrd="0" presId="urn:microsoft.com/office/officeart/2005/8/layout/cycle4#1"/>
    <dgm:cxn modelId="{C16F1F8E-57E3-4151-BDD8-9CC449A3D3B7}" type="presParOf" srcId="{BFB34AD5-B41A-42D0-81EF-9ED396952AAE}" destId="{CCD21E24-4786-4897-886D-64230B40D4B8}" srcOrd="2" destOrd="0" presId="urn:microsoft.com/office/officeart/2005/8/layout/cycle4#1"/>
    <dgm:cxn modelId="{18E8D721-F6AF-429D-8AD1-E89E59ACEA0C}" type="presParOf" srcId="{BFB34AD5-B41A-42D0-81EF-9ED396952AAE}" destId="{C245F089-8B0B-4670-8708-BB412C286044}" srcOrd="3" destOrd="0" presId="urn:microsoft.com/office/officeart/2005/8/layout/cycle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E5684A-7370-4A82-8D49-66A073545FAF}">
      <dsp:nvSpPr>
        <dsp:cNvPr id="0" name=""/>
        <dsp:cNvSpPr/>
      </dsp:nvSpPr>
      <dsp:spPr>
        <a:xfrm>
          <a:off x="0" y="178998"/>
          <a:ext cx="9144000" cy="1103310"/>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ctr" defTabSz="2044700" rtl="0">
            <a:lnSpc>
              <a:spcPct val="90000"/>
            </a:lnSpc>
            <a:spcBef>
              <a:spcPct val="0"/>
            </a:spcBef>
            <a:spcAft>
              <a:spcPct val="35000"/>
            </a:spcAft>
          </a:pPr>
          <a:r>
            <a:rPr lang="en-US" sz="4600" kern="1200" dirty="0" smtClean="0"/>
            <a:t>What are the General Article Types?</a:t>
          </a:r>
          <a:endParaRPr lang="en-US" sz="4600" kern="1200" dirty="0"/>
        </a:p>
      </dsp:txBody>
      <dsp:txXfrm>
        <a:off x="53859" y="232857"/>
        <a:ext cx="9036282" cy="9955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8832FE-2A47-4363-BC27-CC144F0960EE}">
      <dsp:nvSpPr>
        <dsp:cNvPr id="0" name=""/>
        <dsp:cNvSpPr/>
      </dsp:nvSpPr>
      <dsp:spPr>
        <a:xfrm>
          <a:off x="3230103" y="54101"/>
          <a:ext cx="2813304" cy="2813304"/>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r>
            <a:rPr lang="fa-IR" sz="2400" b="1" kern="1200" dirty="0"/>
            <a:t>مقاله پژوهشی اصیل (</a:t>
          </a:r>
          <a:r>
            <a:rPr lang="en-US" sz="2400" b="1" kern="1200" dirty="0"/>
            <a:t>Investigation or Original Article)</a:t>
          </a:r>
          <a:endParaRPr lang="fa-IR" sz="2400" b="1" kern="1200" dirty="0"/>
        </a:p>
      </dsp:txBody>
      <dsp:txXfrm>
        <a:off x="3554715" y="432815"/>
        <a:ext cx="2164080" cy="892683"/>
      </dsp:txXfrm>
    </dsp:sp>
    <dsp:sp modelId="{A365F1C2-21C1-4B4D-8AFF-A03D18E3D8B0}">
      <dsp:nvSpPr>
        <dsp:cNvPr id="0" name=""/>
        <dsp:cNvSpPr/>
      </dsp:nvSpPr>
      <dsp:spPr>
        <a:xfrm>
          <a:off x="4389149" y="1298447"/>
          <a:ext cx="2983902" cy="2813304"/>
        </a:xfrm>
        <a:prstGeom prst="ellipse">
          <a:avLst/>
        </a:prstGeom>
        <a:solidFill>
          <a:schemeClr val="accent2">
            <a:alpha val="50000"/>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r>
            <a:rPr lang="fa-IR" sz="2400" b="1" kern="1200" dirty="0" smtClean="0"/>
            <a:t>مطالعات مروری</a:t>
          </a:r>
          <a:r>
            <a:rPr lang="en-US" sz="2400" b="1" kern="1200" dirty="0" smtClean="0"/>
            <a:t> (Literature Review</a:t>
          </a:r>
          <a:r>
            <a:rPr lang="en-US" sz="2800" b="1" kern="1200" dirty="0" smtClean="0"/>
            <a:t>s</a:t>
          </a:r>
          <a:r>
            <a:rPr lang="en-US" sz="1600" b="1" kern="1200" dirty="0" smtClean="0"/>
            <a:t>)</a:t>
          </a:r>
          <a:endParaRPr lang="fa-IR" sz="1600" kern="1200" dirty="0"/>
        </a:p>
      </dsp:txBody>
      <dsp:txXfrm>
        <a:off x="5995866" y="1623060"/>
        <a:ext cx="1147654" cy="2164080"/>
      </dsp:txXfrm>
    </dsp:sp>
    <dsp:sp modelId="{EFE56C61-CA30-490C-9CE5-9239047865EB}">
      <dsp:nvSpPr>
        <dsp:cNvPr id="0" name=""/>
        <dsp:cNvSpPr/>
      </dsp:nvSpPr>
      <dsp:spPr>
        <a:xfrm>
          <a:off x="3230103" y="2542794"/>
          <a:ext cx="2813304" cy="2813304"/>
        </a:xfrm>
        <a:prstGeom prst="ellipse">
          <a:avLst/>
        </a:prstGeom>
        <a:solidFill>
          <a:schemeClr val="accent2">
            <a:alpha val="50000"/>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r>
            <a:rPr lang="fa-IR" sz="2400" b="1" kern="1200" dirty="0" smtClean="0"/>
            <a:t>گزارش فنی</a:t>
          </a:r>
          <a:r>
            <a:rPr lang="en-US" sz="2400" b="1" kern="1200" dirty="0" smtClean="0"/>
            <a:t> (Technical Reports)</a:t>
          </a:r>
          <a:endParaRPr lang="fa-IR" sz="2400" b="1" kern="1200" dirty="0"/>
        </a:p>
      </dsp:txBody>
      <dsp:txXfrm>
        <a:off x="3554715" y="4084701"/>
        <a:ext cx="2164080" cy="892683"/>
      </dsp:txXfrm>
    </dsp:sp>
    <dsp:sp modelId="{EEE8DFC4-B9E4-4E1B-9B7B-8B06572E4DC7}">
      <dsp:nvSpPr>
        <dsp:cNvPr id="0" name=""/>
        <dsp:cNvSpPr/>
      </dsp:nvSpPr>
      <dsp:spPr>
        <a:xfrm>
          <a:off x="1770947" y="1298447"/>
          <a:ext cx="3242923" cy="2813304"/>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r>
            <a:rPr lang="fa-IR" sz="2400" b="1" kern="1200" dirty="0" smtClean="0"/>
            <a:t>گزارش در کنفرانس</a:t>
          </a:r>
          <a:r>
            <a:rPr lang="en-US" sz="2400" b="1" kern="1200" dirty="0" smtClean="0"/>
            <a:t> Conference Reports)</a:t>
          </a:r>
          <a:endParaRPr lang="fa-IR" sz="2400" kern="1200" dirty="0"/>
        </a:p>
      </dsp:txBody>
      <dsp:txXfrm>
        <a:off x="2020403" y="1623060"/>
        <a:ext cx="1247278" cy="21640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E5684A-7370-4A82-8D49-66A073545FAF}">
      <dsp:nvSpPr>
        <dsp:cNvPr id="0" name=""/>
        <dsp:cNvSpPr/>
      </dsp:nvSpPr>
      <dsp:spPr>
        <a:xfrm>
          <a:off x="0" y="2523"/>
          <a:ext cx="9144000" cy="1415114"/>
        </a:xfrm>
        <a:prstGeom prst="roundRect">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224790" rIns="224790" bIns="224790" numCol="1" spcCol="1270" anchor="ctr" anchorCtr="0">
          <a:noAutofit/>
        </a:bodyPr>
        <a:lstStyle/>
        <a:p>
          <a:pPr lvl="0" algn="ctr" defTabSz="2622550" rtl="0">
            <a:lnSpc>
              <a:spcPct val="90000"/>
            </a:lnSpc>
            <a:spcBef>
              <a:spcPct val="0"/>
            </a:spcBef>
            <a:spcAft>
              <a:spcPct val="35000"/>
            </a:spcAft>
          </a:pPr>
          <a:r>
            <a:rPr lang="en-US" sz="5900" kern="1200" dirty="0" smtClean="0"/>
            <a:t>Some significant questions </a:t>
          </a:r>
          <a:endParaRPr lang="en-US" sz="5900" kern="1200" dirty="0"/>
        </a:p>
      </dsp:txBody>
      <dsp:txXfrm>
        <a:off x="69080" y="71603"/>
        <a:ext cx="9005840" cy="12769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E80D8F-7BE1-4062-A7D5-5119046B5CC3}">
      <dsp:nvSpPr>
        <dsp:cNvPr id="0" name=""/>
        <dsp:cNvSpPr/>
      </dsp:nvSpPr>
      <dsp:spPr>
        <a:xfrm>
          <a:off x="3007978" y="67627"/>
          <a:ext cx="3246120" cy="3246120"/>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b="1" kern="1200" dirty="0" smtClean="0"/>
            <a:t>What is a Scientific Paper ?</a:t>
          </a:r>
          <a:endParaRPr lang="en-US" sz="2000" b="1" kern="1200" dirty="0"/>
        </a:p>
      </dsp:txBody>
      <dsp:txXfrm>
        <a:off x="3440794" y="635698"/>
        <a:ext cx="2380488" cy="1460754"/>
      </dsp:txXfrm>
    </dsp:sp>
    <dsp:sp modelId="{0B709459-2210-4391-B081-D1AF224BEB98}">
      <dsp:nvSpPr>
        <dsp:cNvPr id="0" name=""/>
        <dsp:cNvSpPr/>
      </dsp:nvSpPr>
      <dsp:spPr>
        <a:xfrm>
          <a:off x="4286246" y="1695459"/>
          <a:ext cx="3246120" cy="3246120"/>
        </a:xfrm>
        <a:prstGeom prst="ellipse">
          <a:avLst/>
        </a:prstGeom>
        <a:solidFill>
          <a:schemeClr val="accent2">
            <a:alpha val="50000"/>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b="1" kern="1200" dirty="0" smtClean="0"/>
            <a:t>What are the history, concepts, and significant points in the ISI journals</a:t>
          </a:r>
          <a:r>
            <a:rPr lang="en-US" sz="2000" b="1" kern="1200" dirty="0" smtClean="0">
              <a:latin typeface="Times New Roman" pitchFamily="18" charset="0"/>
              <a:cs typeface="Times New Roman" pitchFamily="18" charset="0"/>
            </a:rPr>
            <a:t>? </a:t>
          </a:r>
          <a:endParaRPr lang="en-US" sz="2000" b="1" kern="1200" dirty="0">
            <a:latin typeface="Times New Roman" pitchFamily="18" charset="0"/>
            <a:cs typeface="Times New Roman" pitchFamily="18" charset="0"/>
          </a:endParaRPr>
        </a:p>
      </dsp:txBody>
      <dsp:txXfrm>
        <a:off x="5279018" y="2534040"/>
        <a:ext cx="1947672" cy="1785366"/>
      </dsp:txXfrm>
    </dsp:sp>
    <dsp:sp modelId="{47596A80-BE89-4EC4-B6F1-AE668D1D5FDD}">
      <dsp:nvSpPr>
        <dsp:cNvPr id="0" name=""/>
        <dsp:cNvSpPr/>
      </dsp:nvSpPr>
      <dsp:spPr>
        <a:xfrm>
          <a:off x="1428714" y="1838321"/>
          <a:ext cx="3482275" cy="3246120"/>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b="1" kern="1200" dirty="0" smtClean="0"/>
            <a:t>How should I develop an ISI article?</a:t>
          </a:r>
          <a:endParaRPr lang="en-US" sz="2000" b="1" kern="1200" dirty="0"/>
        </a:p>
      </dsp:txBody>
      <dsp:txXfrm>
        <a:off x="1756628" y="2676902"/>
        <a:ext cx="2089365" cy="17853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8DCFDB-963E-47D6-AC56-2A36182C169E}" type="datetimeFigureOut">
              <a:rPr lang="en-US" smtClean="0"/>
              <a:pPr/>
              <a:t>10/28/2023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3CF3D2-A506-4014-84FD-FF5DBC0F14A9}" type="slidenum">
              <a:rPr lang="en-US" smtClean="0"/>
              <a:pPr/>
              <a:t>‹#›</a:t>
            </a:fld>
            <a:endParaRPr lang="en-US" dirty="0"/>
          </a:p>
        </p:txBody>
      </p:sp>
    </p:spTree>
    <p:extLst>
      <p:ext uri="{BB962C8B-B14F-4D97-AF65-F5344CB8AC3E}">
        <p14:creationId xmlns:p14="http://schemas.microsoft.com/office/powerpoint/2010/main" val="2607693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3CF3D2-A506-4014-84FD-FF5DBC0F14A9}" type="slidenum">
              <a:rPr lang="en-US" smtClean="0"/>
              <a:pPr/>
              <a:t>6</a:t>
            </a:fld>
            <a:endParaRPr lang="en-US" dirty="0"/>
          </a:p>
        </p:txBody>
      </p:sp>
    </p:spTree>
    <p:extLst>
      <p:ext uri="{BB962C8B-B14F-4D97-AF65-F5344CB8AC3E}">
        <p14:creationId xmlns:p14="http://schemas.microsoft.com/office/powerpoint/2010/main" val="3713904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304405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2936685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1285145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1486315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284397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4291374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2753029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1611210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554584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137466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BEFDA4-DA6B-4A7F-9458-EE945614A84D}" type="datetimeFigureOut">
              <a:rPr lang="en-US" smtClean="0"/>
              <a:pPr/>
              <a:t>10/28/2023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1049314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BEFDA4-DA6B-4A7F-9458-EE945614A84D}" type="datetimeFigureOut">
              <a:rPr lang="en-US" smtClean="0"/>
              <a:pPr/>
              <a:t>10/28/2023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539151-BAC2-4655-8B8C-9BAD1B4196AC}" type="slidenum">
              <a:rPr lang="en-US" smtClean="0"/>
              <a:pPr/>
              <a:t>‹#›</a:t>
            </a:fld>
            <a:endParaRPr lang="en-US" dirty="0"/>
          </a:p>
        </p:txBody>
      </p:sp>
    </p:spTree>
    <p:extLst>
      <p:ext uri="{BB962C8B-B14F-4D97-AF65-F5344CB8AC3E}">
        <p14:creationId xmlns:p14="http://schemas.microsoft.com/office/powerpoint/2010/main" val="135413604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ehrdadenglish@gmail.com" TargetMode="External"/><Relationship Id="rId2" Type="http://schemas.openxmlformats.org/officeDocument/2006/relationships/hyperlink" Target="mailto:m.amiri@srbiau.ac.air"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r>
              <a:rPr lang="en-US" sz="2400" b="1" dirty="0" smtClean="0">
                <a:latin typeface="Times New Roman" pitchFamily="18" charset="0"/>
                <a:ea typeface="Calibri"/>
                <a:cs typeface="Times New Roman" pitchFamily="18" charset="0"/>
              </a:rPr>
              <a:t/>
            </a:r>
            <a:br>
              <a:rPr lang="en-US" sz="2400" b="1" dirty="0" smtClean="0">
                <a:latin typeface="Times New Roman" pitchFamily="18" charset="0"/>
                <a:ea typeface="Calibri"/>
                <a:cs typeface="Times New Roman" pitchFamily="18" charset="0"/>
              </a:rPr>
            </a:b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3200" b="1" dirty="0" smtClean="0">
                <a:latin typeface="Times New Roman" pitchFamily="18" charset="0"/>
                <a:cs typeface="Times New Roman" pitchFamily="18" charset="0"/>
              </a:rPr>
              <a:t>A Workshop on</a:t>
            </a:r>
            <a:r>
              <a:rPr lang="en-US" sz="3200" dirty="0" smtClean="0"/>
              <a:t/>
            </a:r>
            <a:br>
              <a:rPr lang="en-US" sz="3200" dirty="0" smtClean="0"/>
            </a:br>
            <a:r>
              <a:rPr lang="en-US" sz="3200" dirty="0" smtClean="0"/>
              <a:t>“</a:t>
            </a:r>
            <a:r>
              <a:rPr lang="en-US" sz="3200" b="1" dirty="0" smtClean="0">
                <a:solidFill>
                  <a:srgbClr val="002060"/>
                </a:solidFill>
                <a:latin typeface="Times New Roman" pitchFamily="18" charset="0"/>
                <a:cs typeface="Times New Roman" pitchFamily="18" charset="0"/>
              </a:rPr>
              <a:t>How to write and publish a scientific paper (ISI) in Accredited Journals”</a:t>
            </a:r>
            <a:r>
              <a:rPr lang="en-US" sz="1800" b="1" dirty="0" smtClean="0">
                <a:solidFill>
                  <a:srgbClr val="002060"/>
                </a:solidFill>
                <a:latin typeface="Times New Roman" pitchFamily="18" charset="0"/>
                <a:cs typeface="Times New Roman" pitchFamily="18" charset="0"/>
              </a:rPr>
              <a:t/>
            </a:r>
            <a:br>
              <a:rPr lang="en-US" sz="1800" b="1" dirty="0" smtClean="0">
                <a:solidFill>
                  <a:srgbClr val="002060"/>
                </a:solidFill>
                <a:latin typeface="Times New Roman" pitchFamily="18" charset="0"/>
                <a:cs typeface="Times New Roman" pitchFamily="18" charset="0"/>
              </a:rPr>
            </a:br>
            <a:r>
              <a:rPr lang="en-US" sz="1000" b="1" dirty="0">
                <a:solidFill>
                  <a:srgbClr val="002060"/>
                </a:solidFill>
                <a:ea typeface="Calibri"/>
                <a:cs typeface="Arial"/>
              </a:rPr>
              <a:t/>
            </a:r>
            <a:br>
              <a:rPr lang="en-US" sz="1000" b="1" dirty="0">
                <a:solidFill>
                  <a:srgbClr val="002060"/>
                </a:solidFill>
                <a:ea typeface="Calibri"/>
                <a:cs typeface="Arial"/>
              </a:rPr>
            </a:br>
            <a:r>
              <a:rPr lang="en-US" sz="1200" b="1" dirty="0">
                <a:latin typeface="Times New Roman"/>
                <a:ea typeface="Calibri"/>
                <a:cs typeface="Arial"/>
              </a:rPr>
              <a:t> </a:t>
            </a:r>
            <a:r>
              <a:rPr lang="en-US" sz="1000" b="1" dirty="0">
                <a:ea typeface="Calibri"/>
                <a:cs typeface="Arial"/>
              </a:rPr>
              <a:t/>
            </a:r>
            <a:br>
              <a:rPr lang="en-US" sz="1000" b="1" dirty="0">
                <a:ea typeface="Calibri"/>
                <a:cs typeface="Arial"/>
              </a:rPr>
            </a:br>
            <a:r>
              <a:rPr lang="en-US" sz="1000" b="1" dirty="0" smtClean="0">
                <a:ea typeface="Calibri"/>
                <a:cs typeface="Arial"/>
              </a:rPr>
              <a:t/>
            </a:r>
            <a:br>
              <a:rPr lang="en-US" sz="1000" b="1" dirty="0" smtClean="0">
                <a:ea typeface="Calibri"/>
                <a:cs typeface="Arial"/>
              </a:rPr>
            </a:br>
            <a:r>
              <a:rPr lang="en-US" sz="3200" b="1" i="1" dirty="0" err="1" smtClean="0">
                <a:solidFill>
                  <a:schemeClr val="tx1"/>
                </a:solidFill>
                <a:latin typeface="Times New Roman" pitchFamily="18" charset="0"/>
                <a:cs typeface="Times New Roman" pitchFamily="18" charset="0"/>
              </a:rPr>
              <a:t>Mehrdad</a:t>
            </a:r>
            <a:r>
              <a:rPr lang="en-US" sz="3200" b="1" i="1" dirty="0" smtClean="0">
                <a:solidFill>
                  <a:schemeClr val="tx1"/>
                </a:solidFill>
                <a:latin typeface="Times New Roman" pitchFamily="18" charset="0"/>
                <a:cs typeface="Times New Roman" pitchFamily="18" charset="0"/>
              </a:rPr>
              <a:t> </a:t>
            </a:r>
            <a:r>
              <a:rPr lang="en-US" sz="3200" b="1" i="1" dirty="0" err="1" smtClean="0">
                <a:solidFill>
                  <a:schemeClr val="tx1"/>
                </a:solidFill>
                <a:latin typeface="Times New Roman" pitchFamily="18" charset="0"/>
                <a:cs typeface="Times New Roman" pitchFamily="18" charset="0"/>
              </a:rPr>
              <a:t>Amiri</a:t>
            </a:r>
            <a:r>
              <a:rPr lang="en-US" sz="2400" b="1" i="1" dirty="0" smtClean="0">
                <a:solidFill>
                  <a:schemeClr val="tx1"/>
                </a:solidFill>
                <a:latin typeface="Times New Roman" pitchFamily="18" charset="0"/>
                <a:cs typeface="Times New Roman" pitchFamily="18" charset="0"/>
              </a:rPr>
              <a:t/>
            </a:r>
            <a:br>
              <a:rPr lang="en-US" sz="2400" b="1" i="1" dirty="0" smtClean="0">
                <a:solidFill>
                  <a:schemeClr val="tx1"/>
                </a:solidFill>
                <a:latin typeface="Times New Roman" pitchFamily="18" charset="0"/>
                <a:cs typeface="Times New Roman" pitchFamily="18" charset="0"/>
              </a:rPr>
            </a:br>
            <a:r>
              <a:rPr lang="en-US" sz="2400" b="1" i="1" dirty="0" smtClean="0">
                <a:solidFill>
                  <a:schemeClr val="tx1"/>
                </a:solidFill>
                <a:latin typeface="Times New Roman" pitchFamily="18" charset="0"/>
                <a:cs typeface="Times New Roman" pitchFamily="18" charset="0"/>
              </a:rPr>
              <a:t> </a:t>
            </a:r>
            <a:br>
              <a:rPr lang="en-US" sz="2400" b="1" i="1" dirty="0" smtClean="0">
                <a:solidFill>
                  <a:schemeClr val="tx1"/>
                </a:solidFill>
                <a:latin typeface="Times New Roman" pitchFamily="18" charset="0"/>
                <a:cs typeface="Times New Roman" pitchFamily="18" charset="0"/>
              </a:rPr>
            </a:br>
            <a:r>
              <a:rPr lang="en-US" sz="2400" b="1" i="1" dirty="0" smtClean="0">
                <a:solidFill>
                  <a:schemeClr val="tx1"/>
                </a:solidFill>
                <a:latin typeface="Times New Roman" pitchFamily="18" charset="0"/>
                <a:cs typeface="Times New Roman" pitchFamily="18" charset="0"/>
              </a:rPr>
              <a:t>Assistant Professor</a:t>
            </a:r>
            <a:br>
              <a:rPr lang="en-US" sz="2400" b="1" i="1" dirty="0" smtClean="0">
                <a:solidFill>
                  <a:schemeClr val="tx1"/>
                </a:solidFill>
                <a:latin typeface="Times New Roman" pitchFamily="18" charset="0"/>
                <a:cs typeface="Times New Roman" pitchFamily="18" charset="0"/>
              </a:rPr>
            </a:br>
            <a:r>
              <a:rPr lang="en-US" sz="2400" b="1" i="1" dirty="0" err="1" smtClean="0">
                <a:solidFill>
                  <a:schemeClr val="tx1"/>
                </a:solidFill>
                <a:latin typeface="Times New Roman" pitchFamily="18" charset="0"/>
                <a:cs typeface="Times New Roman" pitchFamily="18" charset="0"/>
              </a:rPr>
              <a:t>Farhangian</a:t>
            </a:r>
            <a:r>
              <a:rPr lang="en-US" sz="2400" b="1" i="1" dirty="0" smtClean="0">
                <a:solidFill>
                  <a:schemeClr val="tx1"/>
                </a:solidFill>
                <a:latin typeface="Times New Roman" pitchFamily="18" charset="0"/>
                <a:cs typeface="Times New Roman" pitchFamily="18" charset="0"/>
              </a:rPr>
              <a:t> University</a:t>
            </a:r>
            <a:r>
              <a:rPr lang="en-US" sz="1600" b="1" dirty="0" smtClean="0">
                <a:solidFill>
                  <a:schemeClr val="tx1"/>
                </a:solidFill>
                <a:latin typeface="Times New Roman" pitchFamily="18" charset="0"/>
                <a:cs typeface="Times New Roman" pitchFamily="18" charset="0"/>
              </a:rPr>
              <a:t/>
            </a:r>
            <a:br>
              <a:rPr lang="en-US" sz="1600" b="1" dirty="0" smtClean="0">
                <a:solidFill>
                  <a:schemeClr val="tx1"/>
                </a:solidFill>
                <a:latin typeface="Times New Roman" pitchFamily="18" charset="0"/>
                <a:cs typeface="Times New Roman" pitchFamily="18" charset="0"/>
              </a:rPr>
            </a:br>
            <a:r>
              <a:rPr lang="en-US" sz="1600" b="1" dirty="0">
                <a:solidFill>
                  <a:schemeClr val="tx1"/>
                </a:solidFill>
                <a:latin typeface="Times New Roman" pitchFamily="18" charset="0"/>
                <a:ea typeface="Calibri"/>
                <a:cs typeface="Times New Roman" pitchFamily="18" charset="0"/>
              </a:rPr>
              <a:t/>
            </a:r>
            <a:br>
              <a:rPr lang="en-US" sz="1600" b="1" dirty="0">
                <a:solidFill>
                  <a:schemeClr val="tx1"/>
                </a:solidFill>
                <a:latin typeface="Times New Roman" pitchFamily="18" charset="0"/>
                <a:ea typeface="Calibri"/>
                <a:cs typeface="Times New Roman" pitchFamily="18" charset="0"/>
              </a:rPr>
            </a:br>
            <a:r>
              <a:rPr lang="en-US" sz="1600" b="1" u="sng" dirty="0" smtClean="0">
                <a:latin typeface="Times New Roman" pitchFamily="18" charset="0"/>
                <a:cs typeface="Times New Roman" pitchFamily="18" charset="0"/>
                <a:hlinkClick r:id="rId2"/>
              </a:rPr>
              <a:t> m.amiri@srbiau.ac.ir </a:t>
            </a:r>
            <a:r>
              <a:rPr lang="en-US" sz="1600" b="1" u="sng" dirty="0" smtClean="0">
                <a:latin typeface="Times New Roman" pitchFamily="18" charset="0"/>
                <a:cs typeface="Times New Roman" pitchFamily="18" charset="0"/>
              </a:rPr>
              <a:t/>
            </a:r>
            <a:br>
              <a:rPr lang="en-US" sz="1600" b="1" u="sng" dirty="0" smtClean="0">
                <a:latin typeface="Times New Roman" pitchFamily="18" charset="0"/>
                <a:cs typeface="Times New Roman" pitchFamily="18" charset="0"/>
              </a:rPr>
            </a:br>
            <a:r>
              <a:rPr lang="en-US" sz="1600" b="1" u="sng" dirty="0" smtClean="0">
                <a:hlinkClick r:id="rId3"/>
              </a:rPr>
              <a:t>mehrdadenglish@gmail.com</a:t>
            </a:r>
            <a:r>
              <a:rPr lang="en-US" sz="1600" dirty="0" smtClean="0"/>
              <a:t/>
            </a:r>
            <a:br>
              <a:rPr lang="en-US" sz="1600" dirty="0" smtClean="0"/>
            </a:br>
            <a:r>
              <a:rPr lang="en-US" sz="1600" b="1" u="sng" dirty="0" smtClean="0">
                <a:latin typeface="Times New Roman" pitchFamily="18" charset="0"/>
                <a:cs typeface="Times New Roman" pitchFamily="18" charset="0"/>
              </a:rPr>
              <a:t/>
            </a:r>
            <a:br>
              <a:rPr lang="en-US" sz="1600" b="1" u="sng" dirty="0" smtClean="0">
                <a:latin typeface="Times New Roman" pitchFamily="18" charset="0"/>
                <a:cs typeface="Times New Roman" pitchFamily="18" charset="0"/>
              </a:rPr>
            </a:br>
            <a:r>
              <a:rPr lang="en-US" sz="1600" b="1" dirty="0">
                <a:ea typeface="Calibri"/>
                <a:cs typeface="Arial"/>
              </a:rPr>
              <a:t/>
            </a:r>
            <a:br>
              <a:rPr lang="en-US" sz="1600" b="1" dirty="0">
                <a:ea typeface="Calibri"/>
                <a:cs typeface="Arial"/>
              </a:rPr>
            </a:br>
            <a:r>
              <a:rPr lang="en-US" sz="1600" b="1" dirty="0">
                <a:latin typeface="Times New Roman"/>
                <a:ea typeface="Calibri"/>
                <a:cs typeface="Arial"/>
              </a:rPr>
              <a:t> </a:t>
            </a:r>
            <a:r>
              <a:rPr lang="en-US" sz="1600" b="1" dirty="0">
                <a:ea typeface="Calibri"/>
                <a:cs typeface="Arial"/>
              </a:rPr>
              <a:t/>
            </a:r>
            <a:br>
              <a:rPr lang="en-US" sz="1600" b="1" dirty="0">
                <a:ea typeface="Calibri"/>
                <a:cs typeface="Arial"/>
              </a:rPr>
            </a:br>
            <a:r>
              <a:rPr lang="en-US" sz="1600" dirty="0">
                <a:ea typeface="Calibri"/>
                <a:cs typeface="Arial"/>
              </a:rPr>
              <a:t/>
            </a:r>
            <a:br>
              <a:rPr lang="en-US" sz="1600" dirty="0">
                <a:ea typeface="Calibri"/>
                <a:cs typeface="Arial"/>
              </a:rPr>
            </a:br>
            <a:endParaRPr lang="en-US" sz="1600" b="1" dirty="0"/>
          </a:p>
        </p:txBody>
      </p:sp>
    </p:spTree>
    <p:extLst>
      <p:ext uri="{BB962C8B-B14F-4D97-AF65-F5344CB8AC3E}">
        <p14:creationId xmlns:p14="http://schemas.microsoft.com/office/powerpoint/2010/main" val="37156637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p:spPr>
        <p:style>
          <a:lnRef idx="1">
            <a:schemeClr val="accent4"/>
          </a:lnRef>
          <a:fillRef idx="3">
            <a:schemeClr val="accent4"/>
          </a:fillRef>
          <a:effectRef idx="2">
            <a:schemeClr val="accent4"/>
          </a:effectRef>
          <a:fontRef idx="minor">
            <a:schemeClr val="lt1"/>
          </a:fontRef>
        </p:style>
        <p:txBody>
          <a:bodyPr>
            <a:normAutofit/>
          </a:bodyPr>
          <a:lstStyle/>
          <a:p>
            <a:pPr lvl="1" algn="ctr" rtl="0"/>
            <a:r>
              <a:rPr lang="en-US" sz="4000" b="1" dirty="0" smtClean="0">
                <a:latin typeface="Times New Roman" pitchFamily="18" charset="0"/>
                <a:cs typeface="Times New Roman" pitchFamily="18" charset="0"/>
              </a:rPr>
              <a:t>Manuscript Structure</a:t>
            </a:r>
            <a:endParaRPr lang="en-US" sz="4000" dirty="0">
              <a:latin typeface="Times New Roman" pitchFamily="18" charset="0"/>
              <a:cs typeface="Times New Roman" pitchFamily="18" charset="0"/>
            </a:endParaRPr>
          </a:p>
        </p:txBody>
      </p:sp>
      <p:sp>
        <p:nvSpPr>
          <p:cNvPr id="3" name="Content Placeholder 2"/>
          <p:cNvSpPr>
            <a:spLocks noGrp="1"/>
          </p:cNvSpPr>
          <p:nvPr>
            <p:ph idx="4294967295"/>
          </p:nvPr>
        </p:nvSpPr>
        <p:spPr>
          <a:xfrm>
            <a:off x="0" y="1752600"/>
            <a:ext cx="9144000" cy="5105400"/>
          </a:xfrm>
        </p:spPr>
        <p:style>
          <a:lnRef idx="1">
            <a:schemeClr val="dk1"/>
          </a:lnRef>
          <a:fillRef idx="2">
            <a:schemeClr val="dk1"/>
          </a:fillRef>
          <a:effectRef idx="1">
            <a:schemeClr val="dk1"/>
          </a:effectRef>
          <a:fontRef idx="minor">
            <a:schemeClr val="dk1"/>
          </a:fontRef>
        </p:style>
        <p:txBody>
          <a:bodyPr>
            <a:normAutofit/>
          </a:bodyPr>
          <a:lstStyle/>
          <a:p>
            <a:pPr lvl="0">
              <a:buFont typeface="Wingdings" pitchFamily="2" charset="2"/>
              <a:buChar char="Ø"/>
            </a:pPr>
            <a:endParaRPr lang="en-US" sz="2400" b="1" dirty="0" smtClean="0">
              <a:latin typeface="Times New Roman" pitchFamily="18" charset="0"/>
              <a:cs typeface="Times New Roman" pitchFamily="18" charset="0"/>
            </a:endParaRPr>
          </a:p>
          <a:p>
            <a:pPr lvl="0">
              <a:buFont typeface="Wingdings" pitchFamily="2" charset="2"/>
              <a:buChar char="Ø"/>
            </a:pPr>
            <a:r>
              <a:rPr lang="en-US" sz="2400" b="1" dirty="0" smtClean="0">
                <a:latin typeface="Times New Roman" pitchFamily="18" charset="0"/>
                <a:cs typeface="Times New Roman" pitchFamily="18" charset="0"/>
              </a:rPr>
              <a:t>Title, authors, addresses, possibly key words, etc…</a:t>
            </a:r>
            <a:endParaRPr lang="en-US" sz="2400" dirty="0" smtClean="0">
              <a:latin typeface="Times New Roman" pitchFamily="18" charset="0"/>
              <a:cs typeface="Times New Roman" pitchFamily="18" charset="0"/>
            </a:endParaRPr>
          </a:p>
          <a:p>
            <a:pPr lvl="0">
              <a:buFont typeface="Wingdings" pitchFamily="2" charset="2"/>
              <a:buChar char="Ø"/>
            </a:pPr>
            <a:r>
              <a:rPr lang="en-US" sz="2400" b="1" dirty="0" smtClean="0">
                <a:latin typeface="Times New Roman" pitchFamily="18" charset="0"/>
                <a:cs typeface="Times New Roman" pitchFamily="18" charset="0"/>
              </a:rPr>
              <a:t>Abstract</a:t>
            </a:r>
            <a:endParaRPr lang="en-US" sz="2400" dirty="0" smtClean="0">
              <a:latin typeface="Times New Roman" pitchFamily="18" charset="0"/>
              <a:cs typeface="Times New Roman" pitchFamily="18" charset="0"/>
            </a:endParaRPr>
          </a:p>
          <a:p>
            <a:pPr lvl="0">
              <a:buFont typeface="Wingdings" pitchFamily="2" charset="2"/>
              <a:buChar char="Ø"/>
            </a:pPr>
            <a:r>
              <a:rPr lang="en-US" sz="2400" b="1" dirty="0" smtClean="0">
                <a:latin typeface="Times New Roman" pitchFamily="18" charset="0"/>
                <a:cs typeface="Times New Roman" pitchFamily="18" charset="0"/>
              </a:rPr>
              <a:t>Introduction </a:t>
            </a:r>
            <a:endParaRPr lang="en-US" sz="2400" dirty="0" smtClean="0">
              <a:latin typeface="Times New Roman" pitchFamily="18" charset="0"/>
              <a:cs typeface="Times New Roman" pitchFamily="18" charset="0"/>
            </a:endParaRPr>
          </a:p>
          <a:p>
            <a:pPr lvl="0">
              <a:buFont typeface="Wingdings" pitchFamily="2" charset="2"/>
              <a:buChar char="Ø"/>
            </a:pPr>
            <a:r>
              <a:rPr lang="en-US" sz="2400" b="1" dirty="0" smtClean="0">
                <a:latin typeface="Times New Roman" pitchFamily="18" charset="0"/>
                <a:cs typeface="Times New Roman" pitchFamily="18" charset="0"/>
              </a:rPr>
              <a:t>Methods &amp; Materials </a:t>
            </a:r>
            <a:endParaRPr lang="en-US" sz="2400" dirty="0" smtClean="0">
              <a:latin typeface="Times New Roman" pitchFamily="18" charset="0"/>
              <a:cs typeface="Times New Roman" pitchFamily="18" charset="0"/>
            </a:endParaRPr>
          </a:p>
          <a:p>
            <a:pPr lvl="0">
              <a:buFont typeface="Wingdings" pitchFamily="2" charset="2"/>
              <a:buChar char="Ø"/>
            </a:pPr>
            <a:r>
              <a:rPr lang="en-US" sz="2400" b="1" dirty="0" smtClean="0">
                <a:latin typeface="Times New Roman" pitchFamily="18" charset="0"/>
                <a:cs typeface="Times New Roman" pitchFamily="18" charset="0"/>
              </a:rPr>
              <a:t>Results, Discussion, and Conclusions </a:t>
            </a:r>
            <a:endParaRPr lang="en-US" sz="2400" dirty="0" smtClean="0">
              <a:latin typeface="Times New Roman" pitchFamily="18" charset="0"/>
              <a:cs typeface="Times New Roman" pitchFamily="18" charset="0"/>
            </a:endParaRPr>
          </a:p>
          <a:p>
            <a:pPr lvl="0">
              <a:buFont typeface="Wingdings" pitchFamily="2" charset="2"/>
              <a:buChar char="Ø"/>
            </a:pPr>
            <a:r>
              <a:rPr lang="en-US" sz="2400" b="1" dirty="0" smtClean="0">
                <a:latin typeface="Times New Roman" pitchFamily="18" charset="0"/>
                <a:cs typeface="Times New Roman" pitchFamily="18" charset="0"/>
              </a:rPr>
              <a:t>Acknowledgements </a:t>
            </a:r>
            <a:endParaRPr lang="en-US" sz="2400" dirty="0" smtClean="0">
              <a:latin typeface="Times New Roman" pitchFamily="18" charset="0"/>
              <a:cs typeface="Times New Roman" pitchFamily="18" charset="0"/>
            </a:endParaRPr>
          </a:p>
          <a:p>
            <a:pPr lvl="0">
              <a:buFont typeface="Wingdings" pitchFamily="2" charset="2"/>
              <a:buChar char="Ø"/>
            </a:pPr>
            <a:r>
              <a:rPr lang="en-US" sz="2400" b="1" dirty="0" smtClean="0">
                <a:latin typeface="Times New Roman" pitchFamily="18" charset="0"/>
                <a:cs typeface="Times New Roman" pitchFamily="18" charset="0"/>
              </a:rPr>
              <a:t>References </a:t>
            </a:r>
            <a:endParaRPr lang="en-US" sz="2400" dirty="0" smtClean="0">
              <a:latin typeface="Times New Roman" pitchFamily="18" charset="0"/>
              <a:cs typeface="Times New Roman" pitchFamily="18" charset="0"/>
            </a:endParaRPr>
          </a:p>
          <a:p>
            <a:pPr lvl="0">
              <a:buFont typeface="Wingdings" pitchFamily="2" charset="2"/>
              <a:buChar char="Ø"/>
            </a:pPr>
            <a:r>
              <a:rPr lang="en-US" sz="2400" b="1" dirty="0" smtClean="0">
                <a:latin typeface="Times New Roman" pitchFamily="18" charset="0"/>
                <a:cs typeface="Times New Roman" pitchFamily="18" charset="0"/>
              </a:rPr>
              <a:t>Figures and Tables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a:blipFill>
            <a:blip r:embed="rId2"/>
            <a:tile tx="0" ty="0" sx="100000" sy="100000" flip="none" algn="tl"/>
          </a:blipFill>
        </p:spPr>
        <p:style>
          <a:lnRef idx="1">
            <a:schemeClr val="accent4"/>
          </a:lnRef>
          <a:fillRef idx="3">
            <a:schemeClr val="accent4"/>
          </a:fillRef>
          <a:effectRef idx="2">
            <a:schemeClr val="accent4"/>
          </a:effectRef>
          <a:fontRef idx="minor">
            <a:schemeClr val="lt1"/>
          </a:fontRef>
        </p:style>
        <p:txBody>
          <a:bodyPr>
            <a:normAutofit/>
          </a:bodyPr>
          <a:lstStyle/>
          <a:p>
            <a:pPr lvl="1" algn="ctr" rtl="0"/>
            <a:r>
              <a:rPr lang="en-US" sz="4000" b="1" dirty="0" smtClean="0">
                <a:solidFill>
                  <a:srgbClr val="C00000"/>
                </a:solidFill>
                <a:latin typeface="Times New Roman" pitchFamily="18" charset="0"/>
                <a:cs typeface="Times New Roman" pitchFamily="18" charset="0"/>
              </a:rPr>
              <a:t>Title</a:t>
            </a:r>
            <a:endParaRPr lang="en-US" sz="4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4294967295"/>
          </p:nvPr>
        </p:nvSpPr>
        <p:spPr>
          <a:xfrm>
            <a:off x="0" y="1752600"/>
            <a:ext cx="9144000" cy="5105400"/>
          </a:xfrm>
          <a:blipFill>
            <a:blip r:embed="rId3"/>
            <a:tile tx="0" ty="0" sx="100000" sy="100000" flip="none" algn="tl"/>
          </a:blipFill>
        </p:spPr>
        <p:style>
          <a:lnRef idx="1">
            <a:schemeClr val="dk1"/>
          </a:lnRef>
          <a:fillRef idx="2">
            <a:schemeClr val="dk1"/>
          </a:fillRef>
          <a:effectRef idx="1">
            <a:schemeClr val="dk1"/>
          </a:effectRef>
          <a:fontRef idx="minor">
            <a:schemeClr val="dk1"/>
          </a:fontRef>
        </p:style>
        <p:txBody>
          <a:bodyPr>
            <a:normAutofit lnSpcReduction="10000"/>
          </a:bodyPr>
          <a:lstStyle/>
          <a:p>
            <a:pPr lvl="0">
              <a:buFont typeface="Wingdings" pitchFamily="2" charset="2"/>
              <a:buChar char="Ø"/>
            </a:pPr>
            <a:endParaRPr lang="en-US" sz="2400" b="1"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The title often decides if the paper is looked at by colleagues:  So many papers, so little time!</a:t>
            </a:r>
          </a:p>
          <a:p>
            <a:r>
              <a:rPr lang="en-US" sz="2400" dirty="0" smtClean="0">
                <a:latin typeface="Times New Roman" pitchFamily="18" charset="0"/>
                <a:cs typeface="Times New Roman" pitchFamily="18" charset="0"/>
              </a:rPr>
              <a:t>– I first check the title (and/or authors). If interesting I look at the abstract. If I’ ’m still interested I look at the figures and only then do I read through the text. </a:t>
            </a:r>
          </a:p>
          <a:p>
            <a:r>
              <a:rPr lang="en-US" sz="2400" dirty="0" smtClean="0">
                <a:latin typeface="Times New Roman" pitchFamily="18" charset="0"/>
                <a:cs typeface="Times New Roman" pitchFamily="18" charset="0"/>
              </a:rPr>
              <a:t>The title should be attractive </a:t>
            </a:r>
          </a:p>
          <a:p>
            <a:r>
              <a:rPr lang="en-US" sz="2400" dirty="0" smtClean="0">
                <a:latin typeface="Times New Roman" pitchFamily="18" charset="0"/>
                <a:cs typeface="Times New Roman" pitchFamily="18" charset="0"/>
              </a:rPr>
              <a:t>The title should not be too long  </a:t>
            </a:r>
          </a:p>
          <a:p>
            <a:r>
              <a:rPr lang="en-US" sz="2400" dirty="0" smtClean="0">
                <a:latin typeface="Times New Roman" pitchFamily="18" charset="0"/>
                <a:cs typeface="Times New Roman" pitchFamily="18" charset="0"/>
              </a:rPr>
              <a:t>It should reflect the general field of the paper </a:t>
            </a:r>
          </a:p>
          <a:p>
            <a:r>
              <a:rPr lang="en-US" sz="2400" dirty="0" smtClean="0">
                <a:latin typeface="Times New Roman" pitchFamily="18" charset="0"/>
                <a:cs typeface="Times New Roman" pitchFamily="18" charset="0"/>
              </a:rPr>
              <a:t>It should be as precise as possible </a:t>
            </a:r>
          </a:p>
          <a:p>
            <a:r>
              <a:rPr lang="en-US" sz="2400" dirty="0" smtClean="0">
                <a:latin typeface="Times New Roman" pitchFamily="18" charset="0"/>
                <a:cs typeface="Times New Roman" pitchFamily="18" charset="0"/>
              </a:rPr>
              <a:t>It should not be too high -flying or promise too much </a:t>
            </a:r>
          </a:p>
          <a:p>
            <a:r>
              <a:rPr lang="en-US" sz="2400" dirty="0" smtClean="0">
                <a:latin typeface="Times New Roman" pitchFamily="18" charset="0"/>
                <a:cs typeface="Times New Roman" pitchFamily="18" charset="0"/>
              </a:rPr>
              <a:t>Should almost never contain abbreviations </a:t>
            </a:r>
          </a:p>
          <a:p>
            <a:r>
              <a:rPr lang="en-US" sz="2400" dirty="0" smtClean="0">
                <a:latin typeface="Times New Roman" pitchFamily="18" charset="0"/>
                <a:cs typeface="Times New Roman" pitchFamily="18" charset="0"/>
              </a:rPr>
              <a:t>Question: easier to understand, more impact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buFont typeface="Wingdings" pitchFamily="2" charset="2"/>
              <a:buChar char="v"/>
            </a:pPr>
            <a:r>
              <a:rPr lang="en-US" b="1" dirty="0" smtClean="0">
                <a:latin typeface="Times New Roman" pitchFamily="18" charset="0"/>
                <a:cs typeface="Times New Roman" pitchFamily="18" charset="0"/>
              </a:rPr>
              <a:t>Summary of Manuscript (200-300 Words)</a:t>
            </a:r>
          </a:p>
          <a:p>
            <a:pPr lvl="1">
              <a:buNone/>
            </a:pPr>
            <a:r>
              <a:rPr lang="en-US" sz="2600" dirty="0" smtClean="0">
                <a:latin typeface="Times New Roman" pitchFamily="18" charset="0"/>
                <a:cs typeface="Times New Roman" pitchFamily="18" charset="0"/>
              </a:rPr>
              <a:t>Problem investigated</a:t>
            </a:r>
          </a:p>
          <a:p>
            <a:pPr lvl="1">
              <a:buNone/>
            </a:pPr>
            <a:r>
              <a:rPr lang="en-US" sz="2600" dirty="0" smtClean="0">
                <a:latin typeface="Times New Roman" pitchFamily="18" charset="0"/>
                <a:cs typeface="Times New Roman" pitchFamily="18" charset="0"/>
              </a:rPr>
              <a:t>Purpose of Research</a:t>
            </a:r>
          </a:p>
          <a:p>
            <a:pPr lvl="1">
              <a:buNone/>
            </a:pPr>
            <a:r>
              <a:rPr lang="en-US" sz="2600" dirty="0" smtClean="0">
                <a:latin typeface="Times New Roman" pitchFamily="18" charset="0"/>
                <a:cs typeface="Times New Roman" pitchFamily="18" charset="0"/>
              </a:rPr>
              <a:t>Methods</a:t>
            </a:r>
          </a:p>
          <a:p>
            <a:pPr lvl="1">
              <a:buNone/>
            </a:pPr>
            <a:r>
              <a:rPr lang="en-US" sz="2600" dirty="0" smtClean="0">
                <a:latin typeface="Times New Roman" pitchFamily="18" charset="0"/>
                <a:cs typeface="Times New Roman" pitchFamily="18" charset="0"/>
              </a:rPr>
              <a:t>Results</a:t>
            </a:r>
          </a:p>
          <a:p>
            <a:pPr lvl="1">
              <a:buNone/>
            </a:pPr>
            <a:r>
              <a:rPr lang="en-US" sz="2600" dirty="0" smtClean="0">
                <a:latin typeface="Times New Roman" pitchFamily="18" charset="0"/>
                <a:cs typeface="Times New Roman" pitchFamily="18" charset="0"/>
              </a:rPr>
              <a:t>Conclusion</a:t>
            </a:r>
          </a:p>
          <a:p>
            <a:pPr>
              <a:buFont typeface="Wingdings" pitchFamily="2" charset="2"/>
              <a:buChar char="v"/>
            </a:pPr>
            <a:r>
              <a:rPr lang="en-US" b="1" dirty="0" smtClean="0">
                <a:latin typeface="Times New Roman" pitchFamily="18" charset="0"/>
                <a:cs typeface="Times New Roman" pitchFamily="18" charset="0"/>
              </a:rPr>
              <a:t>Precise writing</a:t>
            </a:r>
          </a:p>
          <a:p>
            <a:pPr>
              <a:buFont typeface="Wingdings" pitchFamily="2" charset="2"/>
              <a:buChar char="v"/>
            </a:pPr>
            <a:r>
              <a:rPr lang="en-US" b="1" dirty="0" smtClean="0">
                <a:latin typeface="Times New Roman" pitchFamily="18" charset="0"/>
                <a:cs typeface="Times New Roman" pitchFamily="18" charset="0"/>
              </a:rPr>
              <a:t>Informative, not descriptive</a:t>
            </a:r>
          </a:p>
          <a:p>
            <a:pPr>
              <a:buFont typeface="Wingdings" pitchFamily="2" charset="2"/>
              <a:buChar char="v"/>
            </a:pPr>
            <a:r>
              <a:rPr lang="en-US" b="1" dirty="0" smtClean="0">
                <a:latin typeface="Times New Roman" pitchFamily="18" charset="0"/>
                <a:cs typeface="Times New Roman" pitchFamily="18" charset="0"/>
              </a:rPr>
              <a:t>Some numbers, but not in excess</a:t>
            </a:r>
          </a:p>
          <a:p>
            <a:pPr>
              <a:buFont typeface="Wingdings" pitchFamily="2" charset="2"/>
              <a:buChar char="v"/>
            </a:pPr>
            <a:r>
              <a:rPr lang="en-US" b="1" dirty="0" smtClean="0">
                <a:latin typeface="Times New Roman" pitchFamily="18" charset="0"/>
                <a:cs typeface="Times New Roman" pitchFamily="18" charset="0"/>
              </a:rPr>
              <a:t>Determines if paper will be read</a:t>
            </a:r>
          </a:p>
          <a:p>
            <a:pPr>
              <a:buFont typeface="Wingdings" pitchFamily="2" charset="2"/>
              <a:buChar char="v"/>
            </a:pPr>
            <a:r>
              <a:rPr lang="en-US" b="1" dirty="0" smtClean="0">
                <a:latin typeface="Times New Roman" pitchFamily="18" charset="0"/>
                <a:cs typeface="Times New Roman" pitchFamily="18" charset="0"/>
              </a:rPr>
              <a:t>Is distributed freely in databases</a:t>
            </a:r>
            <a:endParaRPr lang="en-US" b="1" dirty="0">
              <a:latin typeface="Times New Roman" pitchFamily="18" charset="0"/>
              <a:cs typeface="Times New Roman" pitchFamily="18" charset="0"/>
            </a:endParaRPr>
          </a:p>
        </p:txBody>
      </p:sp>
      <p:sp>
        <p:nvSpPr>
          <p:cNvPr id="4" name="Content Placeholder 3"/>
          <p:cNvSpPr>
            <a:spLocks noGrp="1"/>
          </p:cNvSpPr>
          <p:nvPr>
            <p:ph sz="half" idx="2"/>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algn="ctr">
              <a:buNone/>
            </a:pPr>
            <a:r>
              <a:rPr lang="en-US" sz="4000" b="1" dirty="0" smtClean="0">
                <a:solidFill>
                  <a:srgbClr val="C00000"/>
                </a:solidFill>
                <a:latin typeface="Times New Roman" pitchFamily="18" charset="0"/>
                <a:cs typeface="Times New Roman" pitchFamily="18" charset="0"/>
              </a:rPr>
              <a:t>Common Mistakes</a:t>
            </a:r>
          </a:p>
          <a:p>
            <a:pPr algn="ctr">
              <a:buNone/>
            </a:pPr>
            <a:endParaRPr lang="en-US" sz="4000" b="1" dirty="0" smtClean="0">
              <a:solidFill>
                <a:srgbClr val="C00000"/>
              </a:solidFill>
              <a:latin typeface="Times New Roman" pitchFamily="18" charset="0"/>
              <a:cs typeface="Times New Roman" pitchFamily="18" charset="0"/>
            </a:endParaRPr>
          </a:p>
          <a:p>
            <a:pPr>
              <a:buFont typeface="Wingdings" pitchFamily="2" charset="2"/>
              <a:buChar char="Ø"/>
            </a:pPr>
            <a:r>
              <a:rPr lang="en-US" sz="3400" b="1" dirty="0" smtClean="0">
                <a:latin typeface="Times New Roman" pitchFamily="18" charset="0"/>
                <a:cs typeface="Times New Roman" pitchFamily="18" charset="0"/>
              </a:rPr>
              <a:t>– Too much background or methods information</a:t>
            </a:r>
          </a:p>
          <a:p>
            <a:pPr>
              <a:buFont typeface="Wingdings" pitchFamily="2" charset="2"/>
              <a:buChar char="Ø"/>
            </a:pPr>
            <a:r>
              <a:rPr lang="en-US" sz="3400" b="1" dirty="0" smtClean="0">
                <a:latin typeface="Times New Roman" pitchFamily="18" charset="0"/>
                <a:cs typeface="Times New Roman" pitchFamily="18" charset="0"/>
              </a:rPr>
              <a:t>– Figures or images</a:t>
            </a:r>
          </a:p>
          <a:p>
            <a:pPr>
              <a:buFont typeface="Wingdings" pitchFamily="2" charset="2"/>
              <a:buChar char="Ø"/>
            </a:pPr>
            <a:r>
              <a:rPr lang="en-US" sz="3400" b="1" dirty="0" smtClean="0">
                <a:latin typeface="Times New Roman" pitchFamily="18" charset="0"/>
                <a:cs typeface="Times New Roman" pitchFamily="18" charset="0"/>
              </a:rPr>
              <a:t>– References to other literature, figures or images</a:t>
            </a:r>
          </a:p>
          <a:p>
            <a:pPr>
              <a:buFont typeface="Wingdings" pitchFamily="2" charset="2"/>
              <a:buChar char="Ø"/>
            </a:pPr>
            <a:r>
              <a:rPr lang="en-US" sz="3400" b="1" dirty="0" smtClean="0">
                <a:latin typeface="Times New Roman" pitchFamily="18" charset="0"/>
                <a:cs typeface="Times New Roman" pitchFamily="18" charset="0"/>
              </a:rPr>
              <a:t>– Abbreviations or acronyms</a:t>
            </a:r>
          </a:p>
        </p:txBody>
      </p:sp>
      <p:sp>
        <p:nvSpPr>
          <p:cNvPr id="6" name="Title 1"/>
          <p:cNvSpPr>
            <a:spLocks noGrp="1"/>
          </p:cNvSpPr>
          <p:nvPr>
            <p:ph type="title"/>
          </p:nvPr>
        </p:nvSpPr>
        <p:spPr>
          <a:blipFill>
            <a:blip r:embed="rId2"/>
            <a:tile tx="0" ty="0" sx="100000" sy="100000" flip="none" algn="tl"/>
          </a:blipFill>
        </p:spPr>
        <p:style>
          <a:lnRef idx="1">
            <a:schemeClr val="accent4"/>
          </a:lnRef>
          <a:fillRef idx="3">
            <a:schemeClr val="accent4"/>
          </a:fillRef>
          <a:effectRef idx="2">
            <a:schemeClr val="accent4"/>
          </a:effectRef>
          <a:fontRef idx="minor">
            <a:schemeClr val="lt1"/>
          </a:fontRef>
        </p:style>
        <p:txBody>
          <a:bodyPr>
            <a:normAutofit/>
          </a:bodyPr>
          <a:lstStyle/>
          <a:p>
            <a:pPr lvl="1" algn="ctr" rtl="0"/>
            <a:r>
              <a:rPr lang="en-US" sz="4000" b="1" dirty="0" smtClean="0">
                <a:solidFill>
                  <a:srgbClr val="C00000"/>
                </a:solidFill>
                <a:latin typeface="Times New Roman" pitchFamily="18" charset="0"/>
                <a:cs typeface="Times New Roman" pitchFamily="18" charset="0"/>
              </a:rPr>
              <a:t>Abstract</a:t>
            </a:r>
            <a:endParaRPr lang="en-US" sz="40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7128378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a:blipFill>
            <a:blip r:embed="rId2"/>
            <a:tile tx="0" ty="0" sx="100000" sy="100000" flip="none" algn="tl"/>
          </a:blipFill>
        </p:spPr>
        <p:style>
          <a:lnRef idx="1">
            <a:schemeClr val="accent4"/>
          </a:lnRef>
          <a:fillRef idx="3">
            <a:schemeClr val="accent4"/>
          </a:fillRef>
          <a:effectRef idx="2">
            <a:schemeClr val="accent4"/>
          </a:effectRef>
          <a:fontRef idx="minor">
            <a:schemeClr val="lt1"/>
          </a:fontRef>
        </p:style>
        <p:txBody>
          <a:bodyPr>
            <a:normAutofit/>
          </a:bodyPr>
          <a:lstStyle/>
          <a:p>
            <a:pPr lvl="1" algn="ctr" rtl="0"/>
            <a:r>
              <a:rPr lang="en-US" sz="4000" b="1" dirty="0" smtClean="0">
                <a:solidFill>
                  <a:srgbClr val="C00000"/>
                </a:solidFill>
                <a:latin typeface="Times New Roman" pitchFamily="18" charset="0"/>
                <a:cs typeface="Times New Roman" pitchFamily="18" charset="0"/>
              </a:rPr>
              <a:t>Introduction</a:t>
            </a:r>
            <a:endParaRPr lang="en-US" sz="4000" dirty="0">
              <a:solidFill>
                <a:srgbClr val="C00000"/>
              </a:solidFill>
              <a:latin typeface="Times New Roman" pitchFamily="18" charset="0"/>
              <a:cs typeface="Times New Roman" pitchFamily="18" charset="0"/>
            </a:endParaRPr>
          </a:p>
        </p:txBody>
      </p:sp>
      <p:sp>
        <p:nvSpPr>
          <p:cNvPr id="3" name="Content Placeholder 2"/>
          <p:cNvSpPr>
            <a:spLocks noGrp="1"/>
          </p:cNvSpPr>
          <p:nvPr>
            <p:ph idx="4294967295"/>
          </p:nvPr>
        </p:nvSpPr>
        <p:spPr>
          <a:xfrm>
            <a:off x="0" y="1752600"/>
            <a:ext cx="9144000" cy="5105400"/>
          </a:xfrm>
          <a:blipFill>
            <a:blip r:embed="rId3"/>
            <a:tile tx="0" ty="0" sx="100000" sy="100000" flip="none" algn="tl"/>
          </a:blipFill>
        </p:spPr>
        <p:style>
          <a:lnRef idx="1">
            <a:schemeClr val="dk1"/>
          </a:lnRef>
          <a:fillRef idx="2">
            <a:schemeClr val="dk1"/>
          </a:fillRef>
          <a:effectRef idx="1">
            <a:schemeClr val="dk1"/>
          </a:effectRef>
          <a:fontRef idx="minor">
            <a:schemeClr val="dk1"/>
          </a:fontRef>
        </p:style>
        <p:txBody>
          <a:bodyPr>
            <a:normAutofit/>
          </a:bodyPr>
          <a:lstStyle/>
          <a:p>
            <a:pPr lvl="0">
              <a:buFont typeface="Wingdings" pitchFamily="2" charset="2"/>
              <a:buChar char="Ø"/>
            </a:pPr>
            <a:endParaRPr lang="en-US" sz="2400" b="1" dirty="0" smtClean="0">
              <a:latin typeface="Times New Roman" pitchFamily="18" charset="0"/>
              <a:cs typeface="Times New Roman" pitchFamily="18" charset="0"/>
            </a:endParaRPr>
          </a:p>
          <a:p>
            <a:pPr>
              <a:buFont typeface="Wingdings" pitchFamily="2" charset="2"/>
              <a:buChar char="ü"/>
            </a:pPr>
            <a:r>
              <a:rPr lang="en-US" sz="2400" dirty="0" smtClean="0">
                <a:latin typeface="Times New Roman" pitchFamily="18" charset="0"/>
                <a:cs typeface="Times New Roman" pitchFamily="18" charset="0"/>
              </a:rPr>
              <a:t>Introduce broad area of specific subject &amp; define the problem</a:t>
            </a:r>
          </a:p>
          <a:p>
            <a:pPr>
              <a:buFont typeface="Wingdings" pitchFamily="2" charset="2"/>
              <a:buChar char="ü"/>
            </a:pPr>
            <a:r>
              <a:rPr lang="en-US" sz="2400" dirty="0" smtClean="0">
                <a:latin typeface="Times New Roman" pitchFamily="18" charset="0"/>
                <a:cs typeface="Times New Roman" pitchFamily="18" charset="0"/>
              </a:rPr>
              <a:t>Provide background and present the results of other studies (literature</a:t>
            </a:r>
          </a:p>
          <a:p>
            <a:pPr>
              <a:buFont typeface="Wingdings" pitchFamily="2" charset="2"/>
              <a:buChar char="ü"/>
            </a:pPr>
            <a:r>
              <a:rPr lang="en-US" sz="2400" dirty="0" smtClean="0">
                <a:latin typeface="Times New Roman" pitchFamily="18" charset="0"/>
                <a:cs typeface="Times New Roman" pitchFamily="18" charset="0"/>
              </a:rPr>
              <a:t>review)</a:t>
            </a:r>
          </a:p>
          <a:p>
            <a:pPr>
              <a:buFont typeface="Wingdings" pitchFamily="2" charset="2"/>
              <a:buChar char="ü"/>
            </a:pPr>
            <a:r>
              <a:rPr lang="en-US" sz="2400" dirty="0" smtClean="0">
                <a:latin typeface="Times New Roman" pitchFamily="18" charset="0"/>
                <a:cs typeface="Times New Roman" pitchFamily="18" charset="0"/>
              </a:rPr>
              <a:t>List the structure of your research project and what you plan to present in your paper</a:t>
            </a:r>
          </a:p>
          <a:p>
            <a:pPr>
              <a:buFont typeface="Wingdings" pitchFamily="2" charset="2"/>
              <a:buChar char="ü"/>
            </a:pPr>
            <a:r>
              <a:rPr lang="en-US" sz="2400" dirty="0" smtClean="0">
                <a:latin typeface="Times New Roman" pitchFamily="18" charset="0"/>
                <a:cs typeface="Times New Roman" pitchFamily="18" charset="0"/>
              </a:rPr>
              <a:t>Your hypothesis or aim</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a:solidFill>
            <a:srgbClr val="CCFF66"/>
          </a:solidFill>
        </p:spPr>
        <p:style>
          <a:lnRef idx="1">
            <a:schemeClr val="accent4"/>
          </a:lnRef>
          <a:fillRef idx="3">
            <a:schemeClr val="accent4"/>
          </a:fillRef>
          <a:effectRef idx="2">
            <a:schemeClr val="accent4"/>
          </a:effectRef>
          <a:fontRef idx="minor">
            <a:schemeClr val="lt1"/>
          </a:fontRef>
        </p:style>
        <p:txBody>
          <a:bodyPr>
            <a:normAutofit/>
          </a:bodyPr>
          <a:lstStyle/>
          <a:p>
            <a:pPr lvl="1" algn="ctr" rtl="0"/>
            <a:r>
              <a:rPr lang="en-US" sz="4000" b="1" dirty="0">
                <a:solidFill>
                  <a:srgbClr val="C00000"/>
                </a:solidFill>
                <a:latin typeface="Times New Roman" pitchFamily="18" charset="0"/>
                <a:cs typeface="Times New Roman" pitchFamily="18" charset="0"/>
              </a:rPr>
              <a:t>Methods and Materials</a:t>
            </a:r>
          </a:p>
        </p:txBody>
      </p:sp>
      <p:sp>
        <p:nvSpPr>
          <p:cNvPr id="3" name="Content Placeholder 2"/>
          <p:cNvSpPr>
            <a:spLocks noGrp="1"/>
          </p:cNvSpPr>
          <p:nvPr>
            <p:ph idx="4294967295"/>
          </p:nvPr>
        </p:nvSpPr>
        <p:spPr>
          <a:xfrm>
            <a:off x="0" y="1714488"/>
            <a:ext cx="4429124" cy="5143512"/>
          </a:xfrm>
          <a:solidFill>
            <a:srgbClr val="FFFF00"/>
          </a:solidFill>
        </p:spPr>
        <p:style>
          <a:lnRef idx="1">
            <a:schemeClr val="dk1"/>
          </a:lnRef>
          <a:fillRef idx="2">
            <a:schemeClr val="dk1"/>
          </a:fillRef>
          <a:effectRef idx="1">
            <a:schemeClr val="dk1"/>
          </a:effectRef>
          <a:fontRef idx="minor">
            <a:schemeClr val="dk1"/>
          </a:fontRef>
        </p:style>
        <p:txBody>
          <a:bodyPr>
            <a:normAutofit fontScale="92500" lnSpcReduction="20000"/>
          </a:bodyPr>
          <a:lstStyle/>
          <a:p>
            <a:pPr>
              <a:buNone/>
            </a:pPr>
            <a:r>
              <a:rPr lang="en-US" sz="2800" b="1" dirty="0" smtClean="0">
                <a:latin typeface="Times New Roman" pitchFamily="18" charset="0"/>
                <a:cs typeface="Times New Roman" pitchFamily="18" charset="0"/>
              </a:rPr>
              <a:t>Provides instruction on exactly how to repeat experiments</a:t>
            </a:r>
          </a:p>
          <a:p>
            <a:pPr lvl="1">
              <a:buNone/>
            </a:pPr>
            <a:r>
              <a:rPr lang="en-US" sz="2600" b="1" dirty="0" smtClean="0">
                <a:latin typeface="Times New Roman" pitchFamily="18" charset="0"/>
                <a:cs typeface="Times New Roman" pitchFamily="18" charset="0"/>
              </a:rPr>
              <a:t>–</a:t>
            </a:r>
            <a:r>
              <a:rPr lang="en-US" sz="2600" dirty="0" smtClean="0">
                <a:latin typeface="Times New Roman" pitchFamily="18" charset="0"/>
                <a:cs typeface="Times New Roman" pitchFamily="18" charset="0"/>
              </a:rPr>
              <a:t> Subjects</a:t>
            </a:r>
          </a:p>
          <a:p>
            <a:pPr lvl="1">
              <a:buNone/>
            </a:pPr>
            <a:r>
              <a:rPr lang="en-US" sz="2600" dirty="0" smtClean="0">
                <a:latin typeface="Times New Roman" pitchFamily="18" charset="0"/>
                <a:cs typeface="Times New Roman" pitchFamily="18" charset="0"/>
              </a:rPr>
              <a:t>– Sample preparation techniques</a:t>
            </a:r>
          </a:p>
          <a:p>
            <a:pPr lvl="1">
              <a:buNone/>
            </a:pPr>
            <a:r>
              <a:rPr lang="en-US" sz="2600" dirty="0" smtClean="0">
                <a:latin typeface="Times New Roman" pitchFamily="18" charset="0"/>
                <a:cs typeface="Times New Roman" pitchFamily="18" charset="0"/>
              </a:rPr>
              <a:t>– Sample origins</a:t>
            </a:r>
          </a:p>
          <a:p>
            <a:pPr lvl="1">
              <a:buNone/>
            </a:pPr>
            <a:r>
              <a:rPr lang="en-US" sz="2600" dirty="0" smtClean="0">
                <a:latin typeface="Times New Roman" pitchFamily="18" charset="0"/>
                <a:cs typeface="Times New Roman" pitchFamily="18" charset="0"/>
              </a:rPr>
              <a:t>– Field site description</a:t>
            </a:r>
          </a:p>
          <a:p>
            <a:pPr lvl="1">
              <a:buNone/>
            </a:pPr>
            <a:r>
              <a:rPr lang="en-US" sz="2600" dirty="0" smtClean="0">
                <a:latin typeface="Times New Roman" pitchFamily="18" charset="0"/>
                <a:cs typeface="Times New Roman" pitchFamily="18" charset="0"/>
              </a:rPr>
              <a:t>– Data collection protocol</a:t>
            </a:r>
          </a:p>
          <a:p>
            <a:pPr lvl="1">
              <a:buNone/>
            </a:pPr>
            <a:r>
              <a:rPr lang="en-US" sz="2600" dirty="0" smtClean="0">
                <a:latin typeface="Times New Roman" pitchFamily="18" charset="0"/>
                <a:cs typeface="Times New Roman" pitchFamily="18" charset="0"/>
              </a:rPr>
              <a:t>– Data analysis techniques</a:t>
            </a:r>
          </a:p>
          <a:p>
            <a:pPr lvl="1">
              <a:buNone/>
            </a:pPr>
            <a:r>
              <a:rPr lang="en-US" sz="2600" dirty="0" smtClean="0">
                <a:latin typeface="Times New Roman" pitchFamily="18" charset="0"/>
                <a:cs typeface="Times New Roman" pitchFamily="18" charset="0"/>
              </a:rPr>
              <a:t>– Any computer programs used</a:t>
            </a:r>
          </a:p>
          <a:p>
            <a:pPr lvl="1">
              <a:buNone/>
            </a:pPr>
            <a:r>
              <a:rPr lang="en-US" sz="2600" dirty="0" smtClean="0">
                <a:latin typeface="Times New Roman" pitchFamily="18" charset="0"/>
                <a:cs typeface="Times New Roman" pitchFamily="18" charset="0"/>
              </a:rPr>
              <a:t>– Description of equipment and its use</a:t>
            </a:r>
          </a:p>
        </p:txBody>
      </p:sp>
      <p:sp>
        <p:nvSpPr>
          <p:cNvPr id="4" name="Content Placeholder 2"/>
          <p:cNvSpPr txBox="1">
            <a:spLocks/>
          </p:cNvSpPr>
          <p:nvPr/>
        </p:nvSpPr>
        <p:spPr>
          <a:xfrm>
            <a:off x="4500562" y="1714488"/>
            <a:ext cx="4643438" cy="5143512"/>
          </a:xfrm>
          <a:prstGeom prst="rect">
            <a:avLst/>
          </a:prstGeom>
          <a:solidFill>
            <a:srgbClr val="CCFFCC"/>
          </a:solidFill>
        </p:spPr>
        <p:style>
          <a:lnRef idx="1">
            <a:schemeClr val="dk1"/>
          </a:lnRef>
          <a:fillRef idx="2">
            <a:schemeClr val="dk1"/>
          </a:fillRef>
          <a:effectRef idx="1">
            <a:schemeClr val="dk1"/>
          </a:effectRef>
          <a:fontRef idx="minor">
            <a:schemeClr val="dk1"/>
          </a:fontRef>
        </p:style>
        <p:txBody>
          <a:bodyPr vert="horz" lIns="91440" tIns="45720" rIns="91440" bIns="45720" rtlCol="0">
            <a:normAutofit/>
          </a:bodyPr>
          <a:lstStyle/>
          <a:p>
            <a:r>
              <a:rPr lang="en-US" sz="2800" b="1" dirty="0" smtClean="0">
                <a:latin typeface="Times New Roman" pitchFamily="18" charset="0"/>
                <a:cs typeface="Times New Roman" pitchFamily="18" charset="0"/>
              </a:rPr>
              <a:t>Common Mistakes</a:t>
            </a:r>
          </a:p>
          <a:p>
            <a:r>
              <a:rPr lang="en-US" sz="2400" dirty="0" smtClean="0">
                <a:latin typeface="Times New Roman" pitchFamily="18" charset="0"/>
                <a:cs typeface="Times New Roman" pitchFamily="18" charset="0"/>
              </a:rPr>
              <a:t>– Too little information</a:t>
            </a:r>
          </a:p>
          <a:p>
            <a:r>
              <a:rPr lang="en-US" sz="2400" dirty="0" smtClean="0">
                <a:latin typeface="Times New Roman" pitchFamily="18" charset="0"/>
                <a:cs typeface="Times New Roman" pitchFamily="18" charset="0"/>
              </a:rPr>
              <a:t>– Information from Introduction</a:t>
            </a:r>
          </a:p>
          <a:p>
            <a:r>
              <a:rPr lang="en-US" sz="2400" dirty="0" smtClean="0">
                <a:latin typeface="Times New Roman" pitchFamily="18" charset="0"/>
                <a:cs typeface="Times New Roman" pitchFamily="18" charset="0"/>
              </a:rPr>
              <a:t>– wordiness</a:t>
            </a:r>
          </a:p>
          <a:p>
            <a:r>
              <a:rPr lang="en-US" sz="2400" dirty="0" smtClean="0">
                <a:latin typeface="Times New Roman" pitchFamily="18" charset="0"/>
                <a:cs typeface="Times New Roman" pitchFamily="18" charset="0"/>
              </a:rPr>
              <a:t>– Results/ sources of error reported</a:t>
            </a:r>
          </a:p>
          <a:p>
            <a:r>
              <a:rPr lang="en-US" sz="2400" dirty="0" smtClean="0">
                <a:latin typeface="Times New Roman" pitchFamily="18" charset="0"/>
                <a:cs typeface="Times New Roman" pitchFamily="18" charset="0"/>
              </a:rPr>
              <a:t>– Statistical analysis (P-Value,, SE or SD., Normality)</a:t>
            </a:r>
          </a:p>
          <a:p>
            <a:r>
              <a:rPr lang="en-US" sz="2400" b="1" dirty="0" smtClean="0">
                <a:solidFill>
                  <a:srgbClr val="C00000"/>
                </a:solidFill>
                <a:latin typeface="Times New Roman" pitchFamily="18" charset="0"/>
                <a:cs typeface="Times New Roman" pitchFamily="18" charset="0"/>
              </a:rPr>
              <a:t>Not needed but reported in Iran</a:t>
            </a:r>
          </a:p>
          <a:p>
            <a:r>
              <a:rPr lang="en-US" sz="2400" dirty="0" smtClean="0">
                <a:latin typeface="Times New Roman" pitchFamily="18" charset="0"/>
                <a:cs typeface="Times New Roman" pitchFamily="18" charset="0"/>
              </a:rPr>
              <a:t>– Research population</a:t>
            </a:r>
          </a:p>
          <a:p>
            <a:r>
              <a:rPr lang="en-US" sz="2400" dirty="0" smtClean="0">
                <a:latin typeface="Times New Roman" pitchFamily="18" charset="0"/>
                <a:cs typeface="Times New Roman" pitchFamily="18" charset="0"/>
              </a:rPr>
              <a:t>– Research design (Experimental, quasi exp…..)</a:t>
            </a:r>
          </a:p>
          <a:p>
            <a:r>
              <a:rPr lang="en-US" sz="2400" dirty="0" smtClean="0">
                <a:latin typeface="Times New Roman" pitchFamily="18" charset="0"/>
                <a:cs typeface="Times New Roman" pitchFamily="18" charset="0"/>
              </a:rPr>
              <a:t>– Descriptive statistics</a:t>
            </a:r>
            <a:endParaRPr kumimoji="0" lang="en-US" sz="2400" b="1" i="0" u="none" strike="noStrike" kern="1200" cap="none" spc="0" normalizeH="0" baseline="0" noProof="0" dirty="0" smtClean="0">
              <a:ln>
                <a:noFill/>
              </a:ln>
              <a:solidFill>
                <a:schemeClr val="dk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bg/>
                                          </p:spTgt>
                                        </p:tgtEl>
                                        <p:attrNameLst>
                                          <p:attrName>style.visibility</p:attrName>
                                        </p:attrNameLst>
                                      </p:cBhvr>
                                      <p:to>
                                        <p:strVal val="visible"/>
                                      </p:to>
                                    </p:set>
                                    <p:animEffect transition="in" filter="fade">
                                      <p:cBhvr>
                                        <p:cTn id="14" dur="1000"/>
                                        <p:tgtEl>
                                          <p:spTgt spid="4">
                                            <p:bg/>
                                          </p:spTgt>
                                        </p:tgtEl>
                                      </p:cBhvr>
                                    </p:animEffect>
                                    <p:anim calcmode="lin" valueType="num">
                                      <p:cBhvr>
                                        <p:cTn id="15" dur="1000" fill="hold"/>
                                        <p:tgtEl>
                                          <p:spTgt spid="4">
                                            <p:bg/>
                                          </p:spTgt>
                                        </p:tgtEl>
                                        <p:attrNameLst>
                                          <p:attrName>ppt_x</p:attrName>
                                        </p:attrNameLst>
                                      </p:cBhvr>
                                      <p:tavLst>
                                        <p:tav tm="0">
                                          <p:val>
                                            <p:strVal val="#ppt_x"/>
                                          </p:val>
                                        </p:tav>
                                        <p:tav tm="100000">
                                          <p:val>
                                            <p:strVal val="#ppt_x"/>
                                          </p:val>
                                        </p:tav>
                                      </p:tavLst>
                                    </p:anim>
                                    <p:anim calcmode="lin" valueType="num">
                                      <p:cBhvr>
                                        <p:cTn id="16" dur="1000" fill="hold"/>
                                        <p:tgtEl>
                                          <p:spTgt spid="4">
                                            <p:bg/>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a:blipFill>
            <a:blip r:embed="rId2"/>
            <a:tile tx="0" ty="0" sx="100000" sy="100000" flip="none" algn="tl"/>
          </a:blipFill>
        </p:spPr>
        <p:style>
          <a:lnRef idx="1">
            <a:schemeClr val="accent4"/>
          </a:lnRef>
          <a:fillRef idx="3">
            <a:schemeClr val="accent4"/>
          </a:fillRef>
          <a:effectRef idx="2">
            <a:schemeClr val="accent4"/>
          </a:effectRef>
          <a:fontRef idx="minor">
            <a:schemeClr val="lt1"/>
          </a:fontRef>
        </p:style>
        <p:txBody>
          <a:bodyPr>
            <a:normAutofit/>
          </a:bodyPr>
          <a:lstStyle/>
          <a:p>
            <a:r>
              <a:rPr lang="en-US" sz="3600" b="1" dirty="0" smtClean="0">
                <a:solidFill>
                  <a:srgbClr val="C00000"/>
                </a:solidFill>
                <a:latin typeface="Times New Roman" pitchFamily="18" charset="0"/>
                <a:cs typeface="Times New Roman" pitchFamily="18" charset="0"/>
              </a:rPr>
              <a:t>Forgotten stories in our research in Iran</a:t>
            </a:r>
          </a:p>
        </p:txBody>
      </p:sp>
      <p:sp>
        <p:nvSpPr>
          <p:cNvPr id="3" name="Content Placeholder 2"/>
          <p:cNvSpPr>
            <a:spLocks noGrp="1"/>
          </p:cNvSpPr>
          <p:nvPr>
            <p:ph idx="4294967295"/>
          </p:nvPr>
        </p:nvSpPr>
        <p:spPr>
          <a:xfrm>
            <a:off x="0" y="1752600"/>
            <a:ext cx="9144000" cy="5105400"/>
          </a:xfrm>
          <a:blipFill>
            <a:blip r:embed="rId3"/>
            <a:tile tx="0" ty="0" sx="100000" sy="100000" flip="none" algn="tl"/>
          </a:blipFill>
        </p:spPr>
        <p:style>
          <a:lnRef idx="1">
            <a:schemeClr val="dk1"/>
          </a:lnRef>
          <a:fillRef idx="2">
            <a:schemeClr val="dk1"/>
          </a:fillRef>
          <a:effectRef idx="1">
            <a:schemeClr val="dk1"/>
          </a:effectRef>
          <a:fontRef idx="minor">
            <a:schemeClr val="dk1"/>
          </a:fontRef>
        </p:style>
        <p:txBody>
          <a:bodyPr>
            <a:normAutofit/>
          </a:bodyPr>
          <a:lstStyle/>
          <a:p>
            <a:pPr lvl="0">
              <a:buFont typeface="Wingdings" pitchFamily="2" charset="2"/>
              <a:buChar char="Ø"/>
            </a:pPr>
            <a:endParaRPr lang="en-US" sz="2400" b="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Sample size calculations</a:t>
            </a:r>
          </a:p>
          <a:p>
            <a:r>
              <a:rPr lang="en-US" dirty="0" smtClean="0">
                <a:latin typeface="Times New Roman" pitchFamily="18" charset="0"/>
                <a:cs typeface="Times New Roman" pitchFamily="18" charset="0"/>
              </a:rPr>
              <a:t>Effect size calculation</a:t>
            </a:r>
          </a:p>
          <a:p>
            <a:r>
              <a:rPr lang="en-US" dirty="0" smtClean="0">
                <a:latin typeface="Times New Roman" pitchFamily="18" charset="0"/>
                <a:cs typeface="Times New Roman" pitchFamily="18" charset="0"/>
              </a:rPr>
              <a:t>Power of the research</a:t>
            </a:r>
          </a:p>
          <a:p>
            <a:r>
              <a:rPr lang="en-US" dirty="0" smtClean="0">
                <a:latin typeface="Times New Roman" pitchFamily="18" charset="0"/>
                <a:cs typeface="Times New Roman" pitchFamily="18" charset="0"/>
              </a:rPr>
              <a:t>Reliability of the equipments</a:t>
            </a:r>
          </a:p>
          <a:p>
            <a:r>
              <a:rPr lang="en-US" dirty="0" smtClean="0">
                <a:latin typeface="Times New Roman" pitchFamily="18" charset="0"/>
                <a:cs typeface="Times New Roman" pitchFamily="18" charset="0"/>
              </a:rPr>
              <a:t>Ethical approval by EC</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a:solidFill>
            <a:schemeClr val="bg1">
              <a:lumMod val="75000"/>
            </a:schemeClr>
          </a:solidFill>
        </p:spPr>
        <p:style>
          <a:lnRef idx="1">
            <a:schemeClr val="accent4"/>
          </a:lnRef>
          <a:fillRef idx="3">
            <a:schemeClr val="accent4"/>
          </a:fillRef>
          <a:effectRef idx="2">
            <a:schemeClr val="accent4"/>
          </a:effectRef>
          <a:fontRef idx="minor">
            <a:schemeClr val="lt1"/>
          </a:fontRef>
        </p:style>
        <p:txBody>
          <a:bodyPr>
            <a:normAutofit/>
          </a:bodyPr>
          <a:lstStyle/>
          <a:p>
            <a:r>
              <a:rPr lang="en-US" sz="3600" b="1" dirty="0" smtClean="0">
                <a:solidFill>
                  <a:srgbClr val="C00000"/>
                </a:solidFill>
                <a:latin typeface="Times New Roman" pitchFamily="18" charset="0"/>
                <a:cs typeface="Times New Roman" pitchFamily="18" charset="0"/>
              </a:rPr>
              <a:t>Citations and references</a:t>
            </a:r>
            <a:r>
              <a:rPr lang="en-US" sz="3600" dirty="0" smtClean="0"/>
              <a:t/>
            </a:r>
            <a:br>
              <a:rPr lang="en-US" sz="3600" dirty="0" smtClean="0"/>
            </a:br>
            <a:endParaRPr lang="en-US" sz="3600" b="1" dirty="0" smtClean="0">
              <a:solidFill>
                <a:srgbClr val="C00000"/>
              </a:solidFill>
              <a:latin typeface="Times New Roman" pitchFamily="18" charset="0"/>
              <a:cs typeface="Times New Roman" pitchFamily="18" charset="0"/>
            </a:endParaRPr>
          </a:p>
        </p:txBody>
      </p:sp>
      <p:sp>
        <p:nvSpPr>
          <p:cNvPr id="3" name="Content Placeholder 2"/>
          <p:cNvSpPr>
            <a:spLocks noGrp="1"/>
          </p:cNvSpPr>
          <p:nvPr>
            <p:ph idx="4294967295"/>
          </p:nvPr>
        </p:nvSpPr>
        <p:spPr>
          <a:xfrm>
            <a:off x="0" y="1643050"/>
            <a:ext cx="9144000" cy="5214950"/>
          </a:xfrm>
          <a:solidFill>
            <a:schemeClr val="accent2">
              <a:lumMod val="20000"/>
              <a:lumOff val="80000"/>
            </a:schemeClr>
          </a:solidFill>
        </p:spPr>
        <p:style>
          <a:lnRef idx="1">
            <a:schemeClr val="dk1"/>
          </a:lnRef>
          <a:fillRef idx="2">
            <a:schemeClr val="dk1"/>
          </a:fillRef>
          <a:effectRef idx="1">
            <a:schemeClr val="dk1"/>
          </a:effectRef>
          <a:fontRef idx="minor">
            <a:schemeClr val="dk1"/>
          </a:fontRef>
        </p:style>
        <p:txBody>
          <a:bodyPr>
            <a:normAutofit/>
          </a:bodyPr>
          <a:lstStyle/>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For a better credibility you have to review the literature and show that your contribution extends from a solid foundation of research</a:t>
            </a:r>
          </a:p>
          <a:p>
            <a:r>
              <a:rPr lang="en-US" sz="2400" dirty="0" smtClean="0">
                <a:latin typeface="Times New Roman" pitchFamily="18" charset="0"/>
                <a:cs typeface="Times New Roman" pitchFamily="18" charset="0"/>
              </a:rPr>
              <a:t>Quality and quantity of the sources you have consulted will enhance your work</a:t>
            </a:r>
          </a:p>
          <a:p>
            <a:r>
              <a:rPr lang="en-US" sz="2400" dirty="0" smtClean="0">
                <a:latin typeface="Times New Roman" pitchFamily="18" charset="0"/>
                <a:cs typeface="Times New Roman" pitchFamily="18" charset="0"/>
              </a:rPr>
              <a:t>You have made it possible for readers to retrace your steps</a:t>
            </a:r>
          </a:p>
          <a:p>
            <a:r>
              <a:rPr lang="en-US" sz="2400" dirty="0" smtClean="0">
                <a:latin typeface="Times New Roman" pitchFamily="18" charset="0"/>
                <a:cs typeface="Times New Roman" pitchFamily="18" charset="0"/>
              </a:rPr>
              <a:t>Your references can be as valuable as your research methods and findings</a:t>
            </a:r>
          </a:p>
          <a:p>
            <a:r>
              <a:rPr lang="en-US" sz="2400" dirty="0" smtClean="0">
                <a:latin typeface="Times New Roman" pitchFamily="18" charset="0"/>
                <a:cs typeface="Times New Roman" pitchFamily="18" charset="0"/>
              </a:rPr>
              <a:t>At least three citation styles (in-text citations) and 100 reference styles are commonly used</a:t>
            </a:r>
          </a:p>
          <a:p>
            <a:pPr lvl="0">
              <a:buNone/>
            </a:pPr>
            <a:endParaRPr lang="en-US" sz="24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a:solidFill>
            <a:schemeClr val="bg1">
              <a:lumMod val="75000"/>
            </a:schemeClr>
          </a:solidFill>
        </p:spPr>
        <p:style>
          <a:lnRef idx="1">
            <a:schemeClr val="accent4"/>
          </a:lnRef>
          <a:fillRef idx="3">
            <a:schemeClr val="accent4"/>
          </a:fillRef>
          <a:effectRef idx="2">
            <a:schemeClr val="accent4"/>
          </a:effectRef>
          <a:fontRef idx="minor">
            <a:schemeClr val="lt1"/>
          </a:fontRef>
        </p:style>
        <p:txBody>
          <a:bodyPr>
            <a:normAutofit/>
          </a:bodyPr>
          <a:lstStyle/>
          <a:p>
            <a:r>
              <a:rPr lang="en-US" sz="3600" b="1" dirty="0" smtClean="0">
                <a:solidFill>
                  <a:srgbClr val="C00000"/>
                </a:solidFill>
                <a:latin typeface="Times New Roman" pitchFamily="18" charset="0"/>
                <a:cs typeface="Times New Roman" pitchFamily="18" charset="0"/>
              </a:rPr>
              <a:t>Citations and references</a:t>
            </a:r>
            <a:r>
              <a:rPr lang="en-US" sz="3600" dirty="0" smtClean="0"/>
              <a:t/>
            </a:r>
            <a:br>
              <a:rPr lang="en-US" sz="3600" dirty="0" smtClean="0"/>
            </a:br>
            <a:endParaRPr lang="en-US" sz="3600" b="1" dirty="0" smtClean="0">
              <a:solidFill>
                <a:srgbClr val="C00000"/>
              </a:solidFill>
              <a:latin typeface="Times New Roman" pitchFamily="18" charset="0"/>
              <a:cs typeface="Times New Roman" pitchFamily="18" charset="0"/>
            </a:endParaRPr>
          </a:p>
        </p:txBody>
      </p:sp>
      <p:sp>
        <p:nvSpPr>
          <p:cNvPr id="3" name="Content Placeholder 2"/>
          <p:cNvSpPr>
            <a:spLocks noGrp="1"/>
          </p:cNvSpPr>
          <p:nvPr>
            <p:ph idx="4294967295"/>
          </p:nvPr>
        </p:nvSpPr>
        <p:spPr>
          <a:xfrm>
            <a:off x="0" y="1643050"/>
            <a:ext cx="9144000" cy="5214950"/>
          </a:xfrm>
          <a:solidFill>
            <a:srgbClr val="CCFFCC"/>
          </a:solidFill>
        </p:spPr>
        <p:style>
          <a:lnRef idx="1">
            <a:schemeClr val="dk1"/>
          </a:lnRef>
          <a:fillRef idx="2">
            <a:schemeClr val="dk1"/>
          </a:fillRef>
          <a:effectRef idx="1">
            <a:schemeClr val="dk1"/>
          </a:effectRef>
          <a:fontRef idx="minor">
            <a:schemeClr val="dk1"/>
          </a:fontRef>
        </p:style>
        <p:txBody>
          <a:bodyPr>
            <a:normAutofit/>
          </a:bodyPr>
          <a:lstStyle/>
          <a:p>
            <a:pPr>
              <a:buNone/>
            </a:pPr>
            <a:r>
              <a:rPr lang="en-US" sz="2800" b="1" dirty="0" smtClean="0">
                <a:solidFill>
                  <a:srgbClr val="C00000"/>
                </a:solidFill>
                <a:latin typeface="Times New Roman" pitchFamily="18" charset="0"/>
                <a:cs typeface="Times New Roman" pitchFamily="18" charset="0"/>
              </a:rPr>
              <a:t>Citations: Alphabet-number system</a:t>
            </a:r>
            <a:endParaRPr lang="en-US" sz="2800" dirty="0" smtClean="0">
              <a:solidFill>
                <a:srgbClr val="C00000"/>
              </a:solidFill>
              <a:latin typeface="Times New Roman" pitchFamily="18" charset="0"/>
              <a:cs typeface="Times New Roman" pitchFamily="18" charset="0"/>
            </a:endParaRPr>
          </a:p>
          <a:p>
            <a:pPr>
              <a:buNone/>
            </a:pPr>
            <a:r>
              <a:rPr lang="en-US" sz="2400" b="1" dirty="0" smtClean="0">
                <a:latin typeface="Times New Roman" pitchFamily="18" charset="0"/>
                <a:cs typeface="Times New Roman" pitchFamily="18" charset="0"/>
              </a:rPr>
              <a:t>Examples in the text:</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In 1986 Schmitt (10) developed a ….</a:t>
            </a:r>
          </a:p>
          <a:p>
            <a:pPr>
              <a:buNone/>
            </a:pPr>
            <a:r>
              <a:rPr lang="en-US" sz="2400" dirty="0" smtClean="0">
                <a:latin typeface="Times New Roman" pitchFamily="18" charset="0"/>
                <a:cs typeface="Times New Roman" pitchFamily="18" charset="0"/>
              </a:rPr>
              <a:t>– With optimum design sensitivity (10) ...</a:t>
            </a:r>
          </a:p>
          <a:p>
            <a:pPr>
              <a:buNone/>
            </a:pPr>
            <a:r>
              <a:rPr lang="en-US" sz="2400" b="1" dirty="0" smtClean="0">
                <a:latin typeface="Times New Roman" pitchFamily="18" charset="0"/>
                <a:cs typeface="Times New Roman" pitchFamily="18" charset="0"/>
              </a:rPr>
              <a:t>References</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9. </a:t>
            </a:r>
            <a:r>
              <a:rPr lang="en-US" sz="2400" dirty="0" err="1" smtClean="0">
                <a:latin typeface="Times New Roman" pitchFamily="18" charset="0"/>
                <a:cs typeface="Times New Roman" pitchFamily="18" charset="0"/>
              </a:rPr>
              <a:t>Schitkowski</a:t>
            </a:r>
            <a:r>
              <a:rPr lang="en-US" sz="2400" dirty="0" smtClean="0">
                <a:latin typeface="Times New Roman" pitchFamily="18" charset="0"/>
                <a:cs typeface="Times New Roman" pitchFamily="18" charset="0"/>
              </a:rPr>
              <a:t>, K. 1999. Nonlinear Programming Software…..</a:t>
            </a:r>
          </a:p>
          <a:p>
            <a:pPr>
              <a:buNone/>
            </a:pPr>
            <a:r>
              <a:rPr lang="en-US" sz="2400" dirty="0" smtClean="0">
                <a:latin typeface="Times New Roman" pitchFamily="18" charset="0"/>
                <a:cs typeface="Times New Roman" pitchFamily="18" charset="0"/>
              </a:rPr>
              <a:t>– 10. Schmitt, L. A.1986. Symposium summary and concluding remarks</a:t>
            </a:r>
          </a:p>
          <a:p>
            <a:pPr>
              <a:buNone/>
            </a:pPr>
            <a:r>
              <a:rPr lang="en-US" sz="2400" dirty="0" smtClean="0">
                <a:latin typeface="Times New Roman" pitchFamily="18" charset="0"/>
                <a:cs typeface="Times New Roman" pitchFamily="18" charset="0"/>
              </a:rPr>
              <a:t> </a:t>
            </a:r>
          </a:p>
          <a:p>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a:solidFill>
            <a:srgbClr val="E0B29E"/>
          </a:solidFill>
        </p:spPr>
        <p:style>
          <a:lnRef idx="1">
            <a:schemeClr val="accent4"/>
          </a:lnRef>
          <a:fillRef idx="3">
            <a:schemeClr val="accent4"/>
          </a:fillRef>
          <a:effectRef idx="2">
            <a:schemeClr val="accent4"/>
          </a:effectRef>
          <a:fontRef idx="minor">
            <a:schemeClr val="lt1"/>
          </a:fontRef>
        </p:style>
        <p:txBody>
          <a:bodyPr>
            <a:normAutofit/>
          </a:bodyPr>
          <a:lstStyle/>
          <a:p>
            <a:r>
              <a:rPr lang="en-US" sz="3600" b="1" dirty="0" smtClean="0">
                <a:solidFill>
                  <a:srgbClr val="C00000"/>
                </a:solidFill>
                <a:latin typeface="Times New Roman" pitchFamily="18" charset="0"/>
                <a:cs typeface="Times New Roman" pitchFamily="18" charset="0"/>
              </a:rPr>
              <a:t>Citations and references</a:t>
            </a:r>
            <a:r>
              <a:rPr lang="en-US" sz="3600" dirty="0" smtClean="0"/>
              <a:t/>
            </a:r>
            <a:br>
              <a:rPr lang="en-US" sz="3600" dirty="0" smtClean="0"/>
            </a:br>
            <a:endParaRPr lang="en-US" sz="3600" b="1" dirty="0" smtClean="0">
              <a:solidFill>
                <a:srgbClr val="C00000"/>
              </a:solidFill>
              <a:latin typeface="Times New Roman" pitchFamily="18" charset="0"/>
              <a:cs typeface="Times New Roman" pitchFamily="18" charset="0"/>
            </a:endParaRPr>
          </a:p>
        </p:txBody>
      </p:sp>
      <p:sp>
        <p:nvSpPr>
          <p:cNvPr id="3" name="Content Placeholder 2"/>
          <p:cNvSpPr>
            <a:spLocks noGrp="1"/>
          </p:cNvSpPr>
          <p:nvPr>
            <p:ph idx="4294967295"/>
          </p:nvPr>
        </p:nvSpPr>
        <p:spPr>
          <a:xfrm>
            <a:off x="0" y="1643050"/>
            <a:ext cx="9144000" cy="5214950"/>
          </a:xfrm>
          <a:solidFill>
            <a:srgbClr val="FFCCFF"/>
          </a:solidFill>
        </p:spPr>
        <p:style>
          <a:lnRef idx="1">
            <a:schemeClr val="dk1"/>
          </a:lnRef>
          <a:fillRef idx="2">
            <a:schemeClr val="dk1"/>
          </a:fillRef>
          <a:effectRef idx="1">
            <a:schemeClr val="dk1"/>
          </a:effectRef>
          <a:fontRef idx="minor">
            <a:schemeClr val="dk1"/>
          </a:fontRef>
        </p:style>
        <p:txBody>
          <a:bodyPr>
            <a:normAutofit/>
          </a:bodyPr>
          <a:lstStyle/>
          <a:p>
            <a:r>
              <a:rPr lang="en-US" sz="2800" b="1" dirty="0" smtClean="0">
                <a:solidFill>
                  <a:srgbClr val="C00000"/>
                </a:solidFill>
                <a:latin typeface="Times New Roman" pitchFamily="18" charset="0"/>
                <a:cs typeface="Times New Roman" pitchFamily="18" charset="0"/>
              </a:rPr>
              <a:t>Citations: Name-year (Harvard) system</a:t>
            </a:r>
            <a:endParaRPr lang="en-US" sz="2800" dirty="0" smtClean="0">
              <a:solidFill>
                <a:srgbClr val="C00000"/>
              </a:solidFill>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Examples in the text:</a:t>
            </a:r>
            <a:r>
              <a:rPr lang="en-US" sz="2800" dirty="0" smtClean="0">
                <a:latin typeface="Times New Roman" pitchFamily="18" charset="0"/>
                <a:cs typeface="Times New Roman" pitchFamily="18" charset="0"/>
              </a:rPr>
              <a:t> – Schmitt (1986) developed a …</a:t>
            </a:r>
          </a:p>
          <a:p>
            <a:r>
              <a:rPr lang="en-US" sz="2800" dirty="0" smtClean="0">
                <a:latin typeface="Times New Roman" pitchFamily="18" charset="0"/>
                <a:cs typeface="Times New Roman" pitchFamily="18" charset="0"/>
              </a:rPr>
              <a:t>– With optimum design sensitivity (Schmitt, 1986) …..</a:t>
            </a:r>
          </a:p>
          <a:p>
            <a:r>
              <a:rPr lang="en-US" sz="2800" b="1" dirty="0" smtClean="0">
                <a:latin typeface="Times New Roman" pitchFamily="18" charset="0"/>
                <a:cs typeface="Times New Roman" pitchFamily="18" charset="0"/>
              </a:rPr>
              <a:t>References</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Schitkowski</a:t>
            </a:r>
            <a:r>
              <a:rPr lang="en-US" sz="2800" dirty="0" smtClean="0">
                <a:latin typeface="Times New Roman" pitchFamily="18" charset="0"/>
                <a:cs typeface="Times New Roman" pitchFamily="18" charset="0"/>
              </a:rPr>
              <a:t>, K. Nonlinear Programming Software …1999.</a:t>
            </a:r>
          </a:p>
          <a:p>
            <a:r>
              <a:rPr lang="en-US" sz="2800" dirty="0" smtClean="0">
                <a:latin typeface="Times New Roman" pitchFamily="18" charset="0"/>
                <a:cs typeface="Times New Roman" pitchFamily="18" charset="0"/>
              </a:rPr>
              <a:t>– Schmitt, L. A. Symposium </a:t>
            </a:r>
            <a:r>
              <a:rPr lang="en-US" sz="2800" dirty="0" smtClean="0"/>
              <a:t>and concluding remarks…1986</a:t>
            </a:r>
            <a:endParaRPr lang="en-US" sz="2800" dirty="0"/>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a:solidFill>
            <a:schemeClr val="bg1">
              <a:lumMod val="75000"/>
            </a:schemeClr>
          </a:solidFill>
        </p:spPr>
        <p:style>
          <a:lnRef idx="1">
            <a:schemeClr val="accent4"/>
          </a:lnRef>
          <a:fillRef idx="3">
            <a:schemeClr val="accent4"/>
          </a:fillRef>
          <a:effectRef idx="2">
            <a:schemeClr val="accent4"/>
          </a:effectRef>
          <a:fontRef idx="minor">
            <a:schemeClr val="lt1"/>
          </a:fontRef>
        </p:style>
        <p:txBody>
          <a:bodyPr>
            <a:normAutofit/>
          </a:bodyPr>
          <a:lstStyle/>
          <a:p>
            <a:r>
              <a:rPr lang="en-US" sz="3600" b="1" dirty="0" smtClean="0">
                <a:solidFill>
                  <a:srgbClr val="C00000"/>
                </a:solidFill>
                <a:latin typeface="Times New Roman" pitchFamily="18" charset="0"/>
                <a:cs typeface="Times New Roman" pitchFamily="18" charset="0"/>
              </a:rPr>
              <a:t>Citations and references</a:t>
            </a:r>
            <a:r>
              <a:rPr lang="en-US" sz="3600" dirty="0" smtClean="0"/>
              <a:t/>
            </a:r>
            <a:br>
              <a:rPr lang="en-US" sz="3600" dirty="0" smtClean="0"/>
            </a:br>
            <a:endParaRPr lang="en-US" sz="3600" b="1" dirty="0" smtClean="0">
              <a:solidFill>
                <a:srgbClr val="C00000"/>
              </a:solidFill>
              <a:latin typeface="Times New Roman" pitchFamily="18" charset="0"/>
              <a:cs typeface="Times New Roman" pitchFamily="18" charset="0"/>
            </a:endParaRPr>
          </a:p>
        </p:txBody>
      </p:sp>
      <p:sp>
        <p:nvSpPr>
          <p:cNvPr id="3" name="Content Placeholder 2"/>
          <p:cNvSpPr>
            <a:spLocks noGrp="1"/>
          </p:cNvSpPr>
          <p:nvPr>
            <p:ph idx="4294967295"/>
          </p:nvPr>
        </p:nvSpPr>
        <p:spPr>
          <a:xfrm>
            <a:off x="0" y="1643050"/>
            <a:ext cx="9144000" cy="5214950"/>
          </a:xfrm>
          <a:solidFill>
            <a:schemeClr val="accent6">
              <a:lumMod val="40000"/>
              <a:lumOff val="60000"/>
            </a:schemeClr>
          </a:solidFill>
        </p:spPr>
        <p:style>
          <a:lnRef idx="1">
            <a:schemeClr val="dk1"/>
          </a:lnRef>
          <a:fillRef idx="2">
            <a:schemeClr val="dk1"/>
          </a:fillRef>
          <a:effectRef idx="1">
            <a:schemeClr val="dk1"/>
          </a:effectRef>
          <a:fontRef idx="minor">
            <a:schemeClr val="dk1"/>
          </a:fontRef>
        </p:style>
        <p:txBody>
          <a:bodyPr>
            <a:normAutofit/>
          </a:bodyPr>
          <a:lstStyle/>
          <a:p>
            <a:r>
              <a:rPr lang="en-US" sz="2800" b="1" dirty="0" smtClean="0">
                <a:solidFill>
                  <a:srgbClr val="C00000"/>
                </a:solidFill>
                <a:latin typeface="Times New Roman" pitchFamily="18" charset="0"/>
                <a:cs typeface="Times New Roman" pitchFamily="18" charset="0"/>
              </a:rPr>
              <a:t>Citations: Order of citation (Vancouver) system</a:t>
            </a:r>
            <a:endParaRPr lang="en-US" sz="2800" dirty="0" smtClean="0">
              <a:solidFill>
                <a:srgbClr val="C00000"/>
              </a:solidFill>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Examples in the text</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In 1986, Schmitt (1) developed a …..</a:t>
            </a:r>
          </a:p>
          <a:p>
            <a:r>
              <a:rPr lang="en-US" sz="2800" dirty="0" smtClean="0">
                <a:latin typeface="Times New Roman" pitchFamily="18" charset="0"/>
                <a:cs typeface="Times New Roman" pitchFamily="18" charset="0"/>
              </a:rPr>
              <a:t>– With optimum design sensitivity (1) …..</a:t>
            </a:r>
          </a:p>
          <a:p>
            <a:r>
              <a:rPr lang="en-US" sz="2800" b="1" dirty="0" smtClean="0">
                <a:latin typeface="Times New Roman" pitchFamily="18" charset="0"/>
                <a:cs typeface="Times New Roman" pitchFamily="18" charset="0"/>
              </a:rPr>
              <a:t>References</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1. Schmitt, L. A. (1986). Symposium summary and concluding remarks</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1428736"/>
            <a:ext cx="6832345" cy="2677656"/>
          </a:xfrm>
          <a:prstGeom prst="rect">
            <a:avLst/>
          </a:prstGeom>
        </p:spPr>
        <p:txBody>
          <a:bodyPr wrap="square" anchor="ctr">
            <a:spAutoFit/>
          </a:bodyPr>
          <a:lstStyle/>
          <a:p>
            <a:pPr lvl="0" algn="just"/>
            <a:r>
              <a:rPr lang="en-US" sz="2400" b="1" dirty="0" smtClean="0">
                <a:solidFill>
                  <a:srgbClr val="FF0066"/>
                </a:solidFill>
                <a:latin typeface="Times New Roman" pitchFamily="18" charset="0"/>
                <a:cs typeface="Times New Roman" pitchFamily="18" charset="0"/>
              </a:rPr>
              <a:t>Why this workshop</a:t>
            </a:r>
            <a:r>
              <a:rPr lang="en-US" sz="2400" b="1" dirty="0" smtClean="0">
                <a:latin typeface="Times New Roman" pitchFamily="18" charset="0"/>
                <a:cs typeface="Times New Roman" pitchFamily="18" charset="0"/>
              </a:rPr>
              <a:t>? </a:t>
            </a:r>
          </a:p>
          <a:p>
            <a:pPr lvl="0" algn="just">
              <a:buFont typeface="Wingdings" pitchFamily="2" charset="2"/>
              <a:buChar char="Ø"/>
            </a:pPr>
            <a:r>
              <a:rPr lang="en-US" sz="2400" b="1" dirty="0" smtClean="0">
                <a:latin typeface="Times New Roman" pitchFamily="18" charset="0"/>
                <a:cs typeface="Times New Roman" pitchFamily="18" charset="0"/>
              </a:rPr>
              <a:t>Competition</a:t>
            </a:r>
          </a:p>
          <a:p>
            <a:pPr lvl="0" algn="just">
              <a:buFont typeface="Wingdings" pitchFamily="2" charset="2"/>
              <a:buChar char="Ø"/>
            </a:pPr>
            <a:r>
              <a:rPr lang="en-US" sz="2400" b="1" dirty="0" smtClean="0">
                <a:latin typeface="Times New Roman" pitchFamily="18" charset="0"/>
                <a:cs typeface="Times New Roman" pitchFamily="18" charset="0"/>
              </a:rPr>
              <a:t>World of science &amp; Assessment</a:t>
            </a:r>
          </a:p>
          <a:p>
            <a:pPr lvl="0">
              <a:buFont typeface="Wingdings" pitchFamily="2" charset="2"/>
              <a:buChar char="Ø"/>
            </a:pPr>
            <a:r>
              <a:rPr lang="en-US" sz="2400" b="1" dirty="0" smtClean="0">
                <a:latin typeface="Times New Roman" pitchFamily="18" charset="0"/>
                <a:cs typeface="Times New Roman" pitchFamily="18" charset="0"/>
              </a:rPr>
              <a:t>No matter  how spectacular the results are, the work is not completed until it is published</a:t>
            </a:r>
            <a:r>
              <a:rPr lang="en-US" sz="2000" b="1" dirty="0" smtClean="0">
                <a:latin typeface="Times New Roman" pitchFamily="18" charset="0"/>
                <a:cs typeface="Times New Roman" pitchFamily="18" charset="0"/>
              </a:rPr>
              <a:t>. </a:t>
            </a:r>
          </a:p>
          <a:p>
            <a:pPr lvl="0" algn="just">
              <a:buFont typeface="Wingdings" pitchFamily="2" charset="2"/>
              <a:buChar char="Ø"/>
            </a:pPr>
            <a:r>
              <a:rPr lang="en-US" sz="2400" b="1" dirty="0" smtClean="0">
                <a:latin typeface="Times New Roman" pitchFamily="18" charset="0"/>
                <a:cs typeface="Times New Roman" pitchFamily="18" charset="0"/>
              </a:rPr>
              <a:t>Language of Publication</a:t>
            </a:r>
          </a:p>
          <a:p>
            <a:pPr lvl="0" algn="just">
              <a:buFontTx/>
              <a:buChar char="-"/>
            </a:pPr>
            <a:endParaRPr lang="en-US" sz="2400" dirty="0">
              <a:latin typeface="Times New Roman" pitchFamily="18" charset="0"/>
              <a:cs typeface="Times New Roman" pitchFamily="18" charset="0"/>
            </a:endParaRPr>
          </a:p>
        </p:txBody>
      </p:sp>
      <p:sp>
        <p:nvSpPr>
          <p:cNvPr id="3" name="Rectangle 2"/>
          <p:cNvSpPr/>
          <p:nvPr/>
        </p:nvSpPr>
        <p:spPr>
          <a:xfrm>
            <a:off x="2000232" y="571480"/>
            <a:ext cx="5760775" cy="584775"/>
          </a:xfrm>
          <a:prstGeom prst="rect">
            <a:avLst/>
          </a:prstGeom>
        </p:spPr>
        <p:txBody>
          <a:bodyPr wrap="square" anchor="ctr">
            <a:spAutoFit/>
          </a:bodyPr>
          <a:lstStyle/>
          <a:p>
            <a:pPr lvl="0" algn="ctr"/>
            <a:r>
              <a:rPr lang="en-US" sz="3200" b="1" dirty="0" smtClean="0">
                <a:latin typeface="Times New Roman" pitchFamily="18" charset="0"/>
                <a:cs typeface="Times New Roman" pitchFamily="18" charset="0"/>
              </a:rPr>
              <a:t>Introduction</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5876044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en-US" sz="3200" b="1" dirty="0" smtClean="0"/>
              <a:t/>
            </a:r>
            <a:br>
              <a:rPr lang="en-US" sz="3200" b="1" dirty="0" smtClean="0"/>
            </a:br>
            <a:r>
              <a:rPr lang="en-US" sz="3600" b="1" dirty="0" smtClean="0">
                <a:latin typeface="Times New Roman" pitchFamily="18" charset="0"/>
                <a:cs typeface="Times New Roman" pitchFamily="18" charset="0"/>
              </a:rPr>
              <a:t>Problems with Iranian writings</a:t>
            </a:r>
            <a:r>
              <a:rPr lang="en-US" sz="3200" dirty="0" smtClean="0"/>
              <a:t/>
            </a:r>
            <a:br>
              <a:rPr lang="en-US" sz="3200" dirty="0" smtClean="0"/>
            </a:b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5180389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65067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C245F089-8B0B-4670-8708-BB412C286044}"/>
                                            </p:graphicEl>
                                          </p:spTgt>
                                        </p:tgtEl>
                                        <p:attrNameLst>
                                          <p:attrName>style.visibility</p:attrName>
                                        </p:attrNameLst>
                                      </p:cBhvr>
                                      <p:to>
                                        <p:strVal val="visible"/>
                                      </p:to>
                                    </p:set>
                                    <p:animEffect transition="in" filter="fade">
                                      <p:cBhvr>
                                        <p:cTn id="7" dur="1000"/>
                                        <p:tgtEl>
                                          <p:spTgt spid="4">
                                            <p:graphicEl>
                                              <a:dgm id="{C245F089-8B0B-4670-8708-BB412C286044}"/>
                                            </p:graphicEl>
                                          </p:spTgt>
                                        </p:tgtEl>
                                      </p:cBhvr>
                                    </p:animEffect>
                                    <p:anim calcmode="lin" valueType="num">
                                      <p:cBhvr>
                                        <p:cTn id="8" dur="1000" fill="hold"/>
                                        <p:tgtEl>
                                          <p:spTgt spid="4">
                                            <p:graphicEl>
                                              <a:dgm id="{C245F089-8B0B-4670-8708-BB412C286044}"/>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C245F089-8B0B-4670-8708-BB412C286044}"/>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graphicEl>
                                              <a:dgm id="{CCD21E24-4786-4897-886D-64230B40D4B8}"/>
                                            </p:graphicEl>
                                          </p:spTgt>
                                        </p:tgtEl>
                                        <p:attrNameLst>
                                          <p:attrName>style.visibility</p:attrName>
                                        </p:attrNameLst>
                                      </p:cBhvr>
                                      <p:to>
                                        <p:strVal val="visible"/>
                                      </p:to>
                                    </p:set>
                                    <p:animEffect transition="in" filter="fade">
                                      <p:cBhvr>
                                        <p:cTn id="12" dur="1000"/>
                                        <p:tgtEl>
                                          <p:spTgt spid="4">
                                            <p:graphicEl>
                                              <a:dgm id="{CCD21E24-4786-4897-886D-64230B40D4B8}"/>
                                            </p:graphicEl>
                                          </p:spTgt>
                                        </p:tgtEl>
                                      </p:cBhvr>
                                    </p:animEffect>
                                    <p:anim calcmode="lin" valueType="num">
                                      <p:cBhvr>
                                        <p:cTn id="13" dur="1000" fill="hold"/>
                                        <p:tgtEl>
                                          <p:spTgt spid="4">
                                            <p:graphicEl>
                                              <a:dgm id="{CCD21E24-4786-4897-886D-64230B40D4B8}"/>
                                            </p:graphicEl>
                                          </p:spTgt>
                                        </p:tgtEl>
                                        <p:attrNameLst>
                                          <p:attrName>ppt_x</p:attrName>
                                        </p:attrNameLst>
                                      </p:cBhvr>
                                      <p:tavLst>
                                        <p:tav tm="0">
                                          <p:val>
                                            <p:strVal val="#ppt_x"/>
                                          </p:val>
                                        </p:tav>
                                        <p:tav tm="100000">
                                          <p:val>
                                            <p:strVal val="#ppt_x"/>
                                          </p:val>
                                        </p:tav>
                                      </p:tavLst>
                                    </p:anim>
                                    <p:anim calcmode="lin" valueType="num">
                                      <p:cBhvr>
                                        <p:cTn id="14" dur="1000" fill="hold"/>
                                        <p:tgtEl>
                                          <p:spTgt spid="4">
                                            <p:graphicEl>
                                              <a:dgm id="{CCD21E24-4786-4897-886D-64230B40D4B8}"/>
                                            </p:graphic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
                                            <p:graphicEl>
                                              <a:dgm id="{0F15C0E8-9740-4715-9A9B-2338F4F5FA91}"/>
                                            </p:graphicEl>
                                          </p:spTgt>
                                        </p:tgtEl>
                                        <p:attrNameLst>
                                          <p:attrName>style.visibility</p:attrName>
                                        </p:attrNameLst>
                                      </p:cBhvr>
                                      <p:to>
                                        <p:strVal val="visible"/>
                                      </p:to>
                                    </p:set>
                                    <p:animEffect transition="in" filter="fade">
                                      <p:cBhvr>
                                        <p:cTn id="17" dur="1000"/>
                                        <p:tgtEl>
                                          <p:spTgt spid="4">
                                            <p:graphicEl>
                                              <a:dgm id="{0F15C0E8-9740-4715-9A9B-2338F4F5FA91}"/>
                                            </p:graphicEl>
                                          </p:spTgt>
                                        </p:tgtEl>
                                      </p:cBhvr>
                                    </p:animEffect>
                                    <p:anim calcmode="lin" valueType="num">
                                      <p:cBhvr>
                                        <p:cTn id="18" dur="1000" fill="hold"/>
                                        <p:tgtEl>
                                          <p:spTgt spid="4">
                                            <p:graphicEl>
                                              <a:dgm id="{0F15C0E8-9740-4715-9A9B-2338F4F5FA91}"/>
                                            </p:graphicEl>
                                          </p:spTgt>
                                        </p:tgtEl>
                                        <p:attrNameLst>
                                          <p:attrName>ppt_x</p:attrName>
                                        </p:attrNameLst>
                                      </p:cBhvr>
                                      <p:tavLst>
                                        <p:tav tm="0">
                                          <p:val>
                                            <p:strVal val="#ppt_x"/>
                                          </p:val>
                                        </p:tav>
                                        <p:tav tm="100000">
                                          <p:val>
                                            <p:strVal val="#ppt_x"/>
                                          </p:val>
                                        </p:tav>
                                      </p:tavLst>
                                    </p:anim>
                                    <p:anim calcmode="lin" valueType="num">
                                      <p:cBhvr>
                                        <p:cTn id="19" dur="1000" fill="hold"/>
                                        <p:tgtEl>
                                          <p:spTgt spid="4">
                                            <p:graphicEl>
                                              <a:dgm id="{0F15C0E8-9740-4715-9A9B-2338F4F5FA91}"/>
                                            </p:graphic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4">
                                            <p:graphicEl>
                                              <a:dgm id="{3937C71D-5C5E-49B3-883E-27E462CE8E22}"/>
                                            </p:graphicEl>
                                          </p:spTgt>
                                        </p:tgtEl>
                                        <p:attrNameLst>
                                          <p:attrName>style.visibility</p:attrName>
                                        </p:attrNameLst>
                                      </p:cBhvr>
                                      <p:to>
                                        <p:strVal val="visible"/>
                                      </p:to>
                                    </p:set>
                                    <p:animEffect transition="in" filter="fade">
                                      <p:cBhvr>
                                        <p:cTn id="22" dur="1000"/>
                                        <p:tgtEl>
                                          <p:spTgt spid="4">
                                            <p:graphicEl>
                                              <a:dgm id="{3937C71D-5C5E-49B3-883E-27E462CE8E22}"/>
                                            </p:graphicEl>
                                          </p:spTgt>
                                        </p:tgtEl>
                                      </p:cBhvr>
                                    </p:animEffect>
                                    <p:anim calcmode="lin" valueType="num">
                                      <p:cBhvr>
                                        <p:cTn id="23" dur="1000" fill="hold"/>
                                        <p:tgtEl>
                                          <p:spTgt spid="4">
                                            <p:graphicEl>
                                              <a:dgm id="{3937C71D-5C5E-49B3-883E-27E462CE8E22}"/>
                                            </p:graphicEl>
                                          </p:spTgt>
                                        </p:tgtEl>
                                        <p:attrNameLst>
                                          <p:attrName>ppt_x</p:attrName>
                                        </p:attrNameLst>
                                      </p:cBhvr>
                                      <p:tavLst>
                                        <p:tav tm="0">
                                          <p:val>
                                            <p:strVal val="#ppt_x"/>
                                          </p:val>
                                        </p:tav>
                                        <p:tav tm="100000">
                                          <p:val>
                                            <p:strVal val="#ppt_x"/>
                                          </p:val>
                                        </p:tav>
                                      </p:tavLst>
                                    </p:anim>
                                    <p:anim calcmode="lin" valueType="num">
                                      <p:cBhvr>
                                        <p:cTn id="24" dur="1000" fill="hold"/>
                                        <p:tgtEl>
                                          <p:spTgt spid="4">
                                            <p:graphicEl>
                                              <a:dgm id="{3937C71D-5C5E-49B3-883E-27E462CE8E22}"/>
                                            </p:graphic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4">
                                            <p:graphicEl>
                                              <a:dgm id="{70047DE6-4A98-4960-A128-A2C48EF188F3}"/>
                                            </p:graphicEl>
                                          </p:spTgt>
                                        </p:tgtEl>
                                        <p:attrNameLst>
                                          <p:attrName>style.visibility</p:attrName>
                                        </p:attrNameLst>
                                      </p:cBhvr>
                                      <p:to>
                                        <p:strVal val="visible"/>
                                      </p:to>
                                    </p:set>
                                    <p:animEffect transition="in" filter="fade">
                                      <p:cBhvr>
                                        <p:cTn id="27" dur="1000"/>
                                        <p:tgtEl>
                                          <p:spTgt spid="4">
                                            <p:graphicEl>
                                              <a:dgm id="{70047DE6-4A98-4960-A128-A2C48EF188F3}"/>
                                            </p:graphicEl>
                                          </p:spTgt>
                                        </p:tgtEl>
                                      </p:cBhvr>
                                    </p:animEffect>
                                    <p:anim calcmode="lin" valueType="num">
                                      <p:cBhvr>
                                        <p:cTn id="28" dur="1000" fill="hold"/>
                                        <p:tgtEl>
                                          <p:spTgt spid="4">
                                            <p:graphicEl>
                                              <a:dgm id="{70047DE6-4A98-4960-A128-A2C48EF188F3}"/>
                                            </p:graphicEl>
                                          </p:spTgt>
                                        </p:tgtEl>
                                        <p:attrNameLst>
                                          <p:attrName>ppt_x</p:attrName>
                                        </p:attrNameLst>
                                      </p:cBhvr>
                                      <p:tavLst>
                                        <p:tav tm="0">
                                          <p:val>
                                            <p:strVal val="#ppt_x"/>
                                          </p:val>
                                        </p:tav>
                                        <p:tav tm="100000">
                                          <p:val>
                                            <p:strVal val="#ppt_x"/>
                                          </p:val>
                                        </p:tav>
                                      </p:tavLst>
                                    </p:anim>
                                    <p:anim calcmode="lin" valueType="num">
                                      <p:cBhvr>
                                        <p:cTn id="29" dur="1000" fill="hold"/>
                                        <p:tgtEl>
                                          <p:spTgt spid="4">
                                            <p:graphicEl>
                                              <a:dgm id="{70047DE6-4A98-4960-A128-A2C48EF188F3}"/>
                                            </p:graphic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4">
                                            <p:graphicEl>
                                              <a:dgm id="{FDC8FED6-1B68-4560-A8DC-F0948659123E}"/>
                                            </p:graphicEl>
                                          </p:spTgt>
                                        </p:tgtEl>
                                        <p:attrNameLst>
                                          <p:attrName>style.visibility</p:attrName>
                                        </p:attrNameLst>
                                      </p:cBhvr>
                                      <p:to>
                                        <p:strVal val="visible"/>
                                      </p:to>
                                    </p:set>
                                    <p:animEffect transition="in" filter="fade">
                                      <p:cBhvr>
                                        <p:cTn id="32" dur="1000"/>
                                        <p:tgtEl>
                                          <p:spTgt spid="4">
                                            <p:graphicEl>
                                              <a:dgm id="{FDC8FED6-1B68-4560-A8DC-F0948659123E}"/>
                                            </p:graphicEl>
                                          </p:spTgt>
                                        </p:tgtEl>
                                      </p:cBhvr>
                                    </p:animEffect>
                                    <p:anim calcmode="lin" valueType="num">
                                      <p:cBhvr>
                                        <p:cTn id="33" dur="1000" fill="hold"/>
                                        <p:tgtEl>
                                          <p:spTgt spid="4">
                                            <p:graphicEl>
                                              <a:dgm id="{FDC8FED6-1B68-4560-A8DC-F0948659123E}"/>
                                            </p:graphicEl>
                                          </p:spTgt>
                                        </p:tgtEl>
                                        <p:attrNameLst>
                                          <p:attrName>ppt_x</p:attrName>
                                        </p:attrNameLst>
                                      </p:cBhvr>
                                      <p:tavLst>
                                        <p:tav tm="0">
                                          <p:val>
                                            <p:strVal val="#ppt_x"/>
                                          </p:val>
                                        </p:tav>
                                        <p:tav tm="100000">
                                          <p:val>
                                            <p:strVal val="#ppt_x"/>
                                          </p:val>
                                        </p:tav>
                                      </p:tavLst>
                                    </p:anim>
                                    <p:anim calcmode="lin" valueType="num">
                                      <p:cBhvr>
                                        <p:cTn id="34" dur="1000" fill="hold"/>
                                        <p:tgtEl>
                                          <p:spTgt spid="4">
                                            <p:graphicEl>
                                              <a:dgm id="{FDC8FED6-1B68-4560-A8DC-F0948659123E}"/>
                                            </p:graphic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4">
                                            <p:graphicEl>
                                              <a:dgm id="{A28B5399-2680-43A8-A10E-06D1AC3A3456}"/>
                                            </p:graphicEl>
                                          </p:spTgt>
                                        </p:tgtEl>
                                        <p:attrNameLst>
                                          <p:attrName>style.visibility</p:attrName>
                                        </p:attrNameLst>
                                      </p:cBhvr>
                                      <p:to>
                                        <p:strVal val="visible"/>
                                      </p:to>
                                    </p:set>
                                    <p:animEffect transition="in" filter="fade">
                                      <p:cBhvr>
                                        <p:cTn id="37" dur="1000"/>
                                        <p:tgtEl>
                                          <p:spTgt spid="4">
                                            <p:graphicEl>
                                              <a:dgm id="{A28B5399-2680-43A8-A10E-06D1AC3A3456}"/>
                                            </p:graphicEl>
                                          </p:spTgt>
                                        </p:tgtEl>
                                      </p:cBhvr>
                                    </p:animEffect>
                                    <p:anim calcmode="lin" valueType="num">
                                      <p:cBhvr>
                                        <p:cTn id="38" dur="1000" fill="hold"/>
                                        <p:tgtEl>
                                          <p:spTgt spid="4">
                                            <p:graphicEl>
                                              <a:dgm id="{A28B5399-2680-43A8-A10E-06D1AC3A3456}"/>
                                            </p:graphicEl>
                                          </p:spTgt>
                                        </p:tgtEl>
                                        <p:attrNameLst>
                                          <p:attrName>ppt_x</p:attrName>
                                        </p:attrNameLst>
                                      </p:cBhvr>
                                      <p:tavLst>
                                        <p:tav tm="0">
                                          <p:val>
                                            <p:strVal val="#ppt_x"/>
                                          </p:val>
                                        </p:tav>
                                        <p:tav tm="100000">
                                          <p:val>
                                            <p:strVal val="#ppt_x"/>
                                          </p:val>
                                        </p:tav>
                                      </p:tavLst>
                                    </p:anim>
                                    <p:anim calcmode="lin" valueType="num">
                                      <p:cBhvr>
                                        <p:cTn id="39" dur="1000" fill="hold"/>
                                        <p:tgtEl>
                                          <p:spTgt spid="4">
                                            <p:graphicEl>
                                              <a:dgm id="{A28B5399-2680-43A8-A10E-06D1AC3A3456}"/>
                                            </p:graphic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4">
                                            <p:graphicEl>
                                              <a:dgm id="{7B58AECA-4450-422D-99FC-A4F5DFA53D3E}"/>
                                            </p:graphicEl>
                                          </p:spTgt>
                                        </p:tgtEl>
                                        <p:attrNameLst>
                                          <p:attrName>style.visibility</p:attrName>
                                        </p:attrNameLst>
                                      </p:cBhvr>
                                      <p:to>
                                        <p:strVal val="visible"/>
                                      </p:to>
                                    </p:set>
                                    <p:animEffect transition="in" filter="fade">
                                      <p:cBhvr>
                                        <p:cTn id="42" dur="1000"/>
                                        <p:tgtEl>
                                          <p:spTgt spid="4">
                                            <p:graphicEl>
                                              <a:dgm id="{7B58AECA-4450-422D-99FC-A4F5DFA53D3E}"/>
                                            </p:graphicEl>
                                          </p:spTgt>
                                        </p:tgtEl>
                                      </p:cBhvr>
                                    </p:animEffect>
                                    <p:anim calcmode="lin" valueType="num">
                                      <p:cBhvr>
                                        <p:cTn id="43" dur="1000" fill="hold"/>
                                        <p:tgtEl>
                                          <p:spTgt spid="4">
                                            <p:graphicEl>
                                              <a:dgm id="{7B58AECA-4450-422D-99FC-A4F5DFA53D3E}"/>
                                            </p:graphicEl>
                                          </p:spTgt>
                                        </p:tgtEl>
                                        <p:attrNameLst>
                                          <p:attrName>ppt_x</p:attrName>
                                        </p:attrNameLst>
                                      </p:cBhvr>
                                      <p:tavLst>
                                        <p:tav tm="0">
                                          <p:val>
                                            <p:strVal val="#ppt_x"/>
                                          </p:val>
                                        </p:tav>
                                        <p:tav tm="100000">
                                          <p:val>
                                            <p:strVal val="#ppt_x"/>
                                          </p:val>
                                        </p:tav>
                                      </p:tavLst>
                                    </p:anim>
                                    <p:anim calcmode="lin" valueType="num">
                                      <p:cBhvr>
                                        <p:cTn id="44" dur="1000" fill="hold"/>
                                        <p:tgtEl>
                                          <p:spTgt spid="4">
                                            <p:graphicEl>
                                              <a:dgm id="{7B58AECA-4450-422D-99FC-A4F5DFA53D3E}"/>
                                            </p:graphic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4">
                                            <p:graphicEl>
                                              <a:dgm id="{7B441128-E91B-449E-A046-46E87B6F35D9}"/>
                                            </p:graphicEl>
                                          </p:spTgt>
                                        </p:tgtEl>
                                        <p:attrNameLst>
                                          <p:attrName>style.visibility</p:attrName>
                                        </p:attrNameLst>
                                      </p:cBhvr>
                                      <p:to>
                                        <p:strVal val="visible"/>
                                      </p:to>
                                    </p:set>
                                    <p:animEffect transition="in" filter="fade">
                                      <p:cBhvr>
                                        <p:cTn id="47" dur="1000"/>
                                        <p:tgtEl>
                                          <p:spTgt spid="4">
                                            <p:graphicEl>
                                              <a:dgm id="{7B441128-E91B-449E-A046-46E87B6F35D9}"/>
                                            </p:graphicEl>
                                          </p:spTgt>
                                        </p:tgtEl>
                                      </p:cBhvr>
                                    </p:animEffect>
                                    <p:anim calcmode="lin" valueType="num">
                                      <p:cBhvr>
                                        <p:cTn id="48" dur="1000" fill="hold"/>
                                        <p:tgtEl>
                                          <p:spTgt spid="4">
                                            <p:graphicEl>
                                              <a:dgm id="{7B441128-E91B-449E-A046-46E87B6F35D9}"/>
                                            </p:graphicEl>
                                          </p:spTgt>
                                        </p:tgtEl>
                                        <p:attrNameLst>
                                          <p:attrName>ppt_x</p:attrName>
                                        </p:attrNameLst>
                                      </p:cBhvr>
                                      <p:tavLst>
                                        <p:tav tm="0">
                                          <p:val>
                                            <p:strVal val="#ppt_x"/>
                                          </p:val>
                                        </p:tav>
                                        <p:tav tm="100000">
                                          <p:val>
                                            <p:strVal val="#ppt_x"/>
                                          </p:val>
                                        </p:tav>
                                      </p:tavLst>
                                    </p:anim>
                                    <p:anim calcmode="lin" valueType="num">
                                      <p:cBhvr>
                                        <p:cTn id="49" dur="1000" fill="hold"/>
                                        <p:tgtEl>
                                          <p:spTgt spid="4">
                                            <p:graphicEl>
                                              <a:dgm id="{7B441128-E91B-449E-A046-46E87B6F35D9}"/>
                                            </p:graphicEl>
                                          </p:spTgt>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4">
                                            <p:graphicEl>
                                              <a:dgm id="{2C388C2B-D77E-4F90-A023-397C72B021C3}"/>
                                            </p:graphicEl>
                                          </p:spTgt>
                                        </p:tgtEl>
                                        <p:attrNameLst>
                                          <p:attrName>style.visibility</p:attrName>
                                        </p:attrNameLst>
                                      </p:cBhvr>
                                      <p:to>
                                        <p:strVal val="visible"/>
                                      </p:to>
                                    </p:set>
                                    <p:animEffect transition="in" filter="fade">
                                      <p:cBhvr>
                                        <p:cTn id="52" dur="1000"/>
                                        <p:tgtEl>
                                          <p:spTgt spid="4">
                                            <p:graphicEl>
                                              <a:dgm id="{2C388C2B-D77E-4F90-A023-397C72B021C3}"/>
                                            </p:graphicEl>
                                          </p:spTgt>
                                        </p:tgtEl>
                                      </p:cBhvr>
                                    </p:animEffect>
                                    <p:anim calcmode="lin" valueType="num">
                                      <p:cBhvr>
                                        <p:cTn id="53" dur="1000" fill="hold"/>
                                        <p:tgtEl>
                                          <p:spTgt spid="4">
                                            <p:graphicEl>
                                              <a:dgm id="{2C388C2B-D77E-4F90-A023-397C72B021C3}"/>
                                            </p:graphicEl>
                                          </p:spTgt>
                                        </p:tgtEl>
                                        <p:attrNameLst>
                                          <p:attrName>ppt_x</p:attrName>
                                        </p:attrNameLst>
                                      </p:cBhvr>
                                      <p:tavLst>
                                        <p:tav tm="0">
                                          <p:val>
                                            <p:strVal val="#ppt_x"/>
                                          </p:val>
                                        </p:tav>
                                        <p:tav tm="100000">
                                          <p:val>
                                            <p:strVal val="#ppt_x"/>
                                          </p:val>
                                        </p:tav>
                                      </p:tavLst>
                                    </p:anim>
                                    <p:anim calcmode="lin" valueType="num">
                                      <p:cBhvr>
                                        <p:cTn id="54" dur="1000" fill="hold"/>
                                        <p:tgtEl>
                                          <p:spTgt spid="4">
                                            <p:graphicEl>
                                              <a:dgm id="{2C388C2B-D77E-4F90-A023-397C72B021C3}"/>
                                            </p:graphic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6" presetClass="emph" presetSubtype="0" fill="hold" grpId="1" nodeType="clickEffect">
                                  <p:stCondLst>
                                    <p:cond delay="0"/>
                                  </p:stCondLst>
                                  <p:childTnLst>
                                    <p:animScale>
                                      <p:cBhvr>
                                        <p:cTn id="58" dur="2000" fill="hold"/>
                                        <p:tgtEl>
                                          <p:spTgt spid="4">
                                            <p:graphicEl>
                                              <a:dgm id="{C245F089-8B0B-4670-8708-BB412C286044}"/>
                                            </p:graphicEl>
                                          </p:spTgt>
                                        </p:tgtEl>
                                      </p:cBhvr>
                                      <p:by x="150000" y="150000"/>
                                    </p:animScale>
                                  </p:childTnLst>
                                </p:cTn>
                              </p:par>
                              <p:par>
                                <p:cTn id="59" presetID="6" presetClass="emph" presetSubtype="0" fill="hold" grpId="1" nodeType="withEffect">
                                  <p:stCondLst>
                                    <p:cond delay="0"/>
                                  </p:stCondLst>
                                  <p:childTnLst>
                                    <p:animScale>
                                      <p:cBhvr>
                                        <p:cTn id="60" dur="2000" fill="hold"/>
                                        <p:tgtEl>
                                          <p:spTgt spid="4">
                                            <p:graphicEl>
                                              <a:dgm id="{CCD21E24-4786-4897-886D-64230B40D4B8}"/>
                                            </p:graphicEl>
                                          </p:spTgt>
                                        </p:tgtEl>
                                      </p:cBhvr>
                                      <p:by x="150000" y="150000"/>
                                    </p:animScale>
                                  </p:childTnLst>
                                </p:cTn>
                              </p:par>
                              <p:par>
                                <p:cTn id="61" presetID="6" presetClass="emph" presetSubtype="0" fill="hold" grpId="1" nodeType="withEffect">
                                  <p:stCondLst>
                                    <p:cond delay="0"/>
                                  </p:stCondLst>
                                  <p:childTnLst>
                                    <p:animScale>
                                      <p:cBhvr>
                                        <p:cTn id="62" dur="2000" fill="hold"/>
                                        <p:tgtEl>
                                          <p:spTgt spid="4">
                                            <p:graphicEl>
                                              <a:dgm id="{0F15C0E8-9740-4715-9A9B-2338F4F5FA91}"/>
                                            </p:graphicEl>
                                          </p:spTgt>
                                        </p:tgtEl>
                                      </p:cBhvr>
                                      <p:by x="150000" y="150000"/>
                                    </p:animScale>
                                  </p:childTnLst>
                                </p:cTn>
                              </p:par>
                              <p:par>
                                <p:cTn id="63" presetID="6" presetClass="emph" presetSubtype="0" fill="hold" grpId="1" nodeType="withEffect">
                                  <p:stCondLst>
                                    <p:cond delay="0"/>
                                  </p:stCondLst>
                                  <p:childTnLst>
                                    <p:animScale>
                                      <p:cBhvr>
                                        <p:cTn id="64" dur="2000" fill="hold"/>
                                        <p:tgtEl>
                                          <p:spTgt spid="4">
                                            <p:graphicEl>
                                              <a:dgm id="{3937C71D-5C5E-49B3-883E-27E462CE8E22}"/>
                                            </p:graphicEl>
                                          </p:spTgt>
                                        </p:tgtEl>
                                      </p:cBhvr>
                                      <p:by x="150000" y="150000"/>
                                    </p:animScale>
                                  </p:childTnLst>
                                </p:cTn>
                              </p:par>
                              <p:par>
                                <p:cTn id="65" presetID="6" presetClass="emph" presetSubtype="0" fill="hold" grpId="1" nodeType="withEffect">
                                  <p:stCondLst>
                                    <p:cond delay="0"/>
                                  </p:stCondLst>
                                  <p:childTnLst>
                                    <p:animScale>
                                      <p:cBhvr>
                                        <p:cTn id="66" dur="2000" fill="hold"/>
                                        <p:tgtEl>
                                          <p:spTgt spid="4">
                                            <p:graphicEl>
                                              <a:dgm id="{70047DE6-4A98-4960-A128-A2C48EF188F3}"/>
                                            </p:graphicEl>
                                          </p:spTgt>
                                        </p:tgtEl>
                                      </p:cBhvr>
                                      <p:by x="150000" y="150000"/>
                                    </p:animScale>
                                  </p:childTnLst>
                                </p:cTn>
                              </p:par>
                              <p:par>
                                <p:cTn id="67" presetID="6" presetClass="emph" presetSubtype="0" fill="hold" grpId="1" nodeType="withEffect">
                                  <p:stCondLst>
                                    <p:cond delay="0"/>
                                  </p:stCondLst>
                                  <p:childTnLst>
                                    <p:animScale>
                                      <p:cBhvr>
                                        <p:cTn id="68" dur="2000" fill="hold"/>
                                        <p:tgtEl>
                                          <p:spTgt spid="4">
                                            <p:graphicEl>
                                              <a:dgm id="{FDC8FED6-1B68-4560-A8DC-F0948659123E}"/>
                                            </p:graphicEl>
                                          </p:spTgt>
                                        </p:tgtEl>
                                      </p:cBhvr>
                                      <p:by x="150000" y="150000"/>
                                    </p:animScale>
                                  </p:childTnLst>
                                </p:cTn>
                              </p:par>
                              <p:par>
                                <p:cTn id="69" presetID="6" presetClass="emph" presetSubtype="0" fill="hold" grpId="1" nodeType="withEffect">
                                  <p:stCondLst>
                                    <p:cond delay="0"/>
                                  </p:stCondLst>
                                  <p:childTnLst>
                                    <p:animScale>
                                      <p:cBhvr>
                                        <p:cTn id="70" dur="2000" fill="hold"/>
                                        <p:tgtEl>
                                          <p:spTgt spid="4">
                                            <p:graphicEl>
                                              <a:dgm id="{A28B5399-2680-43A8-A10E-06D1AC3A3456}"/>
                                            </p:graphicEl>
                                          </p:spTgt>
                                        </p:tgtEl>
                                      </p:cBhvr>
                                      <p:by x="150000" y="150000"/>
                                    </p:animScale>
                                  </p:childTnLst>
                                </p:cTn>
                              </p:par>
                              <p:par>
                                <p:cTn id="71" presetID="6" presetClass="emph" presetSubtype="0" fill="hold" grpId="1" nodeType="withEffect">
                                  <p:stCondLst>
                                    <p:cond delay="0"/>
                                  </p:stCondLst>
                                  <p:childTnLst>
                                    <p:animScale>
                                      <p:cBhvr>
                                        <p:cTn id="72" dur="2000" fill="hold"/>
                                        <p:tgtEl>
                                          <p:spTgt spid="4">
                                            <p:graphicEl>
                                              <a:dgm id="{7B58AECA-4450-422D-99FC-A4F5DFA53D3E}"/>
                                            </p:graphicEl>
                                          </p:spTgt>
                                        </p:tgtEl>
                                      </p:cBhvr>
                                      <p:by x="150000" y="150000"/>
                                    </p:animScale>
                                  </p:childTnLst>
                                </p:cTn>
                              </p:par>
                              <p:par>
                                <p:cTn id="73" presetID="6" presetClass="emph" presetSubtype="0" fill="hold" grpId="1" nodeType="withEffect">
                                  <p:stCondLst>
                                    <p:cond delay="0"/>
                                  </p:stCondLst>
                                  <p:childTnLst>
                                    <p:animScale>
                                      <p:cBhvr>
                                        <p:cTn id="74" dur="2000" fill="hold"/>
                                        <p:tgtEl>
                                          <p:spTgt spid="4">
                                            <p:graphicEl>
                                              <a:dgm id="{7B441128-E91B-449E-A046-46E87B6F35D9}"/>
                                            </p:graphicEl>
                                          </p:spTgt>
                                        </p:tgtEl>
                                      </p:cBhvr>
                                      <p:by x="150000" y="150000"/>
                                    </p:animScale>
                                  </p:childTnLst>
                                </p:cTn>
                              </p:par>
                              <p:par>
                                <p:cTn id="75" presetID="6" presetClass="emph" presetSubtype="0" fill="hold" grpId="1" nodeType="withEffect">
                                  <p:stCondLst>
                                    <p:cond delay="0"/>
                                  </p:stCondLst>
                                  <p:childTnLst>
                                    <p:animScale>
                                      <p:cBhvr>
                                        <p:cTn id="76" dur="2000" fill="hold"/>
                                        <p:tgtEl>
                                          <p:spTgt spid="4">
                                            <p:graphicEl>
                                              <a:dgm id="{2C388C2B-D77E-4F90-A023-397C72B021C3}"/>
                                            </p:graphic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p:bldSub>
      </p:bldGraphic>
      <p:bldGraphic spid="4" grpId="1">
        <p:bldSub>
          <a:bldDgm/>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a:blipFill>
            <a:blip r:embed="rId2"/>
            <a:tile tx="0" ty="0" sx="100000" sy="100000" flip="none" algn="tl"/>
          </a:blipFill>
        </p:spPr>
        <p:txBody>
          <a:bodyPr>
            <a:normAutofit/>
          </a:bodyPr>
          <a:lstStyle/>
          <a:p>
            <a:r>
              <a:rPr lang="en-US" sz="3600" b="1" dirty="0" smtClean="0">
                <a:solidFill>
                  <a:srgbClr val="C00000"/>
                </a:solidFill>
                <a:latin typeface="Times New Roman" pitchFamily="18" charset="0"/>
                <a:cs typeface="Times New Roman" pitchFamily="18" charset="0"/>
              </a:rPr>
              <a:t>Style: Do / Don’t</a:t>
            </a:r>
            <a:endParaRPr lang="en-US" sz="3600"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a:xfrm>
            <a:off x="0" y="1495412"/>
            <a:ext cx="4643438" cy="5362588"/>
          </a:xfrm>
        </p:spPr>
        <p:style>
          <a:lnRef idx="2">
            <a:schemeClr val="accent1"/>
          </a:lnRef>
          <a:fillRef idx="1">
            <a:schemeClr val="lt1"/>
          </a:fillRef>
          <a:effectRef idx="0">
            <a:schemeClr val="accent1"/>
          </a:effectRef>
          <a:fontRef idx="minor">
            <a:schemeClr val="dk1"/>
          </a:fontRef>
        </p:style>
        <p:txBody>
          <a:bodyPr>
            <a:normAutofit/>
          </a:bodyPr>
          <a:lstStyle/>
          <a:p>
            <a:pPr>
              <a:buNone/>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Style: Do</a:t>
            </a:r>
          </a:p>
          <a:p>
            <a:pPr>
              <a:buNone/>
            </a:pPr>
            <a:r>
              <a:rPr lang="en-US" sz="2400" dirty="0" smtClean="0">
                <a:latin typeface="Times New Roman" pitchFamily="18" charset="0"/>
                <a:cs typeface="Times New Roman" pitchFamily="18" charset="0"/>
              </a:rPr>
              <a:t>Be as precise as possible.</a:t>
            </a:r>
          </a:p>
          <a:p>
            <a:pPr>
              <a:buNone/>
            </a:pPr>
            <a:r>
              <a:rPr lang="en-US" sz="2400" dirty="0" smtClean="0">
                <a:latin typeface="Times New Roman" pitchFamily="18" charset="0"/>
                <a:cs typeface="Times New Roman" pitchFamily="18" charset="0"/>
              </a:rPr>
              <a:t>Avoid using too many abbreviations.</a:t>
            </a:r>
          </a:p>
          <a:p>
            <a:pPr>
              <a:buNone/>
            </a:pPr>
            <a:r>
              <a:rPr lang="en-US" sz="2400" dirty="0" smtClean="0">
                <a:latin typeface="Times New Roman" pitchFamily="18" charset="0"/>
                <a:cs typeface="Times New Roman" pitchFamily="18" charset="0"/>
              </a:rPr>
              <a:t>Define the abbreviations the first time they are used.</a:t>
            </a:r>
          </a:p>
          <a:p>
            <a:pPr>
              <a:buNone/>
            </a:pPr>
            <a:r>
              <a:rPr lang="en-US" sz="2400" dirty="0" smtClean="0">
                <a:latin typeface="Times New Roman" pitchFamily="18" charset="0"/>
                <a:cs typeface="Times New Roman" pitchFamily="18" charset="0"/>
              </a:rPr>
              <a:t>Define all symbols the first time you use them</a:t>
            </a:r>
          </a:p>
          <a:p>
            <a:pPr>
              <a:buNone/>
            </a:pPr>
            <a:r>
              <a:rPr lang="en-US" sz="2400" dirty="0" smtClean="0">
                <a:latin typeface="Times New Roman" pitchFamily="18" charset="0"/>
                <a:cs typeface="Times New Roman" pitchFamily="18" charset="0"/>
              </a:rPr>
              <a:t>Give the units and standardizations which are now generally agreed upon.</a:t>
            </a:r>
          </a:p>
          <a:p>
            <a:pPr>
              <a:buNone/>
            </a:pPr>
            <a:r>
              <a:rPr lang="en-US" sz="2400" dirty="0" smtClean="0">
                <a:latin typeface="Times New Roman" pitchFamily="18" charset="0"/>
                <a:cs typeface="Times New Roman" pitchFamily="18" charset="0"/>
              </a:rPr>
              <a:t> </a:t>
            </a:r>
          </a:p>
          <a:p>
            <a:pPr marL="0" indent="0">
              <a:buNone/>
            </a:pPr>
            <a:r>
              <a:rPr lang="en-US" sz="2400" dirty="0" smtClean="0">
                <a:latin typeface="Times New Roman" pitchFamily="18" charset="0"/>
                <a:cs typeface="Times New Roman" pitchFamily="18" charset="0"/>
              </a:rPr>
              <a:t>  </a:t>
            </a:r>
          </a:p>
        </p:txBody>
      </p:sp>
      <p:sp>
        <p:nvSpPr>
          <p:cNvPr id="4" name="Content Placeholder 2"/>
          <p:cNvSpPr txBox="1">
            <a:spLocks/>
          </p:cNvSpPr>
          <p:nvPr/>
        </p:nvSpPr>
        <p:spPr>
          <a:xfrm>
            <a:off x="4643438" y="1495412"/>
            <a:ext cx="4500562" cy="5362588"/>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dk1"/>
                </a:solidFill>
                <a:effectLst/>
                <a:uLnTx/>
                <a:uFillTx/>
                <a:latin typeface="Times New Roman" pitchFamily="18" charset="0"/>
                <a:cs typeface="Times New Roman" pitchFamily="18" charset="0"/>
              </a:rPr>
              <a:t>         </a:t>
            </a:r>
          </a:p>
          <a:p>
            <a:r>
              <a:rPr lang="en-US" sz="2400" b="1" dirty="0" smtClean="0">
                <a:latin typeface="Times New Roman" pitchFamily="18" charset="0"/>
                <a:cs typeface="Times New Roman" pitchFamily="18" charset="0"/>
              </a:rPr>
              <a:t>Style: The Don’ts</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Don’t copy whole sections or paragraphs from other papers, including your own.</a:t>
            </a:r>
          </a:p>
          <a:p>
            <a:r>
              <a:rPr lang="en-US" sz="2400" dirty="0" smtClean="0">
                <a:latin typeface="Times New Roman" pitchFamily="18" charset="0"/>
                <a:cs typeface="Times New Roman" pitchFamily="18" charset="0"/>
              </a:rPr>
              <a:t>There are also problems of ethics with this practice, especially if you are copying from papers that aren’t your own</a:t>
            </a:r>
          </a:p>
          <a:p>
            <a:r>
              <a:rPr lang="en-US" sz="2400" dirty="0" smtClean="0">
                <a:latin typeface="Times New Roman" pitchFamily="18" charset="0"/>
                <a:cs typeface="Times New Roman" pitchFamily="18" charset="0"/>
              </a:rPr>
              <a:t>If you do that, your scientific career is very likely to be dead.</a:t>
            </a:r>
          </a:p>
        </p:txBody>
      </p:sp>
    </p:spTree>
    <p:extLst>
      <p:ext uri="{BB962C8B-B14F-4D97-AF65-F5344CB8AC3E}">
        <p14:creationId xmlns:p14="http://schemas.microsoft.com/office/powerpoint/2010/main" val="3295580799"/>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a:blipFill>
            <a:blip r:embed="rId2"/>
            <a:tile tx="0" ty="0" sx="100000" sy="100000" flip="none" algn="tl"/>
          </a:blipFill>
        </p:spPr>
        <p:txBody>
          <a:bodyPr>
            <a:normAutofit/>
          </a:bodyPr>
          <a:lstStyle/>
          <a:p>
            <a:pPr lvl="0"/>
            <a:r>
              <a:rPr lang="en-US" sz="3600" b="1" dirty="0" smtClean="0">
                <a:latin typeface="Times New Roman" pitchFamily="18" charset="0"/>
                <a:cs typeface="Times New Roman" pitchFamily="18" charset="0"/>
              </a:rPr>
              <a:t>World </a:t>
            </a:r>
            <a:r>
              <a:rPr lang="en-US" sz="3600" b="1" dirty="0" err="1" smtClean="0">
                <a:latin typeface="Times New Roman" pitchFamily="18" charset="0"/>
                <a:cs typeface="Times New Roman" pitchFamily="18" charset="0"/>
              </a:rPr>
              <a:t>Englishes</a:t>
            </a:r>
            <a:r>
              <a:rPr lang="en-US" sz="3600" b="1" dirty="0" smtClean="0">
                <a:latin typeface="Times New Roman" pitchFamily="18" charset="0"/>
                <a:cs typeface="Times New Roman" pitchFamily="18" charset="0"/>
              </a:rPr>
              <a:t>, writing, and the concept of culture</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9144000" cy="5334000"/>
          </a:xfrm>
        </p:spPr>
        <p:style>
          <a:lnRef idx="2">
            <a:schemeClr val="accent1"/>
          </a:lnRef>
          <a:fillRef idx="1">
            <a:schemeClr val="lt1"/>
          </a:fillRef>
          <a:effectRef idx="0">
            <a:schemeClr val="accent1"/>
          </a:effectRef>
          <a:fontRef idx="minor">
            <a:schemeClr val="dk1"/>
          </a:fontRef>
        </p:style>
        <p:txBody>
          <a:bodyPr>
            <a:normAutofit fontScale="40000" lnSpcReduction="20000"/>
          </a:bodyPr>
          <a:lstStyle/>
          <a:p>
            <a:pPr marL="0" indent="0">
              <a:buNone/>
            </a:pPr>
            <a:r>
              <a:rPr lang="en-US" sz="6000" dirty="0" smtClean="0">
                <a:latin typeface="Times New Roman" pitchFamily="18" charset="0"/>
                <a:cs typeface="Times New Roman" pitchFamily="18" charset="0"/>
              </a:rPr>
              <a:t>         </a:t>
            </a:r>
          </a:p>
          <a:p>
            <a:pPr marL="0" indent="0">
              <a:buNone/>
            </a:pPr>
            <a:r>
              <a:rPr lang="en-US" sz="6000" dirty="0" smtClean="0">
                <a:latin typeface="Times New Roman" pitchFamily="18" charset="0"/>
                <a:cs typeface="Times New Roman" pitchFamily="18" charset="0"/>
              </a:rPr>
              <a:t>The theoretical, methodological, pedagogical, ideological, and power-related issues are of paramount importance in world </a:t>
            </a:r>
            <a:r>
              <a:rPr lang="en-US" sz="6000" dirty="0" err="1" smtClean="0">
                <a:latin typeface="Times New Roman" pitchFamily="18" charset="0"/>
                <a:cs typeface="Times New Roman" pitchFamily="18" charset="0"/>
              </a:rPr>
              <a:t>Englishes</a:t>
            </a:r>
            <a:r>
              <a:rPr lang="en-US" sz="6000" dirty="0" smtClean="0">
                <a:latin typeface="Times New Roman" pitchFamily="18" charset="0"/>
                <a:cs typeface="Times New Roman" pitchFamily="18" charset="0"/>
              </a:rPr>
              <a:t>: </a:t>
            </a:r>
            <a:r>
              <a:rPr lang="en-US" sz="6000" b="1" i="1" dirty="0" smtClean="0">
                <a:solidFill>
                  <a:srgbClr val="C00000"/>
                </a:solidFill>
                <a:latin typeface="Times New Roman" pitchFamily="18" charset="0"/>
                <a:cs typeface="Times New Roman" pitchFamily="18" charset="0"/>
              </a:rPr>
              <a:t>varieties of English used in diverse sociolinguistic contexts</a:t>
            </a:r>
            <a:r>
              <a:rPr lang="en-US" sz="6000" dirty="0" smtClean="0">
                <a:latin typeface="Times New Roman" pitchFamily="18" charset="0"/>
                <a:cs typeface="Times New Roman" pitchFamily="18" charset="0"/>
              </a:rPr>
              <a:t>. The scholars in this field have critically examined theoretical and methodological frameworks of language use based on western, essentially monolingual and </a:t>
            </a:r>
            <a:r>
              <a:rPr lang="en-US" sz="6000" dirty="0" err="1" smtClean="0">
                <a:latin typeface="Times New Roman" pitchFamily="18" charset="0"/>
                <a:cs typeface="Times New Roman" pitchFamily="18" charset="0"/>
              </a:rPr>
              <a:t>monocultural</a:t>
            </a:r>
            <a:r>
              <a:rPr lang="en-US" sz="6000" dirty="0" smtClean="0">
                <a:latin typeface="Times New Roman" pitchFamily="18" charset="0"/>
                <a:cs typeface="Times New Roman" pitchFamily="18" charset="0"/>
              </a:rPr>
              <a:t>, frameworks of linguistic science and replaced them with frameworks that are faithful to multilingualism and language variation. This conceptual shift affords a “</a:t>
            </a:r>
            <a:r>
              <a:rPr lang="en-US" sz="6000" dirty="0" err="1" smtClean="0">
                <a:latin typeface="Times New Roman" pitchFamily="18" charset="0"/>
                <a:cs typeface="Times New Roman" pitchFamily="18" charset="0"/>
              </a:rPr>
              <a:t>pluricentric</a:t>
            </a:r>
            <a:r>
              <a:rPr lang="en-US" sz="6000" dirty="0" smtClean="0">
                <a:latin typeface="Times New Roman" pitchFamily="18" charset="0"/>
                <a:cs typeface="Times New Roman" pitchFamily="18" charset="0"/>
              </a:rPr>
              <a:t>” view of English, which represents diverse sociolinguistic histories, multicultural identities, multiple norms of use and acquisition, and distinct contexts of function. The implications of this shift for learning and teaching world </a:t>
            </a:r>
            <a:r>
              <a:rPr lang="en-US" sz="6000" dirty="0" err="1" smtClean="0">
                <a:latin typeface="Times New Roman" pitchFamily="18" charset="0"/>
                <a:cs typeface="Times New Roman" pitchFamily="18" charset="0"/>
              </a:rPr>
              <a:t>Englishes</a:t>
            </a:r>
            <a:r>
              <a:rPr lang="en-US" sz="6000" dirty="0" smtClean="0">
                <a:latin typeface="Times New Roman" pitchFamily="18" charset="0"/>
                <a:cs typeface="Times New Roman" pitchFamily="18" charset="0"/>
              </a:rPr>
              <a:t> should be critically reviewed in the process of materials development in the ELT context. </a:t>
            </a:r>
            <a:endParaRPr lang="en-US" sz="6000" dirty="0">
              <a:latin typeface="Times New Roman" pitchFamily="18" charset="0"/>
              <a:cs typeface="Times New Roman" pitchFamily="18" charset="0"/>
            </a:endParaRPr>
          </a:p>
        </p:txBody>
      </p:sp>
    </p:spTree>
    <p:extLst>
      <p:ext uri="{BB962C8B-B14F-4D97-AF65-F5344CB8AC3E}">
        <p14:creationId xmlns:p14="http://schemas.microsoft.com/office/powerpoint/2010/main" val="3295580799"/>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10668000" cy="7554416"/>
          </a:xfrm>
        </p:spPr>
        <p:style>
          <a:lnRef idx="1">
            <a:schemeClr val="accent3"/>
          </a:lnRef>
          <a:fillRef idx="2">
            <a:schemeClr val="accent3"/>
          </a:fillRef>
          <a:effectRef idx="1">
            <a:schemeClr val="accent3"/>
          </a:effectRef>
          <a:fontRef idx="minor">
            <a:schemeClr val="dk1"/>
          </a:fontRef>
        </p:style>
        <p:txBody>
          <a:bodyPr>
            <a:normAutofit/>
          </a:bodyPr>
          <a:lstStyle/>
          <a:p>
            <a:r>
              <a:rPr lang="en-US" sz="7200" b="1" i="1" dirty="0" smtClean="0">
                <a:solidFill>
                  <a:srgbClr val="FF0000"/>
                </a:solidFill>
                <a:latin typeface="Times New Roman" pitchFamily="18" charset="0"/>
                <a:cs typeface="Times New Roman" pitchFamily="18" charset="0"/>
              </a:rPr>
              <a:t>Thank You</a:t>
            </a:r>
            <a:endParaRPr lang="en-US" sz="72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1549916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713454427"/>
              </p:ext>
            </p:extLst>
          </p:nvPr>
        </p:nvGraphicFramePr>
        <p:xfrm>
          <a:off x="0" y="0"/>
          <a:ext cx="9144000" cy="1417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Content Placeholder 6"/>
          <p:cNvGraphicFramePr>
            <a:graphicFrameLocks noGrp="1"/>
          </p:cNvGraphicFramePr>
          <p:nvPr>
            <p:ph idx="1"/>
            <p:extLst>
              <p:ext uri="{D42A27DB-BD31-4B8C-83A1-F6EECF244321}">
                <p14:modId xmlns:p14="http://schemas.microsoft.com/office/powerpoint/2010/main" val="3084506071"/>
              </p:ext>
            </p:extLst>
          </p:nvPr>
        </p:nvGraphicFramePr>
        <p:xfrm>
          <a:off x="0" y="1447800"/>
          <a:ext cx="9144000" cy="5410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3828865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750"/>
                                  </p:stCondLst>
                                  <p:childTnLst>
                                    <p:set>
                                      <p:cBhvr>
                                        <p:cTn id="6" dur="1" fill="hold">
                                          <p:stCondLst>
                                            <p:cond delay="0"/>
                                          </p:stCondLst>
                                        </p:cTn>
                                        <p:tgtEl>
                                          <p:spTgt spid="7">
                                            <p:graphicEl>
                                              <a:dgm id="{388832FE-2A47-4363-BC27-CC144F0960EE}"/>
                                            </p:graphicEl>
                                          </p:spTgt>
                                        </p:tgtEl>
                                        <p:attrNameLst>
                                          <p:attrName>style.visibility</p:attrName>
                                        </p:attrNameLst>
                                      </p:cBhvr>
                                      <p:to>
                                        <p:strVal val="visible"/>
                                      </p:to>
                                    </p:set>
                                    <p:animEffect transition="in" filter="wheel(8)">
                                      <p:cBhvr>
                                        <p:cTn id="7" dur="2000"/>
                                        <p:tgtEl>
                                          <p:spTgt spid="7">
                                            <p:graphicEl>
                                              <a:dgm id="{388832FE-2A47-4363-BC27-CC144F0960EE}"/>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8" fill="hold" grpId="0" nodeType="clickEffect">
                                  <p:stCondLst>
                                    <p:cond delay="750"/>
                                  </p:stCondLst>
                                  <p:childTnLst>
                                    <p:set>
                                      <p:cBhvr>
                                        <p:cTn id="11" dur="1" fill="hold">
                                          <p:stCondLst>
                                            <p:cond delay="0"/>
                                          </p:stCondLst>
                                        </p:cTn>
                                        <p:tgtEl>
                                          <p:spTgt spid="7">
                                            <p:graphicEl>
                                              <a:dgm id="{A365F1C2-21C1-4B4D-8AFF-A03D18E3D8B0}"/>
                                            </p:graphicEl>
                                          </p:spTgt>
                                        </p:tgtEl>
                                        <p:attrNameLst>
                                          <p:attrName>style.visibility</p:attrName>
                                        </p:attrNameLst>
                                      </p:cBhvr>
                                      <p:to>
                                        <p:strVal val="visible"/>
                                      </p:to>
                                    </p:set>
                                    <p:animEffect transition="in" filter="wheel(8)">
                                      <p:cBhvr>
                                        <p:cTn id="12" dur="2000"/>
                                        <p:tgtEl>
                                          <p:spTgt spid="7">
                                            <p:graphicEl>
                                              <a:dgm id="{A365F1C2-21C1-4B4D-8AFF-A03D18E3D8B0}"/>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8" fill="hold" grpId="0" nodeType="clickEffect">
                                  <p:stCondLst>
                                    <p:cond delay="750"/>
                                  </p:stCondLst>
                                  <p:childTnLst>
                                    <p:set>
                                      <p:cBhvr>
                                        <p:cTn id="16" dur="1" fill="hold">
                                          <p:stCondLst>
                                            <p:cond delay="0"/>
                                          </p:stCondLst>
                                        </p:cTn>
                                        <p:tgtEl>
                                          <p:spTgt spid="7">
                                            <p:graphicEl>
                                              <a:dgm id="{EFE56C61-CA30-490C-9CE5-9239047865EB}"/>
                                            </p:graphicEl>
                                          </p:spTgt>
                                        </p:tgtEl>
                                        <p:attrNameLst>
                                          <p:attrName>style.visibility</p:attrName>
                                        </p:attrNameLst>
                                      </p:cBhvr>
                                      <p:to>
                                        <p:strVal val="visible"/>
                                      </p:to>
                                    </p:set>
                                    <p:animEffect transition="in" filter="wheel(8)">
                                      <p:cBhvr>
                                        <p:cTn id="17" dur="2000"/>
                                        <p:tgtEl>
                                          <p:spTgt spid="7">
                                            <p:graphicEl>
                                              <a:dgm id="{EFE56C61-CA30-490C-9CE5-9239047865EB}"/>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8" fill="hold" grpId="0" nodeType="clickEffect">
                                  <p:stCondLst>
                                    <p:cond delay="750"/>
                                  </p:stCondLst>
                                  <p:childTnLst>
                                    <p:set>
                                      <p:cBhvr>
                                        <p:cTn id="21" dur="1" fill="hold">
                                          <p:stCondLst>
                                            <p:cond delay="0"/>
                                          </p:stCondLst>
                                        </p:cTn>
                                        <p:tgtEl>
                                          <p:spTgt spid="7">
                                            <p:graphicEl>
                                              <a:dgm id="{EEE8DFC4-B9E4-4E1B-9B7B-8B06572E4DC7}"/>
                                            </p:graphicEl>
                                          </p:spTgt>
                                        </p:tgtEl>
                                        <p:attrNameLst>
                                          <p:attrName>style.visibility</p:attrName>
                                        </p:attrNameLst>
                                      </p:cBhvr>
                                      <p:to>
                                        <p:strVal val="visible"/>
                                      </p:to>
                                    </p:set>
                                    <p:animEffect transition="in" filter="wheel(8)">
                                      <p:cBhvr>
                                        <p:cTn id="22" dur="2000"/>
                                        <p:tgtEl>
                                          <p:spTgt spid="7">
                                            <p:graphicEl>
                                              <a:dgm id="{EEE8DFC4-B9E4-4E1B-9B7B-8B06572E4DC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6638631"/>
              </p:ext>
            </p:extLst>
          </p:nvPr>
        </p:nvGraphicFramePr>
        <p:xfrm>
          <a:off x="0" y="0"/>
          <a:ext cx="9144000" cy="1417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Content Placeholder 6"/>
          <p:cNvGraphicFramePr>
            <a:graphicFrameLocks noGrp="1"/>
          </p:cNvGraphicFramePr>
          <p:nvPr>
            <p:ph idx="1"/>
            <p:extLst>
              <p:ext uri="{D42A27DB-BD31-4B8C-83A1-F6EECF244321}">
                <p14:modId xmlns:p14="http://schemas.microsoft.com/office/powerpoint/2010/main" val="356478181"/>
              </p:ext>
            </p:extLst>
          </p:nvPr>
        </p:nvGraphicFramePr>
        <p:xfrm>
          <a:off x="0" y="1447800"/>
          <a:ext cx="9144000" cy="5410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5984290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750"/>
                                  </p:stCondLst>
                                  <p:childTnLst>
                                    <p:set>
                                      <p:cBhvr>
                                        <p:cTn id="6" dur="1" fill="hold">
                                          <p:stCondLst>
                                            <p:cond delay="0"/>
                                          </p:stCondLst>
                                        </p:cTn>
                                        <p:tgtEl>
                                          <p:spTgt spid="7">
                                            <p:graphicEl>
                                              <a:dgm id="{EDE80D8F-7BE1-4062-A7D5-5119046B5CC3}"/>
                                            </p:graphicEl>
                                          </p:spTgt>
                                        </p:tgtEl>
                                        <p:attrNameLst>
                                          <p:attrName>style.visibility</p:attrName>
                                        </p:attrNameLst>
                                      </p:cBhvr>
                                      <p:to>
                                        <p:strVal val="visible"/>
                                      </p:to>
                                    </p:set>
                                    <p:animEffect transition="in" filter="wheel(8)">
                                      <p:cBhvr>
                                        <p:cTn id="7" dur="2000"/>
                                        <p:tgtEl>
                                          <p:spTgt spid="7">
                                            <p:graphicEl>
                                              <a:dgm id="{EDE80D8F-7BE1-4062-A7D5-5119046B5CC3}"/>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8" fill="hold" grpId="0" nodeType="clickEffect">
                                  <p:stCondLst>
                                    <p:cond delay="750"/>
                                  </p:stCondLst>
                                  <p:childTnLst>
                                    <p:set>
                                      <p:cBhvr>
                                        <p:cTn id="11" dur="1" fill="hold">
                                          <p:stCondLst>
                                            <p:cond delay="0"/>
                                          </p:stCondLst>
                                        </p:cTn>
                                        <p:tgtEl>
                                          <p:spTgt spid="7">
                                            <p:graphicEl>
                                              <a:dgm id="{0B709459-2210-4391-B081-D1AF224BEB98}"/>
                                            </p:graphicEl>
                                          </p:spTgt>
                                        </p:tgtEl>
                                        <p:attrNameLst>
                                          <p:attrName>style.visibility</p:attrName>
                                        </p:attrNameLst>
                                      </p:cBhvr>
                                      <p:to>
                                        <p:strVal val="visible"/>
                                      </p:to>
                                    </p:set>
                                    <p:animEffect transition="in" filter="wheel(8)">
                                      <p:cBhvr>
                                        <p:cTn id="12" dur="2000"/>
                                        <p:tgtEl>
                                          <p:spTgt spid="7">
                                            <p:graphicEl>
                                              <a:dgm id="{0B709459-2210-4391-B081-D1AF224BEB98}"/>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8" fill="hold" grpId="0" nodeType="clickEffect">
                                  <p:stCondLst>
                                    <p:cond delay="750"/>
                                  </p:stCondLst>
                                  <p:childTnLst>
                                    <p:set>
                                      <p:cBhvr>
                                        <p:cTn id="16" dur="1" fill="hold">
                                          <p:stCondLst>
                                            <p:cond delay="0"/>
                                          </p:stCondLst>
                                        </p:cTn>
                                        <p:tgtEl>
                                          <p:spTgt spid="7">
                                            <p:graphicEl>
                                              <a:dgm id="{47596A80-BE89-4EC4-B6F1-AE668D1D5FDD}"/>
                                            </p:graphicEl>
                                          </p:spTgt>
                                        </p:tgtEl>
                                        <p:attrNameLst>
                                          <p:attrName>style.visibility</p:attrName>
                                        </p:attrNameLst>
                                      </p:cBhvr>
                                      <p:to>
                                        <p:strVal val="visible"/>
                                      </p:to>
                                    </p:set>
                                    <p:animEffect transition="in" filter="wheel(8)">
                                      <p:cBhvr>
                                        <p:cTn id="17" dur="2000"/>
                                        <p:tgtEl>
                                          <p:spTgt spid="7">
                                            <p:graphicEl>
                                              <a:dgm id="{47596A80-BE89-4EC4-B6F1-AE668D1D5FD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p:cNvGraphicFramePr/>
          <p:nvPr>
            <p:extLst>
              <p:ext uri="{D42A27DB-BD31-4B8C-83A1-F6EECF244321}">
                <p14:modId xmlns:p14="http://schemas.microsoft.com/office/powerpoint/2010/main" val="2765560538"/>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p:cNvGraphicFramePr>
            <a:graphicFrameLocks noGrp="1"/>
          </p:cNvGraphicFramePr>
          <p:nvPr>
            <p:ph idx="1"/>
            <p:extLst>
              <p:ext uri="{D42A27DB-BD31-4B8C-83A1-F6EECF244321}">
                <p14:modId xmlns:p14="http://schemas.microsoft.com/office/powerpoint/2010/main" val="1887388540"/>
              </p:ext>
            </p:extLst>
          </p:nvPr>
        </p:nvGraphicFramePr>
        <p:xfrm>
          <a:off x="457200" y="1600200"/>
          <a:ext cx="8229600" cy="5257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714635821"/>
      </p:ext>
    </p:extLst>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graphicEl>
                                              <a:dgm id="{18BC8846-5B5B-4EF8-93A6-72531D8297BD}"/>
                                            </p:graphicEl>
                                          </p:spTgt>
                                        </p:tgtEl>
                                        <p:attrNameLst>
                                          <p:attrName>style.visibility</p:attrName>
                                        </p:attrNameLst>
                                      </p:cBhvr>
                                      <p:to>
                                        <p:strVal val="visible"/>
                                      </p:to>
                                    </p:set>
                                    <p:animEffect transition="in" filter="wheel(1)">
                                      <p:cBhvr>
                                        <p:cTn id="7" dur="2000"/>
                                        <p:tgtEl>
                                          <p:spTgt spid="8">
                                            <p:graphicEl>
                                              <a:dgm id="{18BC8846-5B5B-4EF8-93A6-72531D8297B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8">
                                            <p:graphicEl>
                                              <a:dgm id="{3BDC6B56-8D5C-46C7-A229-B6D0B4552395}"/>
                                            </p:graphicEl>
                                          </p:spTgt>
                                        </p:tgtEl>
                                        <p:attrNameLst>
                                          <p:attrName>style.visibility</p:attrName>
                                        </p:attrNameLst>
                                      </p:cBhvr>
                                      <p:to>
                                        <p:strVal val="visible"/>
                                      </p:to>
                                    </p:set>
                                    <p:animEffect transition="in" filter="wheel(1)">
                                      <p:cBhvr>
                                        <p:cTn id="12" dur="2000"/>
                                        <p:tgtEl>
                                          <p:spTgt spid="8">
                                            <p:graphicEl>
                                              <a:dgm id="{3BDC6B56-8D5C-46C7-A229-B6D0B4552395}"/>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graphicEl>
                                              <a:dgm id="{9DE906A8-08F4-4B1F-8800-3B59F39F33B4}"/>
                                            </p:graphicEl>
                                          </p:spTgt>
                                        </p:tgtEl>
                                        <p:attrNameLst>
                                          <p:attrName>style.visibility</p:attrName>
                                        </p:attrNameLst>
                                      </p:cBhvr>
                                      <p:to>
                                        <p:strVal val="visible"/>
                                      </p:to>
                                    </p:set>
                                    <p:animEffect transition="in" filter="wheel(1)">
                                      <p:cBhvr>
                                        <p:cTn id="17" dur="2000"/>
                                        <p:tgtEl>
                                          <p:spTgt spid="8">
                                            <p:graphicEl>
                                              <a:dgm id="{9DE906A8-08F4-4B1F-8800-3B59F39F33B4}"/>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8">
                                            <p:graphicEl>
                                              <a:dgm id="{7CB5E4AD-E48A-4504-9770-94B4B90EB360}"/>
                                            </p:graphicEl>
                                          </p:spTgt>
                                        </p:tgtEl>
                                        <p:attrNameLst>
                                          <p:attrName>style.visibility</p:attrName>
                                        </p:attrNameLst>
                                      </p:cBhvr>
                                      <p:to>
                                        <p:strVal val="visible"/>
                                      </p:to>
                                    </p:set>
                                    <p:animEffect transition="in" filter="wheel(1)">
                                      <p:cBhvr>
                                        <p:cTn id="22" dur="2000"/>
                                        <p:tgtEl>
                                          <p:spTgt spid="8">
                                            <p:graphicEl>
                                              <a:dgm id="{7CB5E4AD-E48A-4504-9770-94B4B90EB36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style>
          <a:lnRef idx="1">
            <a:schemeClr val="accent4"/>
          </a:lnRef>
          <a:fillRef idx="3">
            <a:schemeClr val="accent4"/>
          </a:fillRef>
          <a:effectRef idx="2">
            <a:schemeClr val="accent4"/>
          </a:effectRef>
          <a:fontRef idx="minor">
            <a:schemeClr val="lt1"/>
          </a:fontRef>
        </p:style>
        <p:txBody>
          <a:bodyPr/>
          <a:lstStyle/>
          <a:p>
            <a:r>
              <a:rPr lang="en-US" b="1" dirty="0" smtClean="0"/>
              <a:t>Why Should We Write Scientific Papers?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61529428"/>
              </p:ext>
            </p:extLst>
          </p:nvPr>
        </p:nvGraphicFramePr>
        <p:xfrm>
          <a:off x="0" y="1600200"/>
          <a:ext cx="91440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2937867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graphicEl>
                                              <a:dgm id="{E65999AB-E8B2-4108-9841-8709519A967F}"/>
                                            </p:graphicEl>
                                          </p:spTgt>
                                        </p:tgtEl>
                                        <p:attrNameLst>
                                          <p:attrName>style.visibility</p:attrName>
                                        </p:attrNameLst>
                                      </p:cBhvr>
                                      <p:to>
                                        <p:strVal val="visible"/>
                                      </p:to>
                                    </p:set>
                                    <p:animEffect transition="in" filter="wheel(1)">
                                      <p:cBhvr>
                                        <p:cTn id="7" dur="2000"/>
                                        <p:tgtEl>
                                          <p:spTgt spid="7">
                                            <p:graphicEl>
                                              <a:dgm id="{E65999AB-E8B2-4108-9841-8709519A967F}"/>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graphicEl>
                                              <a:dgm id="{64FD552E-5F3D-480B-9A4E-071B01492A5A}"/>
                                            </p:graphicEl>
                                          </p:spTgt>
                                        </p:tgtEl>
                                        <p:attrNameLst>
                                          <p:attrName>style.visibility</p:attrName>
                                        </p:attrNameLst>
                                      </p:cBhvr>
                                      <p:to>
                                        <p:strVal val="visible"/>
                                      </p:to>
                                    </p:set>
                                    <p:animEffect transition="in" filter="wheel(1)">
                                      <p:cBhvr>
                                        <p:cTn id="12" dur="2000"/>
                                        <p:tgtEl>
                                          <p:spTgt spid="7">
                                            <p:graphicEl>
                                              <a:dgm id="{64FD552E-5F3D-480B-9A4E-071B01492A5A}"/>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graphicEl>
                                              <a:dgm id="{D9379554-0FAB-4653-B993-4A1EDE035812}"/>
                                            </p:graphicEl>
                                          </p:spTgt>
                                        </p:tgtEl>
                                        <p:attrNameLst>
                                          <p:attrName>style.visibility</p:attrName>
                                        </p:attrNameLst>
                                      </p:cBhvr>
                                      <p:to>
                                        <p:strVal val="visible"/>
                                      </p:to>
                                    </p:set>
                                    <p:animEffect transition="in" filter="wheel(1)">
                                      <p:cBhvr>
                                        <p:cTn id="17" dur="2000"/>
                                        <p:tgtEl>
                                          <p:spTgt spid="7">
                                            <p:graphicEl>
                                              <a:dgm id="{D9379554-0FAB-4653-B993-4A1EDE035812}"/>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7">
                                            <p:graphicEl>
                                              <a:dgm id="{58BB9EC3-F36C-4EF2-9045-5F00C53AA488}"/>
                                            </p:graphicEl>
                                          </p:spTgt>
                                        </p:tgtEl>
                                        <p:attrNameLst>
                                          <p:attrName>style.visibility</p:attrName>
                                        </p:attrNameLst>
                                      </p:cBhvr>
                                      <p:to>
                                        <p:strVal val="visible"/>
                                      </p:to>
                                    </p:set>
                                    <p:animEffect transition="in" filter="wheel(1)">
                                      <p:cBhvr>
                                        <p:cTn id="22" dur="2000"/>
                                        <p:tgtEl>
                                          <p:spTgt spid="7">
                                            <p:graphicEl>
                                              <a:dgm id="{58BB9EC3-F36C-4EF2-9045-5F00C53AA488}"/>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7">
                                            <p:graphicEl>
                                              <a:dgm id="{99BFB9A4-1397-4453-BE10-F50F7C3536BD}"/>
                                            </p:graphicEl>
                                          </p:spTgt>
                                        </p:tgtEl>
                                        <p:attrNameLst>
                                          <p:attrName>style.visibility</p:attrName>
                                        </p:attrNameLst>
                                      </p:cBhvr>
                                      <p:to>
                                        <p:strVal val="visible"/>
                                      </p:to>
                                    </p:set>
                                    <p:animEffect transition="in" filter="wheel(1)">
                                      <p:cBhvr>
                                        <p:cTn id="27" dur="2000"/>
                                        <p:tgtEl>
                                          <p:spTgt spid="7">
                                            <p:graphicEl>
                                              <a:dgm id="{99BFB9A4-1397-4453-BE10-F50F7C3536B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0800000" scaled="1"/>
            <a:tileRect/>
          </a:gradFill>
        </p:spPr>
        <p:txBody>
          <a:bodyPr/>
          <a:lstStyle/>
          <a:p>
            <a:pPr lvl="0"/>
            <a:r>
              <a:rPr lang="en-US" b="1" dirty="0" smtClean="0"/>
              <a:t>Things to consider before writing</a:t>
            </a:r>
            <a:endParaRPr lang="en-US" dirty="0"/>
          </a:p>
        </p:txBody>
      </p:sp>
      <p:sp>
        <p:nvSpPr>
          <p:cNvPr id="3" name="Content Placeholder 2"/>
          <p:cNvSpPr>
            <a:spLocks noGrp="1"/>
          </p:cNvSpPr>
          <p:nvPr>
            <p:ph idx="4294967295"/>
          </p:nvPr>
        </p:nvSpPr>
        <p:spPr>
          <a:xfrm>
            <a:off x="0" y="1752600"/>
            <a:ext cx="9144000" cy="5105400"/>
          </a:xfrm>
          <a:blipFill>
            <a:blip r:embed="rId2"/>
            <a:tile tx="0" ty="0" sx="100000" sy="100000" flip="none" algn="tl"/>
          </a:blipFill>
        </p:spPr>
        <p:txBody>
          <a:bodyPr>
            <a:normAutofit/>
          </a:bodyPr>
          <a:lstStyle/>
          <a:p>
            <a:pPr>
              <a:buNone/>
            </a:pPr>
            <a:r>
              <a:rPr lang="en-US" sz="2800" b="1" dirty="0" smtClean="0">
                <a:latin typeface="Times New Roman" pitchFamily="18" charset="0"/>
                <a:cs typeface="Times New Roman" pitchFamily="18" charset="0"/>
              </a:rPr>
              <a:t>Time to write the paper</a:t>
            </a:r>
          </a:p>
          <a:p>
            <a:pPr lvl="1">
              <a:buFont typeface="Courier New" pitchFamily="49" charset="0"/>
              <a:buChar char="o"/>
            </a:pPr>
            <a:r>
              <a:rPr lang="en-US" sz="2400" dirty="0" smtClean="0">
                <a:latin typeface="Times New Roman" pitchFamily="18" charset="0"/>
                <a:cs typeface="Times New Roman" pitchFamily="18" charset="0"/>
              </a:rPr>
              <a:t>has a significant advancement been made? </a:t>
            </a:r>
          </a:p>
          <a:p>
            <a:pPr lvl="1">
              <a:buFont typeface="Courier New" pitchFamily="49" charset="0"/>
              <a:buChar char="o"/>
            </a:pPr>
            <a:r>
              <a:rPr lang="en-US" sz="2400" dirty="0" smtClean="0">
                <a:latin typeface="Times New Roman" pitchFamily="18" charset="0"/>
                <a:cs typeface="Times New Roman" pitchFamily="18" charset="0"/>
              </a:rPr>
              <a:t>is the hypothesis straightforward? </a:t>
            </a:r>
          </a:p>
          <a:p>
            <a:pPr lvl="1">
              <a:buFont typeface="Courier New" pitchFamily="49" charset="0"/>
              <a:buChar char="o"/>
            </a:pPr>
            <a:r>
              <a:rPr lang="en-US" sz="2400" dirty="0" smtClean="0">
                <a:latin typeface="Times New Roman" pitchFamily="18" charset="0"/>
                <a:cs typeface="Times New Roman" pitchFamily="18" charset="0"/>
              </a:rPr>
              <a:t>did the experiments test the hypothesis? </a:t>
            </a:r>
          </a:p>
          <a:p>
            <a:pPr lvl="1">
              <a:buFont typeface="Courier New" pitchFamily="49" charset="0"/>
              <a:buChar char="o"/>
            </a:pPr>
            <a:r>
              <a:rPr lang="en-US" sz="2400" dirty="0" smtClean="0">
                <a:latin typeface="Times New Roman" pitchFamily="18" charset="0"/>
                <a:cs typeface="Times New Roman" pitchFamily="18" charset="0"/>
              </a:rPr>
              <a:t>are the controls appropriate and sufficient? </a:t>
            </a:r>
          </a:p>
          <a:p>
            <a:pPr>
              <a:buNone/>
            </a:pPr>
            <a:r>
              <a:rPr lang="en-US" sz="2800" b="1" dirty="0" smtClean="0">
                <a:latin typeface="Times New Roman" pitchFamily="18" charset="0"/>
                <a:cs typeface="Times New Roman" pitchFamily="18" charset="0"/>
              </a:rPr>
              <a:t>Tables and figures</a:t>
            </a:r>
          </a:p>
          <a:p>
            <a:pPr lvl="1">
              <a:buFont typeface="Wingdings" pitchFamily="2" charset="2"/>
              <a:buChar char="ü"/>
            </a:pPr>
            <a:r>
              <a:rPr lang="en-US" sz="2400" dirty="0" smtClean="0">
                <a:latin typeface="Times New Roman" pitchFamily="18" charset="0"/>
                <a:cs typeface="Times New Roman" pitchFamily="18" charset="0"/>
              </a:rPr>
              <a:t>must be clear and concise</a:t>
            </a:r>
          </a:p>
          <a:p>
            <a:pPr lvl="1">
              <a:buFont typeface="Wingdings" pitchFamily="2" charset="2"/>
              <a:buChar char="ü"/>
            </a:pPr>
            <a:r>
              <a:rPr lang="en-US" sz="2400" dirty="0" smtClean="0">
                <a:latin typeface="Times New Roman" pitchFamily="18" charset="0"/>
                <a:cs typeface="Times New Roman" pitchFamily="18" charset="0"/>
              </a:rPr>
              <a:t>should be self -explanatory </a:t>
            </a:r>
          </a:p>
          <a:p>
            <a:pPr>
              <a:buNone/>
            </a:pPr>
            <a:r>
              <a:rPr lang="en-US" sz="2800" b="1" dirty="0" smtClean="0">
                <a:latin typeface="Times New Roman" pitchFamily="18" charset="0"/>
                <a:cs typeface="Times New Roman" pitchFamily="18" charset="0"/>
              </a:rPr>
              <a:t>Find the order of writing  various parts of the paper</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fade">
                                      <p:cBhvr>
                                        <p:cTn id="46" dur="1000"/>
                                        <p:tgtEl>
                                          <p:spTgt spid="3">
                                            <p:txEl>
                                              <p:pRg st="6" end="6"/>
                                            </p:txEl>
                                          </p:spTgt>
                                        </p:tgtEl>
                                      </p:cBhvr>
                                    </p:animEffect>
                                    <p:anim calcmode="lin" valueType="num">
                                      <p:cBhvr>
                                        <p:cTn id="4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Effect transition="in" filter="fade">
                                      <p:cBhvr>
                                        <p:cTn id="51" dur="1000"/>
                                        <p:tgtEl>
                                          <p:spTgt spid="3">
                                            <p:txEl>
                                              <p:pRg st="7" end="7"/>
                                            </p:txEl>
                                          </p:spTgt>
                                        </p:tgtEl>
                                      </p:cBhvr>
                                    </p:animEffect>
                                    <p:anim calcmode="lin" valueType="num">
                                      <p:cBhvr>
                                        <p:cTn id="5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3">
                                            <p:txEl>
                                              <p:pRg st="8" end="8"/>
                                            </p:txEl>
                                          </p:spTgt>
                                        </p:tgtEl>
                                        <p:attrNameLst>
                                          <p:attrName>style.visibility</p:attrName>
                                        </p:attrNameLst>
                                      </p:cBhvr>
                                      <p:to>
                                        <p:strVal val="visible"/>
                                      </p:to>
                                    </p:set>
                                    <p:animEffect transition="in" filter="fade">
                                      <p:cBhvr>
                                        <p:cTn id="58" dur="1000"/>
                                        <p:tgtEl>
                                          <p:spTgt spid="3">
                                            <p:txEl>
                                              <p:pRg st="8" end="8"/>
                                            </p:txEl>
                                          </p:spTgt>
                                        </p:tgtEl>
                                      </p:cBhvr>
                                    </p:animEffect>
                                    <p:anim calcmode="lin" valueType="num">
                                      <p:cBhvr>
                                        <p:cTn id="5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144000" cy="1676400"/>
          </a:xfr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0800000" scaled="1"/>
            <a:tileRect/>
          </a:gradFill>
        </p:spPr>
        <p:txBody>
          <a:bodyPr/>
          <a:lstStyle/>
          <a:p>
            <a:pPr lvl="0"/>
            <a:r>
              <a:rPr lang="en-US" b="1" dirty="0" smtClean="0"/>
              <a:t>Things to consider before writing</a:t>
            </a:r>
            <a:endParaRPr lang="en-US" dirty="0"/>
          </a:p>
        </p:txBody>
      </p:sp>
      <p:sp>
        <p:nvSpPr>
          <p:cNvPr id="3" name="Content Placeholder 2"/>
          <p:cNvSpPr>
            <a:spLocks noGrp="1"/>
          </p:cNvSpPr>
          <p:nvPr>
            <p:ph idx="4294967295"/>
          </p:nvPr>
        </p:nvSpPr>
        <p:spPr>
          <a:xfrm>
            <a:off x="0" y="1752600"/>
            <a:ext cx="9144000" cy="5105400"/>
          </a:xfrm>
          <a:blipFill>
            <a:blip r:embed="rId2"/>
            <a:tile tx="0" ty="0" sx="100000" sy="100000" flip="none" algn="tl"/>
          </a:blipFill>
        </p:spPr>
        <p:txBody>
          <a:bodyPr>
            <a:normAutofit/>
          </a:bodyPr>
          <a:lstStyle/>
          <a:p>
            <a:pPr>
              <a:buNone/>
            </a:pPr>
            <a:r>
              <a:rPr lang="en-US" sz="2800" b="1" dirty="0" smtClean="0">
                <a:latin typeface="Times New Roman" pitchFamily="18" charset="0"/>
                <a:cs typeface="Times New Roman" pitchFamily="18" charset="0"/>
              </a:rPr>
              <a:t>Read references </a:t>
            </a:r>
          </a:p>
          <a:p>
            <a:pPr lvl="1">
              <a:buNone/>
            </a:pPr>
            <a:r>
              <a:rPr lang="en-US" sz="2400" dirty="0" smtClean="0">
                <a:latin typeface="Times New Roman" pitchFamily="18" charset="0"/>
                <a:cs typeface="Times New Roman" pitchFamily="18" charset="0"/>
              </a:rPr>
              <a:t>will help in choosing  the desired journals</a:t>
            </a:r>
          </a:p>
          <a:p>
            <a:pPr lvl="1">
              <a:buNone/>
            </a:pPr>
            <a:r>
              <a:rPr lang="en-US" sz="2400" dirty="0" smtClean="0">
                <a:latin typeface="Times New Roman" pitchFamily="18" charset="0"/>
                <a:cs typeface="Times New Roman" pitchFamily="18" charset="0"/>
              </a:rPr>
              <a:t>Present better insight into possible reviewers</a:t>
            </a:r>
          </a:p>
          <a:p>
            <a:pPr>
              <a:buNone/>
            </a:pPr>
            <a:r>
              <a:rPr lang="en-US" b="1" dirty="0" smtClean="0">
                <a:latin typeface="Times New Roman" pitchFamily="18" charset="0"/>
                <a:cs typeface="Times New Roman" pitchFamily="18" charset="0"/>
              </a:rPr>
              <a:t>Select which results to show</a:t>
            </a:r>
          </a:p>
          <a:p>
            <a:pPr>
              <a:buNone/>
            </a:pPr>
            <a:r>
              <a:rPr lang="en-US" sz="2800" b="1" dirty="0" smtClean="0">
                <a:latin typeface="Times New Roman" pitchFamily="18" charset="0"/>
                <a:cs typeface="Times New Roman" pitchFamily="18" charset="0"/>
              </a:rPr>
              <a:t>Choose journal</a:t>
            </a:r>
          </a:p>
          <a:p>
            <a:pPr lvl="1">
              <a:buNone/>
            </a:pPr>
            <a:r>
              <a:rPr lang="en-US" sz="2400" dirty="0" smtClean="0">
                <a:latin typeface="Times New Roman" pitchFamily="18" charset="0"/>
                <a:cs typeface="Times New Roman" pitchFamily="18" charset="0"/>
              </a:rPr>
              <a:t>study “instructions to authors ”</a:t>
            </a:r>
          </a:p>
          <a:p>
            <a:pPr lvl="1">
              <a:buNone/>
            </a:pPr>
            <a:r>
              <a:rPr lang="en-US" sz="2400" dirty="0" smtClean="0">
                <a:latin typeface="Times New Roman" pitchFamily="18" charset="0"/>
                <a:cs typeface="Times New Roman" pitchFamily="18" charset="0"/>
              </a:rPr>
              <a:t>think about possible reviewers</a:t>
            </a:r>
          </a:p>
          <a:p>
            <a:pPr lvl="1">
              <a:buNone/>
            </a:pPr>
            <a:r>
              <a:rPr lang="en-US" sz="2400" dirty="0" smtClean="0">
                <a:latin typeface="Times New Roman" pitchFamily="18" charset="0"/>
                <a:cs typeface="Times New Roman" pitchFamily="18" charset="0"/>
              </a:rPr>
              <a:t>quality of journal “impact factor”</a:t>
            </a:r>
          </a:p>
          <a:p>
            <a:pPr>
              <a:buNone/>
            </a:pPr>
            <a:r>
              <a:rPr lang="en-US" sz="2800" b="1" dirty="0" smtClean="0">
                <a:latin typeface="Times New Roman" pitchFamily="18" charset="0"/>
                <a:cs typeface="Times New Roman" pitchFamily="18" charset="0"/>
              </a:rPr>
              <a:t>Unsure title and summary</a:t>
            </a:r>
          </a:p>
          <a:p>
            <a:pPr>
              <a:buNone/>
            </a:pPr>
            <a:r>
              <a:rPr lang="en-US" sz="2800" b="1" dirty="0" smtClean="0">
                <a:latin typeface="Times New Roman" pitchFamily="18" charset="0"/>
                <a:cs typeface="Times New Roman" pitchFamily="18" charset="0"/>
              </a:rPr>
              <a:t>Choose authors</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406880218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1000"/>
                                        <p:tgtEl>
                                          <p:spTgt spid="3">
                                            <p:txEl>
                                              <p:pRg st="4" end="4"/>
                                            </p:txEl>
                                          </p:spTgt>
                                        </p:tgtEl>
                                      </p:cBhvr>
                                    </p:animEffect>
                                    <p:anim calcmode="lin" valueType="num">
                                      <p:cBhvr>
                                        <p:cTn id="3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4" end="4"/>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1000"/>
                                        <p:tgtEl>
                                          <p:spTgt spid="3">
                                            <p:txEl>
                                              <p:pRg st="5" end="5"/>
                                            </p:txEl>
                                          </p:spTgt>
                                        </p:tgtEl>
                                      </p:cBhvr>
                                    </p:animEffect>
                                    <p:anim calcmode="lin" valueType="num">
                                      <p:cBhvr>
                                        <p:cTn id="4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1000"/>
                                        <p:tgtEl>
                                          <p:spTgt spid="3">
                                            <p:txEl>
                                              <p:pRg st="6" end="6"/>
                                            </p:txEl>
                                          </p:spTgt>
                                        </p:tgtEl>
                                      </p:cBhvr>
                                    </p:animEffect>
                                    <p:anim calcmode="lin" valueType="num">
                                      <p:cBhvr>
                                        <p:cTn id="4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Effect transition="in" filter="fade">
                                      <p:cBhvr>
                                        <p:cTn id="53" dur="1000"/>
                                        <p:tgtEl>
                                          <p:spTgt spid="3">
                                            <p:txEl>
                                              <p:pRg st="7" end="7"/>
                                            </p:txEl>
                                          </p:spTgt>
                                        </p:tgtEl>
                                      </p:cBhvr>
                                    </p:animEffect>
                                    <p:anim calcmode="lin" valueType="num">
                                      <p:cBhvr>
                                        <p:cTn id="5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Effect transition="in" filter="fade">
                                      <p:cBhvr>
                                        <p:cTn id="60" dur="1000"/>
                                        <p:tgtEl>
                                          <p:spTgt spid="3">
                                            <p:txEl>
                                              <p:pRg st="8" end="8"/>
                                            </p:txEl>
                                          </p:spTgt>
                                        </p:tgtEl>
                                      </p:cBhvr>
                                    </p:animEffect>
                                    <p:anim calcmode="lin" valueType="num">
                                      <p:cBhvr>
                                        <p:cTn id="6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Effect transition="in" filter="fade">
                                      <p:cBhvr>
                                        <p:cTn id="67" dur="1000"/>
                                        <p:tgtEl>
                                          <p:spTgt spid="3">
                                            <p:txEl>
                                              <p:pRg st="9" end="9"/>
                                            </p:txEl>
                                          </p:spTgt>
                                        </p:tgtEl>
                                      </p:cBhvr>
                                    </p:animEffect>
                                    <p:anim calcmode="lin" valueType="num">
                                      <p:cBhvr>
                                        <p:cTn id="6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a:blipFill>
            <a:blip r:embed="rId2"/>
            <a:tile tx="0" ty="0" sx="100000" sy="100000" flip="none" algn="tl"/>
          </a:blipFill>
        </p:spPr>
        <p:txBody>
          <a:bodyPr>
            <a:normAutofit/>
          </a:bodyPr>
          <a:lstStyle/>
          <a:p>
            <a:pPr lvl="1" algn="ctr" rtl="0"/>
            <a:r>
              <a:rPr lang="en-US" sz="3600" b="1" dirty="0" smtClean="0">
                <a:solidFill>
                  <a:srgbClr val="C00000"/>
                </a:solidFill>
                <a:latin typeface="Times New Roman" pitchFamily="18" charset="0"/>
                <a:cs typeface="Times New Roman" pitchFamily="18" charset="0"/>
              </a:rPr>
              <a:t>Searching scientific literature</a:t>
            </a:r>
            <a:endParaRPr lang="en-US" sz="3600" b="1" dirty="0">
              <a:solidFill>
                <a:srgbClr val="C0000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20442720"/>
              </p:ext>
            </p:extLst>
          </p:nvPr>
        </p:nvGraphicFramePr>
        <p:xfrm>
          <a:off x="0" y="1600200"/>
          <a:ext cx="91440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650445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8D141341-DA4D-43F4-B737-5E45198D07DA}"/>
                                            </p:graphicEl>
                                          </p:spTgt>
                                        </p:tgtEl>
                                        <p:attrNameLst>
                                          <p:attrName>style.visibility</p:attrName>
                                        </p:attrNameLst>
                                      </p:cBhvr>
                                      <p:to>
                                        <p:strVal val="visible"/>
                                      </p:to>
                                    </p:set>
                                    <p:animEffect transition="in" filter="fade">
                                      <p:cBhvr>
                                        <p:cTn id="7" dur="1000"/>
                                        <p:tgtEl>
                                          <p:spTgt spid="4">
                                            <p:graphicEl>
                                              <a:dgm id="{8D141341-DA4D-43F4-B737-5E45198D07DA}"/>
                                            </p:graphicEl>
                                          </p:spTgt>
                                        </p:tgtEl>
                                      </p:cBhvr>
                                    </p:animEffect>
                                    <p:anim calcmode="lin" valueType="num">
                                      <p:cBhvr>
                                        <p:cTn id="8" dur="1000" fill="hold"/>
                                        <p:tgtEl>
                                          <p:spTgt spid="4">
                                            <p:graphicEl>
                                              <a:dgm id="{8D141341-DA4D-43F4-B737-5E45198D07DA}"/>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8D141341-DA4D-43F4-B737-5E45198D07DA}"/>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graphicEl>
                                              <a:dgm id="{4815EC71-0A03-4EA7-80DE-A4D6B81036AA}"/>
                                            </p:graphicEl>
                                          </p:spTgt>
                                        </p:tgtEl>
                                        <p:attrNameLst>
                                          <p:attrName>style.visibility</p:attrName>
                                        </p:attrNameLst>
                                      </p:cBhvr>
                                      <p:to>
                                        <p:strVal val="visible"/>
                                      </p:to>
                                    </p:set>
                                    <p:animEffect transition="in" filter="fade">
                                      <p:cBhvr>
                                        <p:cTn id="14" dur="1000"/>
                                        <p:tgtEl>
                                          <p:spTgt spid="4">
                                            <p:graphicEl>
                                              <a:dgm id="{4815EC71-0A03-4EA7-80DE-A4D6B81036AA}"/>
                                            </p:graphicEl>
                                          </p:spTgt>
                                        </p:tgtEl>
                                      </p:cBhvr>
                                    </p:animEffect>
                                    <p:anim calcmode="lin" valueType="num">
                                      <p:cBhvr>
                                        <p:cTn id="15" dur="1000" fill="hold"/>
                                        <p:tgtEl>
                                          <p:spTgt spid="4">
                                            <p:graphicEl>
                                              <a:dgm id="{4815EC71-0A03-4EA7-80DE-A4D6B81036AA}"/>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4815EC71-0A03-4EA7-80DE-A4D6B81036AA}"/>
                                            </p:graphic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
                                            <p:graphicEl>
                                              <a:dgm id="{7F5C4B40-6460-42FD-9DD1-E7707BFC3DFF}"/>
                                            </p:graphicEl>
                                          </p:spTgt>
                                        </p:tgtEl>
                                        <p:attrNameLst>
                                          <p:attrName>style.visibility</p:attrName>
                                        </p:attrNameLst>
                                      </p:cBhvr>
                                      <p:to>
                                        <p:strVal val="visible"/>
                                      </p:to>
                                    </p:set>
                                    <p:animEffect transition="in" filter="fade">
                                      <p:cBhvr>
                                        <p:cTn id="19" dur="1000"/>
                                        <p:tgtEl>
                                          <p:spTgt spid="4">
                                            <p:graphicEl>
                                              <a:dgm id="{7F5C4B40-6460-42FD-9DD1-E7707BFC3DFF}"/>
                                            </p:graphicEl>
                                          </p:spTgt>
                                        </p:tgtEl>
                                      </p:cBhvr>
                                    </p:animEffect>
                                    <p:anim calcmode="lin" valueType="num">
                                      <p:cBhvr>
                                        <p:cTn id="20" dur="1000" fill="hold"/>
                                        <p:tgtEl>
                                          <p:spTgt spid="4">
                                            <p:graphicEl>
                                              <a:dgm id="{7F5C4B40-6460-42FD-9DD1-E7707BFC3DFF}"/>
                                            </p:graphicEl>
                                          </p:spTgt>
                                        </p:tgtEl>
                                        <p:attrNameLst>
                                          <p:attrName>ppt_x</p:attrName>
                                        </p:attrNameLst>
                                      </p:cBhvr>
                                      <p:tavLst>
                                        <p:tav tm="0">
                                          <p:val>
                                            <p:strVal val="#ppt_x"/>
                                          </p:val>
                                        </p:tav>
                                        <p:tav tm="100000">
                                          <p:val>
                                            <p:strVal val="#ppt_x"/>
                                          </p:val>
                                        </p:tav>
                                      </p:tavLst>
                                    </p:anim>
                                    <p:anim calcmode="lin" valueType="num">
                                      <p:cBhvr>
                                        <p:cTn id="21" dur="1000" fill="hold"/>
                                        <p:tgtEl>
                                          <p:spTgt spid="4">
                                            <p:graphicEl>
                                              <a:dgm id="{7F5C4B40-6460-42FD-9DD1-E7707BFC3DFF}"/>
                                            </p:graphic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graphicEl>
                                              <a:dgm id="{4FC597E3-072C-46DB-9D87-0E61440A8938}"/>
                                            </p:graphicEl>
                                          </p:spTgt>
                                        </p:tgtEl>
                                        <p:attrNameLst>
                                          <p:attrName>style.visibility</p:attrName>
                                        </p:attrNameLst>
                                      </p:cBhvr>
                                      <p:to>
                                        <p:strVal val="visible"/>
                                      </p:to>
                                    </p:set>
                                    <p:animEffect transition="in" filter="fade">
                                      <p:cBhvr>
                                        <p:cTn id="26" dur="1000"/>
                                        <p:tgtEl>
                                          <p:spTgt spid="4">
                                            <p:graphicEl>
                                              <a:dgm id="{4FC597E3-072C-46DB-9D87-0E61440A8938}"/>
                                            </p:graphicEl>
                                          </p:spTgt>
                                        </p:tgtEl>
                                      </p:cBhvr>
                                    </p:animEffect>
                                    <p:anim calcmode="lin" valueType="num">
                                      <p:cBhvr>
                                        <p:cTn id="27" dur="1000" fill="hold"/>
                                        <p:tgtEl>
                                          <p:spTgt spid="4">
                                            <p:graphicEl>
                                              <a:dgm id="{4FC597E3-072C-46DB-9D87-0E61440A8938}"/>
                                            </p:graphicEl>
                                          </p:spTgt>
                                        </p:tgtEl>
                                        <p:attrNameLst>
                                          <p:attrName>ppt_x</p:attrName>
                                        </p:attrNameLst>
                                      </p:cBhvr>
                                      <p:tavLst>
                                        <p:tav tm="0">
                                          <p:val>
                                            <p:strVal val="#ppt_x"/>
                                          </p:val>
                                        </p:tav>
                                        <p:tav tm="100000">
                                          <p:val>
                                            <p:strVal val="#ppt_x"/>
                                          </p:val>
                                        </p:tav>
                                      </p:tavLst>
                                    </p:anim>
                                    <p:anim calcmode="lin" valueType="num">
                                      <p:cBhvr>
                                        <p:cTn id="28" dur="1000" fill="hold"/>
                                        <p:tgtEl>
                                          <p:spTgt spid="4">
                                            <p:graphicEl>
                                              <a:dgm id="{4FC597E3-072C-46DB-9D87-0E61440A8938}"/>
                                            </p:graphic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
                                            <p:graphicEl>
                                              <a:dgm id="{E6E27B30-A364-4CA8-A151-F618BB44AC3F}"/>
                                            </p:graphicEl>
                                          </p:spTgt>
                                        </p:tgtEl>
                                        <p:attrNameLst>
                                          <p:attrName>style.visibility</p:attrName>
                                        </p:attrNameLst>
                                      </p:cBhvr>
                                      <p:to>
                                        <p:strVal val="visible"/>
                                      </p:to>
                                    </p:set>
                                    <p:animEffect transition="in" filter="fade">
                                      <p:cBhvr>
                                        <p:cTn id="31" dur="1000"/>
                                        <p:tgtEl>
                                          <p:spTgt spid="4">
                                            <p:graphicEl>
                                              <a:dgm id="{E6E27B30-A364-4CA8-A151-F618BB44AC3F}"/>
                                            </p:graphicEl>
                                          </p:spTgt>
                                        </p:tgtEl>
                                      </p:cBhvr>
                                    </p:animEffect>
                                    <p:anim calcmode="lin" valueType="num">
                                      <p:cBhvr>
                                        <p:cTn id="32" dur="1000" fill="hold"/>
                                        <p:tgtEl>
                                          <p:spTgt spid="4">
                                            <p:graphicEl>
                                              <a:dgm id="{E6E27B30-A364-4CA8-A151-F618BB44AC3F}"/>
                                            </p:graphicEl>
                                          </p:spTgt>
                                        </p:tgtEl>
                                        <p:attrNameLst>
                                          <p:attrName>ppt_x</p:attrName>
                                        </p:attrNameLst>
                                      </p:cBhvr>
                                      <p:tavLst>
                                        <p:tav tm="0">
                                          <p:val>
                                            <p:strVal val="#ppt_x"/>
                                          </p:val>
                                        </p:tav>
                                        <p:tav tm="100000">
                                          <p:val>
                                            <p:strVal val="#ppt_x"/>
                                          </p:val>
                                        </p:tav>
                                      </p:tavLst>
                                    </p:anim>
                                    <p:anim calcmode="lin" valueType="num">
                                      <p:cBhvr>
                                        <p:cTn id="33" dur="1000" fill="hold"/>
                                        <p:tgtEl>
                                          <p:spTgt spid="4">
                                            <p:graphicEl>
                                              <a:dgm id="{E6E27B30-A364-4CA8-A151-F618BB44AC3F}"/>
                                            </p:graphic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4">
                                            <p:graphicEl>
                                              <a:dgm id="{B58639D1-B577-4785-82CF-E1454F0EA02E}"/>
                                            </p:graphicEl>
                                          </p:spTgt>
                                        </p:tgtEl>
                                        <p:attrNameLst>
                                          <p:attrName>style.visibility</p:attrName>
                                        </p:attrNameLst>
                                      </p:cBhvr>
                                      <p:to>
                                        <p:strVal val="visible"/>
                                      </p:to>
                                    </p:set>
                                    <p:animEffect transition="in" filter="fade">
                                      <p:cBhvr>
                                        <p:cTn id="36" dur="1000"/>
                                        <p:tgtEl>
                                          <p:spTgt spid="4">
                                            <p:graphicEl>
                                              <a:dgm id="{B58639D1-B577-4785-82CF-E1454F0EA02E}"/>
                                            </p:graphicEl>
                                          </p:spTgt>
                                        </p:tgtEl>
                                      </p:cBhvr>
                                    </p:animEffect>
                                    <p:anim calcmode="lin" valueType="num">
                                      <p:cBhvr>
                                        <p:cTn id="37" dur="1000" fill="hold"/>
                                        <p:tgtEl>
                                          <p:spTgt spid="4">
                                            <p:graphicEl>
                                              <a:dgm id="{B58639D1-B577-4785-82CF-E1454F0EA02E}"/>
                                            </p:graphicEl>
                                          </p:spTgt>
                                        </p:tgtEl>
                                        <p:attrNameLst>
                                          <p:attrName>ppt_x</p:attrName>
                                        </p:attrNameLst>
                                      </p:cBhvr>
                                      <p:tavLst>
                                        <p:tav tm="0">
                                          <p:val>
                                            <p:strVal val="#ppt_x"/>
                                          </p:val>
                                        </p:tav>
                                        <p:tav tm="100000">
                                          <p:val>
                                            <p:strVal val="#ppt_x"/>
                                          </p:val>
                                        </p:tav>
                                      </p:tavLst>
                                    </p:anim>
                                    <p:anim calcmode="lin" valueType="num">
                                      <p:cBhvr>
                                        <p:cTn id="38" dur="1000" fill="hold"/>
                                        <p:tgtEl>
                                          <p:spTgt spid="4">
                                            <p:graphicEl>
                                              <a:dgm id="{B58639D1-B577-4785-82CF-E1454F0EA02E}"/>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3319</TotalTime>
  <Words>1285</Words>
  <Application>Microsoft Office PowerPoint</Application>
  <PresentationFormat>On-screen Show (4:3)</PresentationFormat>
  <Paragraphs>187</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Courier New</vt:lpstr>
      <vt:lpstr>Times New Roman</vt:lpstr>
      <vt:lpstr>Wingdings</vt:lpstr>
      <vt:lpstr>Office Theme</vt:lpstr>
      <vt:lpstr>  A Workshop on “How to write and publish a scientific paper (ISI) in Accredited Journals”     Mehrdad Amiri   Assistant Professor Farhangian University   m.amiri@srbiau.ac.ir  mehrdadenglish@gmail.com      </vt:lpstr>
      <vt:lpstr>PowerPoint Presentation</vt:lpstr>
      <vt:lpstr>PowerPoint Presentation</vt:lpstr>
      <vt:lpstr>PowerPoint Presentation</vt:lpstr>
      <vt:lpstr>PowerPoint Presentation</vt:lpstr>
      <vt:lpstr>Why Should We Write Scientific Papers?</vt:lpstr>
      <vt:lpstr>Things to consider before writing</vt:lpstr>
      <vt:lpstr>Things to consider before writing</vt:lpstr>
      <vt:lpstr>Searching scientific literature</vt:lpstr>
      <vt:lpstr>Manuscript Structure</vt:lpstr>
      <vt:lpstr>Title</vt:lpstr>
      <vt:lpstr>Abstract</vt:lpstr>
      <vt:lpstr>Introduction</vt:lpstr>
      <vt:lpstr>Methods and Materials</vt:lpstr>
      <vt:lpstr>Forgotten stories in our research in Iran</vt:lpstr>
      <vt:lpstr>Citations and references </vt:lpstr>
      <vt:lpstr>Citations and references </vt:lpstr>
      <vt:lpstr>Citations and references </vt:lpstr>
      <vt:lpstr>Citations and references </vt:lpstr>
      <vt:lpstr> Problems with Iranian writings </vt:lpstr>
      <vt:lpstr>Style: Do / Don’t</vt:lpstr>
      <vt:lpstr>World Englishes, writing, and the concept of culture</vt:lpstr>
      <vt:lpstr>Thank You</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Task Complexity and Scaffolding Mechanisms among Iranian Peer L2 Learners</dc:title>
  <dc:creator>Dell</dc:creator>
  <cp:lastModifiedBy>1234</cp:lastModifiedBy>
  <cp:revision>257</cp:revision>
  <dcterms:created xsi:type="dcterms:W3CDTF">2012-07-05T12:46:49Z</dcterms:created>
  <dcterms:modified xsi:type="dcterms:W3CDTF">2023-10-28T00:50:32Z</dcterms:modified>
</cp:coreProperties>
</file>